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5" r:id="rId1"/>
  </p:sldMasterIdLst>
  <p:notesMasterIdLst>
    <p:notesMasterId r:id="rId45"/>
  </p:notesMasterIdLst>
  <p:sldIdLst>
    <p:sldId id="256" r:id="rId2"/>
    <p:sldId id="328" r:id="rId3"/>
    <p:sldId id="279" r:id="rId4"/>
    <p:sldId id="259" r:id="rId5"/>
    <p:sldId id="286" r:id="rId6"/>
    <p:sldId id="288" r:id="rId7"/>
    <p:sldId id="289" r:id="rId8"/>
    <p:sldId id="290" r:id="rId9"/>
    <p:sldId id="330" r:id="rId10"/>
    <p:sldId id="292" r:id="rId11"/>
    <p:sldId id="294" r:id="rId12"/>
    <p:sldId id="295" r:id="rId13"/>
    <p:sldId id="291" r:id="rId14"/>
    <p:sldId id="296" r:id="rId15"/>
    <p:sldId id="297" r:id="rId16"/>
    <p:sldId id="298" r:id="rId17"/>
    <p:sldId id="299" r:id="rId18"/>
    <p:sldId id="300" r:id="rId19"/>
    <p:sldId id="302" r:id="rId20"/>
    <p:sldId id="303" r:id="rId21"/>
    <p:sldId id="305" r:id="rId22"/>
    <p:sldId id="304" r:id="rId23"/>
    <p:sldId id="329" r:id="rId24"/>
    <p:sldId id="307" r:id="rId25"/>
    <p:sldId id="309" r:id="rId26"/>
    <p:sldId id="310" r:id="rId27"/>
    <p:sldId id="314" r:id="rId28"/>
    <p:sldId id="311" r:id="rId29"/>
    <p:sldId id="312" r:id="rId30"/>
    <p:sldId id="313" r:id="rId31"/>
    <p:sldId id="315" r:id="rId32"/>
    <p:sldId id="316" r:id="rId33"/>
    <p:sldId id="317" r:id="rId34"/>
    <p:sldId id="318" r:id="rId35"/>
    <p:sldId id="319" r:id="rId36"/>
    <p:sldId id="320" r:id="rId37"/>
    <p:sldId id="321" r:id="rId38"/>
    <p:sldId id="322" r:id="rId39"/>
    <p:sldId id="308" r:id="rId40"/>
    <p:sldId id="323" r:id="rId41"/>
    <p:sldId id="325" r:id="rId42"/>
    <p:sldId id="326" r:id="rId43"/>
    <p:sldId id="327" r:id="rId4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058" autoAdjust="0"/>
  </p:normalViewPr>
  <p:slideViewPr>
    <p:cSldViewPr snapToGrid="0" snapToObjects="1">
      <p:cViewPr varScale="1">
        <p:scale>
          <a:sx n="82" d="100"/>
          <a:sy n="82" d="100"/>
        </p:scale>
        <p:origin x="1068" y="84"/>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ombardo, Timothy Paul" userId="bb3fd58c-3bf2-4d13-ad05-8aac89cc02d3" providerId="ADAL" clId="{48304E45-FF86-4417-8885-07DC192E0166}"/>
    <pc:docChg chg="undo custSel modSld modMainMaster">
      <pc:chgData name="Lombardo, Timothy Paul" userId="bb3fd58c-3bf2-4d13-ad05-8aac89cc02d3" providerId="ADAL" clId="{48304E45-FF86-4417-8885-07DC192E0166}" dt="2021-10-28T14:06:13.437" v="916" actId="20577"/>
      <pc:docMkLst>
        <pc:docMk/>
      </pc:docMkLst>
      <pc:sldChg chg="addSp delSp modSp">
        <pc:chgData name="Lombardo, Timothy Paul" userId="bb3fd58c-3bf2-4d13-ad05-8aac89cc02d3" providerId="ADAL" clId="{48304E45-FF86-4417-8885-07DC192E0166}" dt="2021-10-13T18:28:47.319" v="71" actId="403"/>
        <pc:sldMkLst>
          <pc:docMk/>
          <pc:sldMk cId="2500867020" sldId="256"/>
        </pc:sldMkLst>
        <pc:spChg chg="mod">
          <ac:chgData name="Lombardo, Timothy Paul" userId="bb3fd58c-3bf2-4d13-ad05-8aac89cc02d3" providerId="ADAL" clId="{48304E45-FF86-4417-8885-07DC192E0166}" dt="2021-10-13T18:28:25.274" v="64" actId="6549"/>
          <ac:spMkLst>
            <pc:docMk/>
            <pc:sldMk cId="2500867020" sldId="256"/>
            <ac:spMk id="2" creationId="{00000000-0000-0000-0000-000000000000}"/>
          </ac:spMkLst>
        </pc:spChg>
        <pc:spChg chg="add del mod">
          <ac:chgData name="Lombardo, Timothy Paul" userId="bb3fd58c-3bf2-4d13-ad05-8aac89cc02d3" providerId="ADAL" clId="{48304E45-FF86-4417-8885-07DC192E0166}" dt="2021-10-13T18:26:40.909" v="15"/>
          <ac:spMkLst>
            <pc:docMk/>
            <pc:sldMk cId="2500867020" sldId="256"/>
            <ac:spMk id="3" creationId="{01263D85-30CF-48A6-953D-8CA9CA5885C2}"/>
          </ac:spMkLst>
        </pc:spChg>
        <pc:spChg chg="mod">
          <ac:chgData name="Lombardo, Timothy Paul" userId="bb3fd58c-3bf2-4d13-ad05-8aac89cc02d3" providerId="ADAL" clId="{48304E45-FF86-4417-8885-07DC192E0166}" dt="2021-10-13T18:28:47.319" v="71" actId="403"/>
          <ac:spMkLst>
            <pc:docMk/>
            <pc:sldMk cId="2500867020" sldId="256"/>
            <ac:spMk id="4" creationId="{00000000-0000-0000-0000-000000000000}"/>
          </ac:spMkLst>
        </pc:spChg>
        <pc:spChg chg="add del mod">
          <ac:chgData name="Lombardo, Timothy Paul" userId="bb3fd58c-3bf2-4d13-ad05-8aac89cc02d3" providerId="ADAL" clId="{48304E45-FF86-4417-8885-07DC192E0166}" dt="2021-10-13T18:26:40.909" v="15"/>
          <ac:spMkLst>
            <pc:docMk/>
            <pc:sldMk cId="2500867020" sldId="256"/>
            <ac:spMk id="5" creationId="{85F27CF0-F3BE-41E0-9C88-5122D9B8E09D}"/>
          </ac:spMkLst>
        </pc:spChg>
      </pc:sldChg>
      <pc:sldChg chg="addSp delSp modSp">
        <pc:chgData name="Lombardo, Timothy Paul" userId="bb3fd58c-3bf2-4d13-ad05-8aac89cc02d3" providerId="ADAL" clId="{48304E45-FF86-4417-8885-07DC192E0166}" dt="2021-10-13T18:33:56.682" v="179" actId="1076"/>
        <pc:sldMkLst>
          <pc:docMk/>
          <pc:sldMk cId="4140117868" sldId="259"/>
        </pc:sldMkLst>
        <pc:spChg chg="add del mod">
          <ac:chgData name="Lombardo, Timothy Paul" userId="bb3fd58c-3bf2-4d13-ad05-8aac89cc02d3" providerId="ADAL" clId="{48304E45-FF86-4417-8885-07DC192E0166}" dt="2021-10-13T18:26:34.373" v="14"/>
          <ac:spMkLst>
            <pc:docMk/>
            <pc:sldMk cId="4140117868" sldId="259"/>
            <ac:spMk id="3" creationId="{94980EB7-686D-41FA-92D6-171EE0BE2C03}"/>
          </ac:spMkLst>
        </pc:spChg>
        <pc:spChg chg="add del mod">
          <ac:chgData name="Lombardo, Timothy Paul" userId="bb3fd58c-3bf2-4d13-ad05-8aac89cc02d3" providerId="ADAL" clId="{48304E45-FF86-4417-8885-07DC192E0166}" dt="2021-10-13T18:26:34.373" v="14"/>
          <ac:spMkLst>
            <pc:docMk/>
            <pc:sldMk cId="4140117868" sldId="259"/>
            <ac:spMk id="4" creationId="{DC85DB71-0684-400C-BF0C-D86569A93CD8}"/>
          </ac:spMkLst>
        </pc:spChg>
        <pc:spChg chg="add del mod">
          <ac:chgData name="Lombardo, Timothy Paul" userId="bb3fd58c-3bf2-4d13-ad05-8aac89cc02d3" providerId="ADAL" clId="{48304E45-FF86-4417-8885-07DC192E0166}" dt="2021-10-13T18:26:34.373" v="14"/>
          <ac:spMkLst>
            <pc:docMk/>
            <pc:sldMk cId="4140117868" sldId="259"/>
            <ac:spMk id="5" creationId="{7DF3F427-CD8A-48BD-B145-54972AA12AD7}"/>
          </ac:spMkLst>
        </pc:spChg>
        <pc:spChg chg="add del mod">
          <ac:chgData name="Lombardo, Timothy Paul" userId="bb3fd58c-3bf2-4d13-ad05-8aac89cc02d3" providerId="ADAL" clId="{48304E45-FF86-4417-8885-07DC192E0166}" dt="2021-10-13T18:31:40.818" v="154" actId="478"/>
          <ac:spMkLst>
            <pc:docMk/>
            <pc:sldMk cId="4140117868" sldId="259"/>
            <ac:spMk id="6" creationId="{378FBE1C-EDDE-44A2-9EC4-4F52209851F3}"/>
          </ac:spMkLst>
        </pc:spChg>
        <pc:spChg chg="add mod ord">
          <ac:chgData name="Lombardo, Timothy Paul" userId="bb3fd58c-3bf2-4d13-ad05-8aac89cc02d3" providerId="ADAL" clId="{48304E45-FF86-4417-8885-07DC192E0166}" dt="2021-10-13T18:32:05.428" v="163" actId="403"/>
          <ac:spMkLst>
            <pc:docMk/>
            <pc:sldMk cId="4140117868" sldId="259"/>
            <ac:spMk id="7" creationId="{EC055A4F-6559-405C-957F-29E7FFBC8439}"/>
          </ac:spMkLst>
        </pc:spChg>
        <pc:spChg chg="del mod">
          <ac:chgData name="Lombardo, Timothy Paul" userId="bb3fd58c-3bf2-4d13-ad05-8aac89cc02d3" providerId="ADAL" clId="{48304E45-FF86-4417-8885-07DC192E0166}" dt="2021-10-13T18:31:46.708" v="157" actId="478"/>
          <ac:spMkLst>
            <pc:docMk/>
            <pc:sldMk cId="4140117868" sldId="259"/>
            <ac:spMk id="8" creationId="{00000000-0000-0000-0000-000000000000}"/>
          </ac:spMkLst>
        </pc:spChg>
        <pc:spChg chg="mod">
          <ac:chgData name="Lombardo, Timothy Paul" userId="bb3fd58c-3bf2-4d13-ad05-8aac89cc02d3" providerId="ADAL" clId="{48304E45-FF86-4417-8885-07DC192E0166}" dt="2021-10-13T18:33:56.682" v="179" actId="1076"/>
          <ac:spMkLst>
            <pc:docMk/>
            <pc:sldMk cId="4140117868" sldId="259"/>
            <ac:spMk id="9" creationId="{00000000-0000-0000-0000-000000000000}"/>
          </ac:spMkLst>
        </pc:spChg>
        <pc:spChg chg="mod">
          <ac:chgData name="Lombardo, Timothy Paul" userId="bb3fd58c-3bf2-4d13-ad05-8aac89cc02d3" providerId="ADAL" clId="{48304E45-FF86-4417-8885-07DC192E0166}" dt="2021-10-13T18:33:43.174" v="178" actId="14100"/>
          <ac:spMkLst>
            <pc:docMk/>
            <pc:sldMk cId="4140117868" sldId="259"/>
            <ac:spMk id="12" creationId="{00000000-0000-0000-0000-000000000000}"/>
          </ac:spMkLst>
        </pc:spChg>
        <pc:graphicFrameChg chg="mod modGraphic">
          <ac:chgData name="Lombardo, Timothy Paul" userId="bb3fd58c-3bf2-4d13-ad05-8aac89cc02d3" providerId="ADAL" clId="{48304E45-FF86-4417-8885-07DC192E0166}" dt="2021-10-13T18:33:28.660" v="176" actId="1076"/>
          <ac:graphicFrameMkLst>
            <pc:docMk/>
            <pc:sldMk cId="4140117868" sldId="259"/>
            <ac:graphicFrameMk id="10" creationId="{00000000-0000-0000-0000-000000000000}"/>
          </ac:graphicFrameMkLst>
        </pc:graphicFrameChg>
        <pc:graphicFrameChg chg="mod modGraphic">
          <ac:chgData name="Lombardo, Timothy Paul" userId="bb3fd58c-3bf2-4d13-ad05-8aac89cc02d3" providerId="ADAL" clId="{48304E45-FF86-4417-8885-07DC192E0166}" dt="2021-10-13T18:33:56.682" v="179" actId="1076"/>
          <ac:graphicFrameMkLst>
            <pc:docMk/>
            <pc:sldMk cId="4140117868" sldId="259"/>
            <ac:graphicFrameMk id="14" creationId="{00000000-0000-0000-0000-000000000000}"/>
          </ac:graphicFrameMkLst>
        </pc:graphicFrameChg>
      </pc:sldChg>
      <pc:sldChg chg="addSp delSp modSp">
        <pc:chgData name="Lombardo, Timothy Paul" userId="bb3fd58c-3bf2-4d13-ad05-8aac89cc02d3" providerId="ADAL" clId="{48304E45-FF86-4417-8885-07DC192E0166}" dt="2021-10-13T18:30:55.139" v="145" actId="962"/>
        <pc:sldMkLst>
          <pc:docMk/>
          <pc:sldMk cId="2572092876" sldId="279"/>
        </pc:sldMkLst>
        <pc:spChg chg="del">
          <ac:chgData name="Lombardo, Timothy Paul" userId="bb3fd58c-3bf2-4d13-ad05-8aac89cc02d3" providerId="ADAL" clId="{48304E45-FF86-4417-8885-07DC192E0166}" dt="2021-10-13T18:29:07.481" v="75" actId="478"/>
          <ac:spMkLst>
            <pc:docMk/>
            <pc:sldMk cId="2572092876" sldId="279"/>
            <ac:spMk id="3" creationId="{00000000-0000-0000-0000-000000000000}"/>
          </ac:spMkLst>
        </pc:spChg>
        <pc:spChg chg="add del mod">
          <ac:chgData name="Lombardo, Timothy Paul" userId="bb3fd58c-3bf2-4d13-ad05-8aac89cc02d3" providerId="ADAL" clId="{48304E45-FF86-4417-8885-07DC192E0166}" dt="2021-10-13T18:26:34.373" v="14"/>
          <ac:spMkLst>
            <pc:docMk/>
            <pc:sldMk cId="2572092876" sldId="279"/>
            <ac:spMk id="4" creationId="{7D976FBA-14F7-400F-96B2-7E2376ECD808}"/>
          </ac:spMkLst>
        </pc:spChg>
        <pc:spChg chg="add del mod">
          <ac:chgData name="Lombardo, Timothy Paul" userId="bb3fd58c-3bf2-4d13-ad05-8aac89cc02d3" providerId="ADAL" clId="{48304E45-FF86-4417-8885-07DC192E0166}" dt="2021-10-13T18:26:34.373" v="14"/>
          <ac:spMkLst>
            <pc:docMk/>
            <pc:sldMk cId="2572092876" sldId="279"/>
            <ac:spMk id="5" creationId="{438DF516-9E2C-4C94-B728-17B5E198360F}"/>
          </ac:spMkLst>
        </pc:spChg>
        <pc:spChg chg="add del mod">
          <ac:chgData name="Lombardo, Timothy Paul" userId="bb3fd58c-3bf2-4d13-ad05-8aac89cc02d3" providerId="ADAL" clId="{48304E45-FF86-4417-8885-07DC192E0166}" dt="2021-10-13T18:26:34.373" v="14"/>
          <ac:spMkLst>
            <pc:docMk/>
            <pc:sldMk cId="2572092876" sldId="279"/>
            <ac:spMk id="8" creationId="{E53A5FB3-A7B3-4B3F-9038-BB1717C566CA}"/>
          </ac:spMkLst>
        </pc:spChg>
        <pc:spChg chg="add mod">
          <ac:chgData name="Lombardo, Timothy Paul" userId="bb3fd58c-3bf2-4d13-ad05-8aac89cc02d3" providerId="ADAL" clId="{48304E45-FF86-4417-8885-07DC192E0166}" dt="2021-10-13T18:30:29.029" v="107" actId="403"/>
          <ac:spMkLst>
            <pc:docMk/>
            <pc:sldMk cId="2572092876" sldId="279"/>
            <ac:spMk id="9" creationId="{CC4568BA-26A5-4B82-A313-0C20571F7C4A}"/>
          </ac:spMkLst>
        </pc:spChg>
        <pc:spChg chg="add del mod">
          <ac:chgData name="Lombardo, Timothy Paul" userId="bb3fd58c-3bf2-4d13-ad05-8aac89cc02d3" providerId="ADAL" clId="{48304E45-FF86-4417-8885-07DC192E0166}" dt="2021-10-13T18:29:11.496" v="76" actId="478"/>
          <ac:spMkLst>
            <pc:docMk/>
            <pc:sldMk cId="2572092876" sldId="279"/>
            <ac:spMk id="11" creationId="{ACFBDCAC-E289-427C-A1DA-7D7ACF9BF625}"/>
          </ac:spMkLst>
        </pc:spChg>
        <pc:graphicFrameChg chg="mod">
          <ac:chgData name="Lombardo, Timothy Paul" userId="bb3fd58c-3bf2-4d13-ad05-8aac89cc02d3" providerId="ADAL" clId="{48304E45-FF86-4417-8885-07DC192E0166}" dt="2021-10-13T18:30:45.092" v="135" actId="962"/>
          <ac:graphicFrameMkLst>
            <pc:docMk/>
            <pc:sldMk cId="2572092876" sldId="279"/>
            <ac:graphicFrameMk id="6" creationId="{00000000-0000-0000-0000-000000000000}"/>
          </ac:graphicFrameMkLst>
        </pc:graphicFrameChg>
        <pc:graphicFrameChg chg="mod">
          <ac:chgData name="Lombardo, Timothy Paul" userId="bb3fd58c-3bf2-4d13-ad05-8aac89cc02d3" providerId="ADAL" clId="{48304E45-FF86-4417-8885-07DC192E0166}" dt="2021-10-13T18:30:55.139" v="145" actId="962"/>
          <ac:graphicFrameMkLst>
            <pc:docMk/>
            <pc:sldMk cId="2572092876" sldId="279"/>
            <ac:graphicFrameMk id="7" creationId="{00000000-0000-0000-0000-000000000000}"/>
          </ac:graphicFrameMkLst>
        </pc:graphicFrameChg>
      </pc:sldChg>
      <pc:sldChg chg="addSp delSp modSp">
        <pc:chgData name="Lombardo, Timothy Paul" userId="bb3fd58c-3bf2-4d13-ad05-8aac89cc02d3" providerId="ADAL" clId="{48304E45-FF86-4417-8885-07DC192E0166}" dt="2021-10-13T18:31:13.302" v="151" actId="478"/>
        <pc:sldMkLst>
          <pc:docMk/>
          <pc:sldMk cId="2905034143" sldId="285"/>
        </pc:sldMkLst>
        <pc:spChg chg="del mod">
          <ac:chgData name="Lombardo, Timothy Paul" userId="bb3fd58c-3bf2-4d13-ad05-8aac89cc02d3" providerId="ADAL" clId="{48304E45-FF86-4417-8885-07DC192E0166}" dt="2021-10-13T18:31:13.302" v="151" actId="478"/>
          <ac:spMkLst>
            <pc:docMk/>
            <pc:sldMk cId="2905034143" sldId="285"/>
            <ac:spMk id="3" creationId="{00000000-0000-0000-0000-000000000000}"/>
          </ac:spMkLst>
        </pc:spChg>
        <pc:spChg chg="add del mod">
          <ac:chgData name="Lombardo, Timothy Paul" userId="bb3fd58c-3bf2-4d13-ad05-8aac89cc02d3" providerId="ADAL" clId="{48304E45-FF86-4417-8885-07DC192E0166}" dt="2021-10-13T18:26:34.373" v="14"/>
          <ac:spMkLst>
            <pc:docMk/>
            <pc:sldMk cId="2905034143" sldId="285"/>
            <ac:spMk id="4" creationId="{A16B6C77-B878-4322-BF4E-7428A0C99D0F}"/>
          </ac:spMkLst>
        </pc:spChg>
        <pc:spChg chg="add del mod">
          <ac:chgData name="Lombardo, Timothy Paul" userId="bb3fd58c-3bf2-4d13-ad05-8aac89cc02d3" providerId="ADAL" clId="{48304E45-FF86-4417-8885-07DC192E0166}" dt="2021-10-13T18:26:34.373" v="14"/>
          <ac:spMkLst>
            <pc:docMk/>
            <pc:sldMk cId="2905034143" sldId="285"/>
            <ac:spMk id="5" creationId="{7CF09BEA-00EE-48FF-8B5D-61011BCB3B7D}"/>
          </ac:spMkLst>
        </pc:spChg>
        <pc:spChg chg="add del mod">
          <ac:chgData name="Lombardo, Timothy Paul" userId="bb3fd58c-3bf2-4d13-ad05-8aac89cc02d3" providerId="ADAL" clId="{48304E45-FF86-4417-8885-07DC192E0166}" dt="2021-10-13T18:26:34.373" v="14"/>
          <ac:spMkLst>
            <pc:docMk/>
            <pc:sldMk cId="2905034143" sldId="285"/>
            <ac:spMk id="6" creationId="{6FECEE53-86F3-400B-971F-B9649E3DE726}"/>
          </ac:spMkLst>
        </pc:spChg>
        <pc:spChg chg="add mod">
          <ac:chgData name="Lombardo, Timothy Paul" userId="bb3fd58c-3bf2-4d13-ad05-8aac89cc02d3" providerId="ADAL" clId="{48304E45-FF86-4417-8885-07DC192E0166}" dt="2021-10-13T18:31:09.067" v="150" actId="403"/>
          <ac:spMkLst>
            <pc:docMk/>
            <pc:sldMk cId="2905034143" sldId="285"/>
            <ac:spMk id="7" creationId="{59AD9DCB-FAA2-4427-B41E-63A151D593D5}"/>
          </ac:spMkLst>
        </pc:spChg>
      </pc:sldChg>
      <pc:sldChg chg="addSp delSp modSp">
        <pc:chgData name="Lombardo, Timothy Paul" userId="bb3fd58c-3bf2-4d13-ad05-8aac89cc02d3" providerId="ADAL" clId="{48304E45-FF86-4417-8885-07DC192E0166}" dt="2021-10-13T18:34:37.366" v="189" actId="403"/>
        <pc:sldMkLst>
          <pc:docMk/>
          <pc:sldMk cId="352934592" sldId="286"/>
        </pc:sldMkLst>
        <pc:spChg chg="del mod">
          <ac:chgData name="Lombardo, Timothy Paul" userId="bb3fd58c-3bf2-4d13-ad05-8aac89cc02d3" providerId="ADAL" clId="{48304E45-FF86-4417-8885-07DC192E0166}" dt="2021-10-13T18:34:19.752" v="180" actId="478"/>
          <ac:spMkLst>
            <pc:docMk/>
            <pc:sldMk cId="352934592" sldId="286"/>
            <ac:spMk id="3" creationId="{00000000-0000-0000-0000-000000000000}"/>
          </ac:spMkLst>
        </pc:spChg>
        <pc:spChg chg="add del mod">
          <ac:chgData name="Lombardo, Timothy Paul" userId="bb3fd58c-3bf2-4d13-ad05-8aac89cc02d3" providerId="ADAL" clId="{48304E45-FF86-4417-8885-07DC192E0166}" dt="2021-10-13T18:26:34.373" v="14"/>
          <ac:spMkLst>
            <pc:docMk/>
            <pc:sldMk cId="352934592" sldId="286"/>
            <ac:spMk id="4" creationId="{52F59F8C-29C4-450D-8615-BCA859D04E68}"/>
          </ac:spMkLst>
        </pc:spChg>
        <pc:spChg chg="add del mod">
          <ac:chgData name="Lombardo, Timothy Paul" userId="bb3fd58c-3bf2-4d13-ad05-8aac89cc02d3" providerId="ADAL" clId="{48304E45-FF86-4417-8885-07DC192E0166}" dt="2021-10-13T18:26:34.373" v="14"/>
          <ac:spMkLst>
            <pc:docMk/>
            <pc:sldMk cId="352934592" sldId="286"/>
            <ac:spMk id="5" creationId="{BE09E1D8-5E3C-4FFC-8314-49570D617F39}"/>
          </ac:spMkLst>
        </pc:spChg>
        <pc:spChg chg="add del mod">
          <ac:chgData name="Lombardo, Timothy Paul" userId="bb3fd58c-3bf2-4d13-ad05-8aac89cc02d3" providerId="ADAL" clId="{48304E45-FF86-4417-8885-07DC192E0166}" dt="2021-10-13T18:26:34.373" v="14"/>
          <ac:spMkLst>
            <pc:docMk/>
            <pc:sldMk cId="352934592" sldId="286"/>
            <ac:spMk id="6" creationId="{DD25B4DF-45A8-4AE3-BA70-2381F4B1A6B8}"/>
          </ac:spMkLst>
        </pc:spChg>
        <pc:spChg chg="add mod">
          <ac:chgData name="Lombardo, Timothy Paul" userId="bb3fd58c-3bf2-4d13-ad05-8aac89cc02d3" providerId="ADAL" clId="{48304E45-FF86-4417-8885-07DC192E0166}" dt="2021-10-13T18:34:37.366" v="189" actId="403"/>
          <ac:spMkLst>
            <pc:docMk/>
            <pc:sldMk cId="352934592" sldId="286"/>
            <ac:spMk id="7" creationId="{84E33E9E-055B-4CB0-83E7-2021230964A6}"/>
          </ac:spMkLst>
        </pc:spChg>
        <pc:spChg chg="add del mod">
          <ac:chgData name="Lombardo, Timothy Paul" userId="bb3fd58c-3bf2-4d13-ad05-8aac89cc02d3" providerId="ADAL" clId="{48304E45-FF86-4417-8885-07DC192E0166}" dt="2021-10-13T18:34:22.551" v="181" actId="478"/>
          <ac:spMkLst>
            <pc:docMk/>
            <pc:sldMk cId="352934592" sldId="286"/>
            <ac:spMk id="9" creationId="{E6DC9039-5B90-496E-B681-738E92817392}"/>
          </ac:spMkLst>
        </pc:spChg>
      </pc:sldChg>
      <pc:sldChg chg="addSp delSp modSp">
        <pc:chgData name="Lombardo, Timothy Paul" userId="bb3fd58c-3bf2-4d13-ad05-8aac89cc02d3" providerId="ADAL" clId="{48304E45-FF86-4417-8885-07DC192E0166}" dt="2021-10-13T18:35:16.058" v="207" actId="20577"/>
        <pc:sldMkLst>
          <pc:docMk/>
          <pc:sldMk cId="4034151918" sldId="287"/>
        </pc:sldMkLst>
        <pc:spChg chg="del">
          <ac:chgData name="Lombardo, Timothy Paul" userId="bb3fd58c-3bf2-4d13-ad05-8aac89cc02d3" providerId="ADAL" clId="{48304E45-FF86-4417-8885-07DC192E0166}" dt="2021-10-13T18:34:53.835" v="190" actId="478"/>
          <ac:spMkLst>
            <pc:docMk/>
            <pc:sldMk cId="4034151918" sldId="287"/>
            <ac:spMk id="3" creationId="{00000000-0000-0000-0000-000000000000}"/>
          </ac:spMkLst>
        </pc:spChg>
        <pc:spChg chg="add del mod">
          <ac:chgData name="Lombardo, Timothy Paul" userId="bb3fd58c-3bf2-4d13-ad05-8aac89cc02d3" providerId="ADAL" clId="{48304E45-FF86-4417-8885-07DC192E0166}" dt="2021-10-13T18:26:34.373" v="14"/>
          <ac:spMkLst>
            <pc:docMk/>
            <pc:sldMk cId="4034151918" sldId="287"/>
            <ac:spMk id="4" creationId="{665950CF-41AC-44B4-B5AF-4F82EFD0C1B4}"/>
          </ac:spMkLst>
        </pc:spChg>
        <pc:spChg chg="add del mod">
          <ac:chgData name="Lombardo, Timothy Paul" userId="bb3fd58c-3bf2-4d13-ad05-8aac89cc02d3" providerId="ADAL" clId="{48304E45-FF86-4417-8885-07DC192E0166}" dt="2021-10-13T18:26:34.373" v="14"/>
          <ac:spMkLst>
            <pc:docMk/>
            <pc:sldMk cId="4034151918" sldId="287"/>
            <ac:spMk id="5" creationId="{E0715C37-5671-4A07-9247-3E37832CC33E}"/>
          </ac:spMkLst>
        </pc:spChg>
        <pc:spChg chg="add del mod">
          <ac:chgData name="Lombardo, Timothy Paul" userId="bb3fd58c-3bf2-4d13-ad05-8aac89cc02d3" providerId="ADAL" clId="{48304E45-FF86-4417-8885-07DC192E0166}" dt="2021-10-13T18:26:34.373" v="14"/>
          <ac:spMkLst>
            <pc:docMk/>
            <pc:sldMk cId="4034151918" sldId="287"/>
            <ac:spMk id="6" creationId="{39D93299-1ED4-4219-8118-DA9772F34F0F}"/>
          </ac:spMkLst>
        </pc:spChg>
        <pc:spChg chg="add mod">
          <ac:chgData name="Lombardo, Timothy Paul" userId="bb3fd58c-3bf2-4d13-ad05-8aac89cc02d3" providerId="ADAL" clId="{48304E45-FF86-4417-8885-07DC192E0166}" dt="2021-10-13T18:35:16.058" v="207" actId="20577"/>
          <ac:spMkLst>
            <pc:docMk/>
            <pc:sldMk cId="4034151918" sldId="287"/>
            <ac:spMk id="7" creationId="{8FFB0A5E-CFA3-425F-AB93-351BA90842D4}"/>
          </ac:spMkLst>
        </pc:spChg>
        <pc:spChg chg="add del mod">
          <ac:chgData name="Lombardo, Timothy Paul" userId="bb3fd58c-3bf2-4d13-ad05-8aac89cc02d3" providerId="ADAL" clId="{48304E45-FF86-4417-8885-07DC192E0166}" dt="2021-10-13T18:34:56.585" v="191" actId="478"/>
          <ac:spMkLst>
            <pc:docMk/>
            <pc:sldMk cId="4034151918" sldId="287"/>
            <ac:spMk id="9" creationId="{82FF73E5-AA18-4CF0-BADF-54056514B79E}"/>
          </ac:spMkLst>
        </pc:spChg>
      </pc:sldChg>
      <pc:sldChg chg="addSp delSp modSp">
        <pc:chgData name="Lombardo, Timothy Paul" userId="bb3fd58c-3bf2-4d13-ad05-8aac89cc02d3" providerId="ADAL" clId="{48304E45-FF86-4417-8885-07DC192E0166}" dt="2021-10-13T18:41:45.425" v="285" actId="403"/>
        <pc:sldMkLst>
          <pc:docMk/>
          <pc:sldMk cId="4102311291" sldId="288"/>
        </pc:sldMkLst>
        <pc:spChg chg="del">
          <ac:chgData name="Lombardo, Timothy Paul" userId="bb3fd58c-3bf2-4d13-ad05-8aac89cc02d3" providerId="ADAL" clId="{48304E45-FF86-4417-8885-07DC192E0166}" dt="2021-10-13T18:35:30.921" v="208" actId="478"/>
          <ac:spMkLst>
            <pc:docMk/>
            <pc:sldMk cId="4102311291" sldId="288"/>
            <ac:spMk id="3" creationId="{00000000-0000-0000-0000-000000000000}"/>
          </ac:spMkLst>
        </pc:spChg>
        <pc:spChg chg="add del mod">
          <ac:chgData name="Lombardo, Timothy Paul" userId="bb3fd58c-3bf2-4d13-ad05-8aac89cc02d3" providerId="ADAL" clId="{48304E45-FF86-4417-8885-07DC192E0166}" dt="2021-10-13T18:26:34.373" v="14"/>
          <ac:spMkLst>
            <pc:docMk/>
            <pc:sldMk cId="4102311291" sldId="288"/>
            <ac:spMk id="4" creationId="{5E4A7009-367B-4ED6-A7DF-AB84A8938A91}"/>
          </ac:spMkLst>
        </pc:spChg>
        <pc:spChg chg="add del mod">
          <ac:chgData name="Lombardo, Timothy Paul" userId="bb3fd58c-3bf2-4d13-ad05-8aac89cc02d3" providerId="ADAL" clId="{48304E45-FF86-4417-8885-07DC192E0166}" dt="2021-10-13T18:26:34.373" v="14"/>
          <ac:spMkLst>
            <pc:docMk/>
            <pc:sldMk cId="4102311291" sldId="288"/>
            <ac:spMk id="5" creationId="{01D491C8-D324-45FA-88EF-DB15B0858B19}"/>
          </ac:spMkLst>
        </pc:spChg>
        <pc:spChg chg="add del mod">
          <ac:chgData name="Lombardo, Timothy Paul" userId="bb3fd58c-3bf2-4d13-ad05-8aac89cc02d3" providerId="ADAL" clId="{48304E45-FF86-4417-8885-07DC192E0166}" dt="2021-10-13T18:26:34.373" v="14"/>
          <ac:spMkLst>
            <pc:docMk/>
            <pc:sldMk cId="4102311291" sldId="288"/>
            <ac:spMk id="6" creationId="{D6570015-DCDD-4B7E-AE6F-1F26AEAB14A2}"/>
          </ac:spMkLst>
        </pc:spChg>
        <pc:spChg chg="add del mod">
          <ac:chgData name="Lombardo, Timothy Paul" userId="bb3fd58c-3bf2-4d13-ad05-8aac89cc02d3" providerId="ADAL" clId="{48304E45-FF86-4417-8885-07DC192E0166}" dt="2021-10-13T18:35:30.921" v="208" actId="478"/>
          <ac:spMkLst>
            <pc:docMk/>
            <pc:sldMk cId="4102311291" sldId="288"/>
            <ac:spMk id="7" creationId="{98182A95-C837-4FD5-9783-FB10916E9562}"/>
          </ac:spMkLst>
        </pc:spChg>
        <pc:spChg chg="add del mod">
          <ac:chgData name="Lombardo, Timothy Paul" userId="bb3fd58c-3bf2-4d13-ad05-8aac89cc02d3" providerId="ADAL" clId="{48304E45-FF86-4417-8885-07DC192E0166}" dt="2021-10-13T18:35:34.516" v="209" actId="478"/>
          <ac:spMkLst>
            <pc:docMk/>
            <pc:sldMk cId="4102311291" sldId="288"/>
            <ac:spMk id="9" creationId="{AD134B0C-5F72-4731-9BDA-103E5FE84113}"/>
          </ac:spMkLst>
        </pc:spChg>
        <pc:spChg chg="add del mod">
          <ac:chgData name="Lombardo, Timothy Paul" userId="bb3fd58c-3bf2-4d13-ad05-8aac89cc02d3" providerId="ADAL" clId="{48304E45-FF86-4417-8885-07DC192E0166}" dt="2021-10-13T18:39:36.438" v="254"/>
          <ac:spMkLst>
            <pc:docMk/>
            <pc:sldMk cId="4102311291" sldId="288"/>
            <ac:spMk id="10" creationId="{08EE8921-E9AF-4E20-99FC-45ED6626C1B4}"/>
          </ac:spMkLst>
        </pc:spChg>
        <pc:spChg chg="add mod">
          <ac:chgData name="Lombardo, Timothy Paul" userId="bb3fd58c-3bf2-4d13-ad05-8aac89cc02d3" providerId="ADAL" clId="{48304E45-FF86-4417-8885-07DC192E0166}" dt="2021-10-13T18:39:36.438" v="254"/>
          <ac:spMkLst>
            <pc:docMk/>
            <pc:sldMk cId="4102311291" sldId="288"/>
            <ac:spMk id="11" creationId="{D9FD180F-79F1-4687-BF3B-94A93BE6DC4B}"/>
          </ac:spMkLst>
        </pc:spChg>
        <pc:spChg chg="add mod">
          <ac:chgData name="Lombardo, Timothy Paul" userId="bb3fd58c-3bf2-4d13-ad05-8aac89cc02d3" providerId="ADAL" clId="{48304E45-FF86-4417-8885-07DC192E0166}" dt="2021-10-13T18:41:45.425" v="285" actId="403"/>
          <ac:spMkLst>
            <pc:docMk/>
            <pc:sldMk cId="4102311291" sldId="288"/>
            <ac:spMk id="12" creationId="{EAC9EB9C-CC22-4D17-A1A3-40BC005E5770}"/>
          </ac:spMkLst>
        </pc:spChg>
      </pc:sldChg>
      <pc:sldChg chg="addSp delSp modSp">
        <pc:chgData name="Lombardo, Timothy Paul" userId="bb3fd58c-3bf2-4d13-ad05-8aac89cc02d3" providerId="ADAL" clId="{48304E45-FF86-4417-8885-07DC192E0166}" dt="2021-10-13T18:44:18.112" v="474" actId="962"/>
        <pc:sldMkLst>
          <pc:docMk/>
          <pc:sldMk cId="2317082757" sldId="289"/>
        </pc:sldMkLst>
        <pc:spChg chg="del">
          <ac:chgData name="Lombardo, Timothy Paul" userId="bb3fd58c-3bf2-4d13-ad05-8aac89cc02d3" providerId="ADAL" clId="{48304E45-FF86-4417-8885-07DC192E0166}" dt="2021-10-13T18:35:39.302" v="210" actId="478"/>
          <ac:spMkLst>
            <pc:docMk/>
            <pc:sldMk cId="2317082757" sldId="289"/>
            <ac:spMk id="3" creationId="{00000000-0000-0000-0000-000000000000}"/>
          </ac:spMkLst>
        </pc:spChg>
        <pc:spChg chg="add del mod">
          <ac:chgData name="Lombardo, Timothy Paul" userId="bb3fd58c-3bf2-4d13-ad05-8aac89cc02d3" providerId="ADAL" clId="{48304E45-FF86-4417-8885-07DC192E0166}" dt="2021-10-13T18:26:34.373" v="14"/>
          <ac:spMkLst>
            <pc:docMk/>
            <pc:sldMk cId="2317082757" sldId="289"/>
            <ac:spMk id="5" creationId="{3B26E0DD-3B70-42CB-AD05-19D3E239C5CD}"/>
          </ac:spMkLst>
        </pc:spChg>
        <pc:spChg chg="add del mod">
          <ac:chgData name="Lombardo, Timothy Paul" userId="bb3fd58c-3bf2-4d13-ad05-8aac89cc02d3" providerId="ADAL" clId="{48304E45-FF86-4417-8885-07DC192E0166}" dt="2021-10-13T18:26:34.373" v="14"/>
          <ac:spMkLst>
            <pc:docMk/>
            <pc:sldMk cId="2317082757" sldId="289"/>
            <ac:spMk id="6" creationId="{F26FE0AC-F12C-4B73-BADE-B07B8D56C6AB}"/>
          </ac:spMkLst>
        </pc:spChg>
        <pc:spChg chg="add del mod">
          <ac:chgData name="Lombardo, Timothy Paul" userId="bb3fd58c-3bf2-4d13-ad05-8aac89cc02d3" providerId="ADAL" clId="{48304E45-FF86-4417-8885-07DC192E0166}" dt="2021-10-13T18:26:34.373" v="14"/>
          <ac:spMkLst>
            <pc:docMk/>
            <pc:sldMk cId="2317082757" sldId="289"/>
            <ac:spMk id="7" creationId="{AFE4FCD3-644F-4026-B5E5-7F0BF02A844A}"/>
          </ac:spMkLst>
        </pc:spChg>
        <pc:spChg chg="add del mod">
          <ac:chgData name="Lombardo, Timothy Paul" userId="bb3fd58c-3bf2-4d13-ad05-8aac89cc02d3" providerId="ADAL" clId="{48304E45-FF86-4417-8885-07DC192E0166}" dt="2021-10-13T18:35:39.302" v="210" actId="478"/>
          <ac:spMkLst>
            <pc:docMk/>
            <pc:sldMk cId="2317082757" sldId="289"/>
            <ac:spMk id="8" creationId="{81C5F47E-733C-4854-A11C-75EE6A50458D}"/>
          </ac:spMkLst>
        </pc:spChg>
        <pc:spChg chg="add del mod">
          <ac:chgData name="Lombardo, Timothy Paul" userId="bb3fd58c-3bf2-4d13-ad05-8aac89cc02d3" providerId="ADAL" clId="{48304E45-FF86-4417-8885-07DC192E0166}" dt="2021-10-13T18:35:42.157" v="212" actId="478"/>
          <ac:spMkLst>
            <pc:docMk/>
            <pc:sldMk cId="2317082757" sldId="289"/>
            <ac:spMk id="10" creationId="{F05E992F-2C89-4735-86FE-651346689ACB}"/>
          </ac:spMkLst>
        </pc:spChg>
        <pc:spChg chg="add del mod">
          <ac:chgData name="Lombardo, Timothy Paul" userId="bb3fd58c-3bf2-4d13-ad05-8aac89cc02d3" providerId="ADAL" clId="{48304E45-FF86-4417-8885-07DC192E0166}" dt="2021-10-13T18:39:36.438" v="254"/>
          <ac:spMkLst>
            <pc:docMk/>
            <pc:sldMk cId="2317082757" sldId="289"/>
            <ac:spMk id="11" creationId="{6AB475E3-04D7-4E0A-9EB4-280D4A7D8093}"/>
          </ac:spMkLst>
        </pc:spChg>
        <pc:spChg chg="add mod">
          <ac:chgData name="Lombardo, Timothy Paul" userId="bb3fd58c-3bf2-4d13-ad05-8aac89cc02d3" providerId="ADAL" clId="{48304E45-FF86-4417-8885-07DC192E0166}" dt="2021-10-13T18:39:36.438" v="254"/>
          <ac:spMkLst>
            <pc:docMk/>
            <pc:sldMk cId="2317082757" sldId="289"/>
            <ac:spMk id="12" creationId="{C3F3CF60-8121-4A52-B93E-0E47A6E299CB}"/>
          </ac:spMkLst>
        </pc:spChg>
        <pc:spChg chg="add mod">
          <ac:chgData name="Lombardo, Timothy Paul" userId="bb3fd58c-3bf2-4d13-ad05-8aac89cc02d3" providerId="ADAL" clId="{48304E45-FF86-4417-8885-07DC192E0166}" dt="2021-10-13T18:42:27.272" v="298" actId="14100"/>
          <ac:spMkLst>
            <pc:docMk/>
            <pc:sldMk cId="2317082757" sldId="289"/>
            <ac:spMk id="13" creationId="{931FDE59-1145-4860-A383-F7420E46E24E}"/>
          </ac:spMkLst>
        </pc:spChg>
        <pc:picChg chg="del mod">
          <ac:chgData name="Lombardo, Timothy Paul" userId="bb3fd58c-3bf2-4d13-ad05-8aac89cc02d3" providerId="ADAL" clId="{48304E45-FF86-4417-8885-07DC192E0166}" dt="2021-10-13T18:35:44.636" v="213" actId="478"/>
          <ac:picMkLst>
            <pc:docMk/>
            <pc:sldMk cId="2317082757" sldId="289"/>
            <ac:picMk id="4" creationId="{00000000-0000-0000-0000-000000000000}"/>
          </ac:picMkLst>
        </pc:picChg>
        <pc:picChg chg="add mod">
          <ac:chgData name="Lombardo, Timothy Paul" userId="bb3fd58c-3bf2-4d13-ad05-8aac89cc02d3" providerId="ADAL" clId="{48304E45-FF86-4417-8885-07DC192E0166}" dt="2021-10-13T18:44:18.112" v="474" actId="962"/>
          <ac:picMkLst>
            <pc:docMk/>
            <pc:sldMk cId="2317082757" sldId="289"/>
            <ac:picMk id="14" creationId="{B8E51150-FDC9-4DFD-9A5F-E2F4C0E93513}"/>
          </ac:picMkLst>
        </pc:picChg>
      </pc:sldChg>
      <pc:sldChg chg="addSp delSp modSp">
        <pc:chgData name="Lombardo, Timothy Paul" userId="bb3fd58c-3bf2-4d13-ad05-8aac89cc02d3" providerId="ADAL" clId="{48304E45-FF86-4417-8885-07DC192E0166}" dt="2021-10-27T12:55:41.076" v="902" actId="6549"/>
        <pc:sldMkLst>
          <pc:docMk/>
          <pc:sldMk cId="4285982910" sldId="290"/>
        </pc:sldMkLst>
        <pc:spChg chg="del mod">
          <ac:chgData name="Lombardo, Timothy Paul" userId="bb3fd58c-3bf2-4d13-ad05-8aac89cc02d3" providerId="ADAL" clId="{48304E45-FF86-4417-8885-07DC192E0166}" dt="2021-10-13T18:36:00.548" v="214" actId="478"/>
          <ac:spMkLst>
            <pc:docMk/>
            <pc:sldMk cId="4285982910" sldId="290"/>
            <ac:spMk id="3" creationId="{00000000-0000-0000-0000-000000000000}"/>
          </ac:spMkLst>
        </pc:spChg>
        <pc:spChg chg="add del mod">
          <ac:chgData name="Lombardo, Timothy Paul" userId="bb3fd58c-3bf2-4d13-ad05-8aac89cc02d3" providerId="ADAL" clId="{48304E45-FF86-4417-8885-07DC192E0166}" dt="2021-10-27T12:31:18.562" v="515" actId="478"/>
          <ac:spMkLst>
            <pc:docMk/>
            <pc:sldMk cId="4285982910" sldId="290"/>
            <ac:spMk id="5" creationId="{A3FF19CA-26E8-41C0-B744-28BFEF507D71}"/>
          </ac:spMkLst>
        </pc:spChg>
        <pc:spChg chg="add del mod">
          <ac:chgData name="Lombardo, Timothy Paul" userId="bb3fd58c-3bf2-4d13-ad05-8aac89cc02d3" providerId="ADAL" clId="{48304E45-FF86-4417-8885-07DC192E0166}" dt="2021-10-13T18:26:34.373" v="14"/>
          <ac:spMkLst>
            <pc:docMk/>
            <pc:sldMk cId="4285982910" sldId="290"/>
            <ac:spMk id="7" creationId="{FEEADD2B-56A8-4058-A59F-829AD6FFE911}"/>
          </ac:spMkLst>
        </pc:spChg>
        <pc:spChg chg="del mod">
          <ac:chgData name="Lombardo, Timothy Paul" userId="bb3fd58c-3bf2-4d13-ad05-8aac89cc02d3" providerId="ADAL" clId="{48304E45-FF86-4417-8885-07DC192E0166}" dt="2021-10-13T18:36:00.548" v="214" actId="478"/>
          <ac:spMkLst>
            <pc:docMk/>
            <pc:sldMk cId="4285982910" sldId="290"/>
            <ac:spMk id="10" creationId="{00000000-0000-0000-0000-000000000000}"/>
          </ac:spMkLst>
        </pc:spChg>
        <pc:spChg chg="add del mod">
          <ac:chgData name="Lombardo, Timothy Paul" userId="bb3fd58c-3bf2-4d13-ad05-8aac89cc02d3" providerId="ADAL" clId="{48304E45-FF86-4417-8885-07DC192E0166}" dt="2021-10-13T18:26:34.373" v="14"/>
          <ac:spMkLst>
            <pc:docMk/>
            <pc:sldMk cId="4285982910" sldId="290"/>
            <ac:spMk id="11" creationId="{9BCC5876-1390-4BFC-8E31-EA83AAF5555E}"/>
          </ac:spMkLst>
        </pc:spChg>
        <pc:spChg chg="add del mod">
          <ac:chgData name="Lombardo, Timothy Paul" userId="bb3fd58c-3bf2-4d13-ad05-8aac89cc02d3" providerId="ADAL" clId="{48304E45-FF86-4417-8885-07DC192E0166}" dt="2021-10-27T12:31:18.562" v="515" actId="478"/>
          <ac:spMkLst>
            <pc:docMk/>
            <pc:sldMk cId="4285982910" sldId="290"/>
            <ac:spMk id="11" creationId="{B42C2219-2D78-4145-8BD7-053E3875ADF0}"/>
          </ac:spMkLst>
        </pc:spChg>
        <pc:spChg chg="add del mod">
          <ac:chgData name="Lombardo, Timothy Paul" userId="bb3fd58c-3bf2-4d13-ad05-8aac89cc02d3" providerId="ADAL" clId="{48304E45-FF86-4417-8885-07DC192E0166}" dt="2021-10-13T18:26:34.373" v="14"/>
          <ac:spMkLst>
            <pc:docMk/>
            <pc:sldMk cId="4285982910" sldId="290"/>
            <ac:spMk id="13" creationId="{6F28DF6D-6C72-4094-93E7-B79229DFD6E1}"/>
          </ac:spMkLst>
        </pc:spChg>
        <pc:spChg chg="add del mod">
          <ac:chgData name="Lombardo, Timothy Paul" userId="bb3fd58c-3bf2-4d13-ad05-8aac89cc02d3" providerId="ADAL" clId="{48304E45-FF86-4417-8885-07DC192E0166}" dt="2021-10-13T18:36:00.548" v="214" actId="478"/>
          <ac:spMkLst>
            <pc:docMk/>
            <pc:sldMk cId="4285982910" sldId="290"/>
            <ac:spMk id="14" creationId="{F3DAF2A8-655D-4C17-A0A7-9626FD54D678}"/>
          </ac:spMkLst>
        </pc:spChg>
        <pc:spChg chg="add del mod">
          <ac:chgData name="Lombardo, Timothy Paul" userId="bb3fd58c-3bf2-4d13-ad05-8aac89cc02d3" providerId="ADAL" clId="{48304E45-FF86-4417-8885-07DC192E0166}" dt="2021-10-27T12:53:52.356" v="867" actId="478"/>
          <ac:spMkLst>
            <pc:docMk/>
            <pc:sldMk cId="4285982910" sldId="290"/>
            <ac:spMk id="15" creationId="{D6C87279-C0E8-4642-BF37-3E50F73CD869}"/>
          </ac:spMkLst>
        </pc:spChg>
        <pc:spChg chg="add del mod">
          <ac:chgData name="Lombardo, Timothy Paul" userId="bb3fd58c-3bf2-4d13-ad05-8aac89cc02d3" providerId="ADAL" clId="{48304E45-FF86-4417-8885-07DC192E0166}" dt="2021-10-13T18:36:04.144" v="215" actId="478"/>
          <ac:spMkLst>
            <pc:docMk/>
            <pc:sldMk cId="4285982910" sldId="290"/>
            <ac:spMk id="16" creationId="{4092A859-C21A-494D-819C-9FB9A8D1D136}"/>
          </ac:spMkLst>
        </pc:spChg>
        <pc:spChg chg="add del mod">
          <ac:chgData name="Lombardo, Timothy Paul" userId="bb3fd58c-3bf2-4d13-ad05-8aac89cc02d3" providerId="ADAL" clId="{48304E45-FF86-4417-8885-07DC192E0166}" dt="2021-10-13T18:39:36.438" v="254"/>
          <ac:spMkLst>
            <pc:docMk/>
            <pc:sldMk cId="4285982910" sldId="290"/>
            <ac:spMk id="17" creationId="{E42CA0F4-FDCC-43A6-A4AD-62E89A5C8F97}"/>
          </ac:spMkLst>
        </pc:spChg>
        <pc:spChg chg="add del mod">
          <ac:chgData name="Lombardo, Timothy Paul" userId="bb3fd58c-3bf2-4d13-ad05-8aac89cc02d3" providerId="ADAL" clId="{48304E45-FF86-4417-8885-07DC192E0166}" dt="2021-10-27T12:25:03.171" v="477" actId="478"/>
          <ac:spMkLst>
            <pc:docMk/>
            <pc:sldMk cId="4285982910" sldId="290"/>
            <ac:spMk id="18" creationId="{0DA9846B-D766-40B0-B165-B2C6B88CC385}"/>
          </ac:spMkLst>
        </pc:spChg>
        <pc:spChg chg="add del mod">
          <ac:chgData name="Lombardo, Timothy Paul" userId="bb3fd58c-3bf2-4d13-ad05-8aac89cc02d3" providerId="ADAL" clId="{48304E45-FF86-4417-8885-07DC192E0166}" dt="2021-10-27T12:25:05.804" v="478" actId="478"/>
          <ac:spMkLst>
            <pc:docMk/>
            <pc:sldMk cId="4285982910" sldId="290"/>
            <ac:spMk id="19" creationId="{72AB3A6E-FDDB-4D6F-84DF-85E9B3060954}"/>
          </ac:spMkLst>
        </pc:spChg>
        <pc:spChg chg="add del mod">
          <ac:chgData name="Lombardo, Timothy Paul" userId="bb3fd58c-3bf2-4d13-ad05-8aac89cc02d3" providerId="ADAL" clId="{48304E45-FF86-4417-8885-07DC192E0166}" dt="2021-10-27T12:53:55.336" v="868" actId="478"/>
          <ac:spMkLst>
            <pc:docMk/>
            <pc:sldMk cId="4285982910" sldId="290"/>
            <ac:spMk id="23" creationId="{F298A41B-E956-4E46-BCAC-AAF8DCB7B5EA}"/>
          </ac:spMkLst>
        </pc:spChg>
        <pc:spChg chg="add del mod">
          <ac:chgData name="Lombardo, Timothy Paul" userId="bb3fd58c-3bf2-4d13-ad05-8aac89cc02d3" providerId="ADAL" clId="{48304E45-FF86-4417-8885-07DC192E0166}" dt="2021-10-27T12:54:04.023" v="870"/>
          <ac:spMkLst>
            <pc:docMk/>
            <pc:sldMk cId="4285982910" sldId="290"/>
            <ac:spMk id="26" creationId="{ED5A1F9F-1315-462B-87F5-31011BDFFA40}"/>
          </ac:spMkLst>
        </pc:spChg>
        <pc:spChg chg="add del mod">
          <ac:chgData name="Lombardo, Timothy Paul" userId="bb3fd58c-3bf2-4d13-ad05-8aac89cc02d3" providerId="ADAL" clId="{48304E45-FF86-4417-8885-07DC192E0166}" dt="2021-10-27T12:54:06.207" v="871" actId="478"/>
          <ac:spMkLst>
            <pc:docMk/>
            <pc:sldMk cId="4285982910" sldId="290"/>
            <ac:spMk id="27" creationId="{C5C08A4C-4798-49E9-AAB3-7AAC09970A99}"/>
          </ac:spMkLst>
        </pc:spChg>
        <pc:spChg chg="add mod">
          <ac:chgData name="Lombardo, Timothy Paul" userId="bb3fd58c-3bf2-4d13-ad05-8aac89cc02d3" providerId="ADAL" clId="{48304E45-FF86-4417-8885-07DC192E0166}" dt="2021-10-27T12:55:41.076" v="902" actId="6549"/>
          <ac:spMkLst>
            <pc:docMk/>
            <pc:sldMk cId="4285982910" sldId="290"/>
            <ac:spMk id="28" creationId="{0500F43E-3525-44FD-A0A7-7B3E6657377F}"/>
          </ac:spMkLst>
        </pc:spChg>
        <pc:spChg chg="add mod">
          <ac:chgData name="Lombardo, Timothy Paul" userId="bb3fd58c-3bf2-4d13-ad05-8aac89cc02d3" providerId="ADAL" clId="{48304E45-FF86-4417-8885-07DC192E0166}" dt="2021-10-27T12:55:25.997" v="899" actId="14100"/>
          <ac:spMkLst>
            <pc:docMk/>
            <pc:sldMk cId="4285982910" sldId="290"/>
            <ac:spMk id="34" creationId="{28EBB407-D631-4D46-A57C-775E8A9F078D}"/>
          </ac:spMkLst>
        </pc:spChg>
        <pc:graphicFrameChg chg="del mod">
          <ac:chgData name="Lombardo, Timothy Paul" userId="bb3fd58c-3bf2-4d13-ad05-8aac89cc02d3" providerId="ADAL" clId="{48304E45-FF86-4417-8885-07DC192E0166}" dt="2021-10-13T18:36:00.548" v="214" actId="478"/>
          <ac:graphicFrameMkLst>
            <pc:docMk/>
            <pc:sldMk cId="4285982910" sldId="290"/>
            <ac:graphicFrameMk id="4" creationId="{00000000-0000-0000-0000-000000000000}"/>
          </ac:graphicFrameMkLst>
        </pc:graphicFrameChg>
        <pc:graphicFrameChg chg="del mod">
          <ac:chgData name="Lombardo, Timothy Paul" userId="bb3fd58c-3bf2-4d13-ad05-8aac89cc02d3" providerId="ADAL" clId="{48304E45-FF86-4417-8885-07DC192E0166}" dt="2021-10-13T18:36:00.548" v="214" actId="478"/>
          <ac:graphicFrameMkLst>
            <pc:docMk/>
            <pc:sldMk cId="4285982910" sldId="290"/>
            <ac:graphicFrameMk id="5" creationId="{00000000-0000-0000-0000-000000000000}"/>
          </ac:graphicFrameMkLst>
        </pc:graphicFrameChg>
        <pc:graphicFrameChg chg="del mod">
          <ac:chgData name="Lombardo, Timothy Paul" userId="bb3fd58c-3bf2-4d13-ad05-8aac89cc02d3" providerId="ADAL" clId="{48304E45-FF86-4417-8885-07DC192E0166}" dt="2021-10-13T18:36:00.548" v="214" actId="478"/>
          <ac:graphicFrameMkLst>
            <pc:docMk/>
            <pc:sldMk cId="4285982910" sldId="290"/>
            <ac:graphicFrameMk id="6" creationId="{00000000-0000-0000-0000-000000000000}"/>
          </ac:graphicFrameMkLst>
        </pc:graphicFrameChg>
        <pc:graphicFrameChg chg="add del mod">
          <ac:chgData name="Lombardo, Timothy Paul" userId="bb3fd58c-3bf2-4d13-ad05-8aac89cc02d3" providerId="ADAL" clId="{48304E45-FF86-4417-8885-07DC192E0166}" dt="2021-10-27T12:31:18.562" v="515" actId="478"/>
          <ac:graphicFrameMkLst>
            <pc:docMk/>
            <pc:sldMk cId="4285982910" sldId="290"/>
            <ac:graphicFrameMk id="6" creationId="{C53ABFF8-AF32-42D4-898D-EAB3404BD583}"/>
          </ac:graphicFrameMkLst>
        </pc:graphicFrameChg>
        <pc:graphicFrameChg chg="add del mod">
          <ac:chgData name="Lombardo, Timothy Paul" userId="bb3fd58c-3bf2-4d13-ad05-8aac89cc02d3" providerId="ADAL" clId="{48304E45-FF86-4417-8885-07DC192E0166}" dt="2021-10-27T12:31:18.562" v="515" actId="478"/>
          <ac:graphicFrameMkLst>
            <pc:docMk/>
            <pc:sldMk cId="4285982910" sldId="290"/>
            <ac:graphicFrameMk id="7" creationId="{10E5F4D1-1AD1-400A-B3DA-53D7E52D4F4A}"/>
          </ac:graphicFrameMkLst>
        </pc:graphicFrameChg>
        <pc:graphicFrameChg chg="add del mod">
          <ac:chgData name="Lombardo, Timothy Paul" userId="bb3fd58c-3bf2-4d13-ad05-8aac89cc02d3" providerId="ADAL" clId="{48304E45-FF86-4417-8885-07DC192E0166}" dt="2021-10-27T12:31:18.562" v="515" actId="478"/>
          <ac:graphicFrameMkLst>
            <pc:docMk/>
            <pc:sldMk cId="4285982910" sldId="290"/>
            <ac:graphicFrameMk id="8" creationId="{D2244EE2-9B62-40F1-8874-763D707A4889}"/>
          </ac:graphicFrameMkLst>
        </pc:graphicFrameChg>
        <pc:graphicFrameChg chg="add del mod">
          <ac:chgData name="Lombardo, Timothy Paul" userId="bb3fd58c-3bf2-4d13-ad05-8aac89cc02d3" providerId="ADAL" clId="{48304E45-FF86-4417-8885-07DC192E0166}" dt="2021-10-27T12:31:18.562" v="515" actId="478"/>
          <ac:graphicFrameMkLst>
            <pc:docMk/>
            <pc:sldMk cId="4285982910" sldId="290"/>
            <ac:graphicFrameMk id="13" creationId="{5D324A08-36A4-48D7-B988-5E2A16D059CD}"/>
          </ac:graphicFrameMkLst>
        </pc:graphicFrameChg>
        <pc:graphicFrameChg chg="add del mod">
          <ac:chgData name="Lombardo, Timothy Paul" userId="bb3fd58c-3bf2-4d13-ad05-8aac89cc02d3" providerId="ADAL" clId="{48304E45-FF86-4417-8885-07DC192E0166}" dt="2021-10-27T12:53:59.177" v="869" actId="478"/>
          <ac:graphicFrameMkLst>
            <pc:docMk/>
            <pc:sldMk cId="4285982910" sldId="290"/>
            <ac:graphicFrameMk id="16" creationId="{40164ACA-22A5-4233-9531-500B4248F66F}"/>
          </ac:graphicFrameMkLst>
        </pc:graphicFrameChg>
        <pc:graphicFrameChg chg="add del mod">
          <ac:chgData name="Lombardo, Timothy Paul" userId="bb3fd58c-3bf2-4d13-ad05-8aac89cc02d3" providerId="ADAL" clId="{48304E45-FF86-4417-8885-07DC192E0166}" dt="2021-10-27T12:53:55.336" v="868" actId="478"/>
          <ac:graphicFrameMkLst>
            <pc:docMk/>
            <pc:sldMk cId="4285982910" sldId="290"/>
            <ac:graphicFrameMk id="17" creationId="{D2F1254C-EC53-447F-A315-BA7E54FC1D40}"/>
          </ac:graphicFrameMkLst>
        </pc:graphicFrameChg>
        <pc:graphicFrameChg chg="add del mod">
          <ac:chgData name="Lombardo, Timothy Paul" userId="bb3fd58c-3bf2-4d13-ad05-8aac89cc02d3" providerId="ADAL" clId="{48304E45-FF86-4417-8885-07DC192E0166}" dt="2021-10-27T12:53:55.336" v="868" actId="478"/>
          <ac:graphicFrameMkLst>
            <pc:docMk/>
            <pc:sldMk cId="4285982910" sldId="290"/>
            <ac:graphicFrameMk id="20" creationId="{F369CD02-43B0-4484-9208-8F5D67E6DCD7}"/>
          </ac:graphicFrameMkLst>
        </pc:graphicFrameChg>
        <pc:graphicFrameChg chg="add del mod">
          <ac:chgData name="Lombardo, Timothy Paul" userId="bb3fd58c-3bf2-4d13-ad05-8aac89cc02d3" providerId="ADAL" clId="{48304E45-FF86-4417-8885-07DC192E0166}" dt="2021-10-27T12:53:55.336" v="868" actId="478"/>
          <ac:graphicFrameMkLst>
            <pc:docMk/>
            <pc:sldMk cId="4285982910" sldId="290"/>
            <ac:graphicFrameMk id="25" creationId="{0D7CC3B1-0AC9-4F48-81AC-180B4B200FDA}"/>
          </ac:graphicFrameMkLst>
        </pc:graphicFrameChg>
        <pc:graphicFrameChg chg="add mod">
          <ac:chgData name="Lombardo, Timothy Paul" userId="bb3fd58c-3bf2-4d13-ad05-8aac89cc02d3" providerId="ADAL" clId="{48304E45-FF86-4417-8885-07DC192E0166}" dt="2021-10-27T12:54:38.664" v="884" actId="1076"/>
          <ac:graphicFrameMkLst>
            <pc:docMk/>
            <pc:sldMk cId="4285982910" sldId="290"/>
            <ac:graphicFrameMk id="29" creationId="{1EFE156B-99D2-480C-915B-4584CF0E6A6C}"/>
          </ac:graphicFrameMkLst>
        </pc:graphicFrameChg>
        <pc:graphicFrameChg chg="add mod">
          <ac:chgData name="Lombardo, Timothy Paul" userId="bb3fd58c-3bf2-4d13-ad05-8aac89cc02d3" providerId="ADAL" clId="{48304E45-FF86-4417-8885-07DC192E0166}" dt="2021-10-27T12:55:04.692" v="887" actId="1076"/>
          <ac:graphicFrameMkLst>
            <pc:docMk/>
            <pc:sldMk cId="4285982910" sldId="290"/>
            <ac:graphicFrameMk id="30" creationId="{DF4B516F-2DC1-45A7-AA15-646D7DD7990D}"/>
          </ac:graphicFrameMkLst>
        </pc:graphicFrameChg>
        <pc:graphicFrameChg chg="add mod">
          <ac:chgData name="Lombardo, Timothy Paul" userId="bb3fd58c-3bf2-4d13-ad05-8aac89cc02d3" providerId="ADAL" clId="{48304E45-FF86-4417-8885-07DC192E0166}" dt="2021-10-27T12:55:14.176" v="896" actId="1037"/>
          <ac:graphicFrameMkLst>
            <pc:docMk/>
            <pc:sldMk cId="4285982910" sldId="290"/>
            <ac:graphicFrameMk id="31" creationId="{C20212DB-155D-4A94-84D8-8F15599D3BAE}"/>
          </ac:graphicFrameMkLst>
        </pc:graphicFrameChg>
        <pc:picChg chg="del mod">
          <ac:chgData name="Lombardo, Timothy Paul" userId="bb3fd58c-3bf2-4d13-ad05-8aac89cc02d3" providerId="ADAL" clId="{48304E45-FF86-4417-8885-07DC192E0166}" dt="2021-10-13T18:36:00.548" v="214" actId="478"/>
          <ac:picMkLst>
            <pc:docMk/>
            <pc:sldMk cId="4285982910" sldId="290"/>
            <ac:picMk id="8" creationId="{00000000-0000-0000-0000-000000000000}"/>
          </ac:picMkLst>
        </pc:picChg>
        <pc:picChg chg="del mod">
          <ac:chgData name="Lombardo, Timothy Paul" userId="bb3fd58c-3bf2-4d13-ad05-8aac89cc02d3" providerId="ADAL" clId="{48304E45-FF86-4417-8885-07DC192E0166}" dt="2021-10-13T18:36:00.548" v="214" actId="478"/>
          <ac:picMkLst>
            <pc:docMk/>
            <pc:sldMk cId="4285982910" sldId="290"/>
            <ac:picMk id="9" creationId="{00000000-0000-0000-0000-000000000000}"/>
          </ac:picMkLst>
        </pc:picChg>
        <pc:picChg chg="add del mod">
          <ac:chgData name="Lombardo, Timothy Paul" userId="bb3fd58c-3bf2-4d13-ad05-8aac89cc02d3" providerId="ADAL" clId="{48304E45-FF86-4417-8885-07DC192E0166}" dt="2021-10-27T12:31:18.562" v="515" actId="478"/>
          <ac:picMkLst>
            <pc:docMk/>
            <pc:sldMk cId="4285982910" sldId="290"/>
            <ac:picMk id="9" creationId="{A3A1AFBB-1622-4933-9EC5-FFA74A2E6045}"/>
          </ac:picMkLst>
        </pc:picChg>
        <pc:picChg chg="add del mod">
          <ac:chgData name="Lombardo, Timothy Paul" userId="bb3fd58c-3bf2-4d13-ad05-8aac89cc02d3" providerId="ADAL" clId="{48304E45-FF86-4417-8885-07DC192E0166}" dt="2021-10-27T12:31:18.562" v="515" actId="478"/>
          <ac:picMkLst>
            <pc:docMk/>
            <pc:sldMk cId="4285982910" sldId="290"/>
            <ac:picMk id="10" creationId="{5CE6D822-98B6-4E8C-88BD-32D3D85D5EC3}"/>
          </ac:picMkLst>
        </pc:picChg>
        <pc:picChg chg="add del mod">
          <ac:chgData name="Lombardo, Timothy Paul" userId="bb3fd58c-3bf2-4d13-ad05-8aac89cc02d3" providerId="ADAL" clId="{48304E45-FF86-4417-8885-07DC192E0166}" dt="2021-10-27T12:53:55.336" v="868" actId="478"/>
          <ac:picMkLst>
            <pc:docMk/>
            <pc:sldMk cId="4285982910" sldId="290"/>
            <ac:picMk id="21" creationId="{99E63904-67D1-4B2D-AEAD-DD995FBD07B5}"/>
          </ac:picMkLst>
        </pc:picChg>
        <pc:picChg chg="add del mod">
          <ac:chgData name="Lombardo, Timothy Paul" userId="bb3fd58c-3bf2-4d13-ad05-8aac89cc02d3" providerId="ADAL" clId="{48304E45-FF86-4417-8885-07DC192E0166}" dt="2021-10-27T12:53:59.177" v="869" actId="478"/>
          <ac:picMkLst>
            <pc:docMk/>
            <pc:sldMk cId="4285982910" sldId="290"/>
            <ac:picMk id="22" creationId="{002C1367-1214-4CC8-A19E-179EC06FFAEA}"/>
          </ac:picMkLst>
        </pc:picChg>
        <pc:picChg chg="add mod">
          <ac:chgData name="Lombardo, Timothy Paul" userId="bb3fd58c-3bf2-4d13-ad05-8aac89cc02d3" providerId="ADAL" clId="{48304E45-FF86-4417-8885-07DC192E0166}" dt="2021-10-27T12:55:33.347" v="900" actId="1076"/>
          <ac:picMkLst>
            <pc:docMk/>
            <pc:sldMk cId="4285982910" sldId="290"/>
            <ac:picMk id="32" creationId="{E88B6BAE-242C-4FA1-A96C-CDD37E7FF804}"/>
          </ac:picMkLst>
        </pc:picChg>
        <pc:picChg chg="add mod">
          <ac:chgData name="Lombardo, Timothy Paul" userId="bb3fd58c-3bf2-4d13-ad05-8aac89cc02d3" providerId="ADAL" clId="{48304E45-FF86-4417-8885-07DC192E0166}" dt="2021-10-27T12:55:39.019" v="901" actId="1076"/>
          <ac:picMkLst>
            <pc:docMk/>
            <pc:sldMk cId="4285982910" sldId="290"/>
            <ac:picMk id="33" creationId="{57490160-4FE2-421F-8057-50DC69976041}"/>
          </ac:picMkLst>
        </pc:picChg>
        <pc:cxnChg chg="del mod">
          <ac:chgData name="Lombardo, Timothy Paul" userId="bb3fd58c-3bf2-4d13-ad05-8aac89cc02d3" providerId="ADAL" clId="{48304E45-FF86-4417-8885-07DC192E0166}" dt="2021-10-13T18:36:00.548" v="214" actId="478"/>
          <ac:cxnSpMkLst>
            <pc:docMk/>
            <pc:sldMk cId="4285982910" sldId="290"/>
            <ac:cxnSpMk id="12" creationId="{00000000-0000-0000-0000-000000000000}"/>
          </ac:cxnSpMkLst>
        </pc:cxnChg>
        <pc:cxnChg chg="add del mod">
          <ac:chgData name="Lombardo, Timothy Paul" userId="bb3fd58c-3bf2-4d13-ad05-8aac89cc02d3" providerId="ADAL" clId="{48304E45-FF86-4417-8885-07DC192E0166}" dt="2021-10-27T12:31:18.562" v="515" actId="478"/>
          <ac:cxnSpMkLst>
            <pc:docMk/>
            <pc:sldMk cId="4285982910" sldId="290"/>
            <ac:cxnSpMk id="12" creationId="{690BEB04-4280-4B56-9D21-2B9600F953BA}"/>
          </ac:cxnSpMkLst>
        </pc:cxnChg>
        <pc:cxnChg chg="add del mod">
          <ac:chgData name="Lombardo, Timothy Paul" userId="bb3fd58c-3bf2-4d13-ad05-8aac89cc02d3" providerId="ADAL" clId="{48304E45-FF86-4417-8885-07DC192E0166}" dt="2021-10-27T12:53:55.336" v="868" actId="478"/>
          <ac:cxnSpMkLst>
            <pc:docMk/>
            <pc:sldMk cId="4285982910" sldId="290"/>
            <ac:cxnSpMk id="24" creationId="{F7CB17A8-AC70-4E12-B1F5-29DB579107E6}"/>
          </ac:cxnSpMkLst>
        </pc:cxnChg>
        <pc:cxnChg chg="add mod">
          <ac:chgData name="Lombardo, Timothy Paul" userId="bb3fd58c-3bf2-4d13-ad05-8aac89cc02d3" providerId="ADAL" clId="{48304E45-FF86-4417-8885-07DC192E0166}" dt="2021-10-27T12:55:22.890" v="898" actId="14100"/>
          <ac:cxnSpMkLst>
            <pc:docMk/>
            <pc:sldMk cId="4285982910" sldId="290"/>
            <ac:cxnSpMk id="35" creationId="{B3F3B9C6-CBF2-4642-8EF4-4918EA537FA4}"/>
          </ac:cxnSpMkLst>
        </pc:cxnChg>
      </pc:sldChg>
      <pc:sldChg chg="addSp delSp modSp">
        <pc:chgData name="Lombardo, Timothy Paul" userId="bb3fd58c-3bf2-4d13-ad05-8aac89cc02d3" providerId="ADAL" clId="{48304E45-FF86-4417-8885-07DC192E0166}" dt="2021-10-27T12:28:29.790" v="499" actId="1076"/>
        <pc:sldMkLst>
          <pc:docMk/>
          <pc:sldMk cId="761909217" sldId="291"/>
        </pc:sldMkLst>
        <pc:spChg chg="del">
          <ac:chgData name="Lombardo, Timothy Paul" userId="bb3fd58c-3bf2-4d13-ad05-8aac89cc02d3" providerId="ADAL" clId="{48304E45-FF86-4417-8885-07DC192E0166}" dt="2021-10-13T18:36:35.170" v="221" actId="478"/>
          <ac:spMkLst>
            <pc:docMk/>
            <pc:sldMk cId="761909217" sldId="291"/>
            <ac:spMk id="3" creationId="{00000000-0000-0000-0000-000000000000}"/>
          </ac:spMkLst>
        </pc:spChg>
        <pc:spChg chg="add del mod">
          <ac:chgData name="Lombardo, Timothy Paul" userId="bb3fd58c-3bf2-4d13-ad05-8aac89cc02d3" providerId="ADAL" clId="{48304E45-FF86-4417-8885-07DC192E0166}" dt="2021-10-13T18:26:34.373" v="14"/>
          <ac:spMkLst>
            <pc:docMk/>
            <pc:sldMk cId="761909217" sldId="291"/>
            <ac:spMk id="4" creationId="{05C653E0-23E9-4304-BE3A-065F87493FD6}"/>
          </ac:spMkLst>
        </pc:spChg>
        <pc:spChg chg="add mod">
          <ac:chgData name="Lombardo, Timothy Paul" userId="bb3fd58c-3bf2-4d13-ad05-8aac89cc02d3" providerId="ADAL" clId="{48304E45-FF86-4417-8885-07DC192E0166}" dt="2021-10-27T12:28:29.790" v="499" actId="1076"/>
          <ac:spMkLst>
            <pc:docMk/>
            <pc:sldMk cId="761909217" sldId="291"/>
            <ac:spMk id="5" creationId="{8BEF289C-2659-4C94-83FA-B394FE09D668}"/>
          </ac:spMkLst>
        </pc:spChg>
        <pc:spChg chg="add del mod">
          <ac:chgData name="Lombardo, Timothy Paul" userId="bb3fd58c-3bf2-4d13-ad05-8aac89cc02d3" providerId="ADAL" clId="{48304E45-FF86-4417-8885-07DC192E0166}" dt="2021-10-13T18:26:34.373" v="14"/>
          <ac:spMkLst>
            <pc:docMk/>
            <pc:sldMk cId="761909217" sldId="291"/>
            <ac:spMk id="6" creationId="{35143B47-166F-4C28-A62D-5D82AE74ACDA}"/>
          </ac:spMkLst>
        </pc:spChg>
        <pc:spChg chg="add del mod">
          <ac:chgData name="Lombardo, Timothy Paul" userId="bb3fd58c-3bf2-4d13-ad05-8aac89cc02d3" providerId="ADAL" clId="{48304E45-FF86-4417-8885-07DC192E0166}" dt="2021-10-13T18:26:34.373" v="14"/>
          <ac:spMkLst>
            <pc:docMk/>
            <pc:sldMk cId="761909217" sldId="291"/>
            <ac:spMk id="7" creationId="{A229A5EB-E21F-4199-8CCF-C6C6020E3A13}"/>
          </ac:spMkLst>
        </pc:spChg>
        <pc:spChg chg="add del mod">
          <ac:chgData name="Lombardo, Timothy Paul" userId="bb3fd58c-3bf2-4d13-ad05-8aac89cc02d3" providerId="ADAL" clId="{48304E45-FF86-4417-8885-07DC192E0166}" dt="2021-10-13T18:36:35.170" v="221" actId="478"/>
          <ac:spMkLst>
            <pc:docMk/>
            <pc:sldMk cId="761909217" sldId="291"/>
            <ac:spMk id="8" creationId="{F948F8DD-E824-4C9E-AC76-A9A3211ADC93}"/>
          </ac:spMkLst>
        </pc:spChg>
        <pc:spChg chg="add del mod">
          <ac:chgData name="Lombardo, Timothy Paul" userId="bb3fd58c-3bf2-4d13-ad05-8aac89cc02d3" providerId="ADAL" clId="{48304E45-FF86-4417-8885-07DC192E0166}" dt="2021-10-13T18:36:37.037" v="222" actId="478"/>
          <ac:spMkLst>
            <pc:docMk/>
            <pc:sldMk cId="761909217" sldId="291"/>
            <ac:spMk id="10" creationId="{59550E0C-302C-4783-B27F-79A7C21D893E}"/>
          </ac:spMkLst>
        </pc:spChg>
        <pc:spChg chg="add del mod">
          <ac:chgData name="Lombardo, Timothy Paul" userId="bb3fd58c-3bf2-4d13-ad05-8aac89cc02d3" providerId="ADAL" clId="{48304E45-FF86-4417-8885-07DC192E0166}" dt="2021-10-13T18:39:36.438" v="254"/>
          <ac:spMkLst>
            <pc:docMk/>
            <pc:sldMk cId="761909217" sldId="291"/>
            <ac:spMk id="11" creationId="{EB12A86B-BFEC-46C2-BA44-5D6C42DB4F19}"/>
          </ac:spMkLst>
        </pc:spChg>
        <pc:spChg chg="add del mod">
          <ac:chgData name="Lombardo, Timothy Paul" userId="bb3fd58c-3bf2-4d13-ad05-8aac89cc02d3" providerId="ADAL" clId="{48304E45-FF86-4417-8885-07DC192E0166}" dt="2021-10-27T12:28:14.729" v="497" actId="478"/>
          <ac:spMkLst>
            <pc:docMk/>
            <pc:sldMk cId="761909217" sldId="291"/>
            <ac:spMk id="12" creationId="{9D10314D-57C6-423D-857C-33BDABF5577F}"/>
          </ac:spMkLst>
        </pc:spChg>
        <pc:spChg chg="add del mod">
          <ac:chgData name="Lombardo, Timothy Paul" userId="bb3fd58c-3bf2-4d13-ad05-8aac89cc02d3" providerId="ADAL" clId="{48304E45-FF86-4417-8885-07DC192E0166}" dt="2021-10-27T12:28:14.729" v="497" actId="478"/>
          <ac:spMkLst>
            <pc:docMk/>
            <pc:sldMk cId="761909217" sldId="291"/>
            <ac:spMk id="13" creationId="{F25A4E6B-4D0B-4F87-B118-60193741EE72}"/>
          </ac:spMkLst>
        </pc:spChg>
        <pc:picChg chg="del mod">
          <ac:chgData name="Lombardo, Timothy Paul" userId="bb3fd58c-3bf2-4d13-ad05-8aac89cc02d3" providerId="ADAL" clId="{48304E45-FF86-4417-8885-07DC192E0166}" dt="2021-10-13T18:36:35.170" v="221" actId="478"/>
          <ac:picMkLst>
            <pc:docMk/>
            <pc:sldMk cId="761909217" sldId="291"/>
            <ac:picMk id="5" creationId="{00000000-0000-0000-0000-000000000000}"/>
          </ac:picMkLst>
        </pc:picChg>
        <pc:picChg chg="add mod">
          <ac:chgData name="Lombardo, Timothy Paul" userId="bb3fd58c-3bf2-4d13-ad05-8aac89cc02d3" providerId="ADAL" clId="{48304E45-FF86-4417-8885-07DC192E0166}" dt="2021-10-27T12:28:29.790" v="499" actId="1076"/>
          <ac:picMkLst>
            <pc:docMk/>
            <pc:sldMk cId="761909217" sldId="291"/>
            <ac:picMk id="6" creationId="{4AE1775C-9C9C-4C46-88E2-F55BB65F7D62}"/>
          </ac:picMkLst>
        </pc:picChg>
      </pc:sldChg>
      <pc:sldChg chg="addSp delSp modSp">
        <pc:chgData name="Lombardo, Timothy Paul" userId="bb3fd58c-3bf2-4d13-ad05-8aac89cc02d3" providerId="ADAL" clId="{48304E45-FF86-4417-8885-07DC192E0166}" dt="2021-10-27T12:25:59.283" v="483" actId="1076"/>
        <pc:sldMkLst>
          <pc:docMk/>
          <pc:sldMk cId="1156042406" sldId="292"/>
        </pc:sldMkLst>
        <pc:spChg chg="add del mod">
          <ac:chgData name="Lombardo, Timothy Paul" userId="bb3fd58c-3bf2-4d13-ad05-8aac89cc02d3" providerId="ADAL" clId="{48304E45-FF86-4417-8885-07DC192E0166}" dt="2021-10-13T18:26:34.373" v="14"/>
          <ac:spMkLst>
            <pc:docMk/>
            <pc:sldMk cId="1156042406" sldId="292"/>
            <ac:spMk id="3" creationId="{9A05C526-1753-4270-924B-E0BF20BCE2BD}"/>
          </ac:spMkLst>
        </pc:spChg>
        <pc:spChg chg="del mod">
          <ac:chgData name="Lombardo, Timothy Paul" userId="bb3fd58c-3bf2-4d13-ad05-8aac89cc02d3" providerId="ADAL" clId="{48304E45-FF86-4417-8885-07DC192E0166}" dt="2021-10-13T18:36:12.809" v="216" actId="478"/>
          <ac:spMkLst>
            <pc:docMk/>
            <pc:sldMk cId="1156042406" sldId="292"/>
            <ac:spMk id="5" creationId="{00000000-0000-0000-0000-000000000000}"/>
          </ac:spMkLst>
        </pc:spChg>
        <pc:spChg chg="del mod">
          <ac:chgData name="Lombardo, Timothy Paul" userId="bb3fd58c-3bf2-4d13-ad05-8aac89cc02d3" providerId="ADAL" clId="{48304E45-FF86-4417-8885-07DC192E0166}" dt="2021-10-13T18:36:12.809" v="216" actId="478"/>
          <ac:spMkLst>
            <pc:docMk/>
            <pc:sldMk cId="1156042406" sldId="292"/>
            <ac:spMk id="6" creationId="{00000000-0000-0000-0000-000000000000}"/>
          </ac:spMkLst>
        </pc:spChg>
        <pc:spChg chg="add mod">
          <ac:chgData name="Lombardo, Timothy Paul" userId="bb3fd58c-3bf2-4d13-ad05-8aac89cc02d3" providerId="ADAL" clId="{48304E45-FF86-4417-8885-07DC192E0166}" dt="2021-10-27T12:25:59.283" v="483" actId="1076"/>
          <ac:spMkLst>
            <pc:docMk/>
            <pc:sldMk cId="1156042406" sldId="292"/>
            <ac:spMk id="6" creationId="{41F21913-6F32-48FA-BBE3-511F2D70BEE6}"/>
          </ac:spMkLst>
        </pc:spChg>
        <pc:spChg chg="del mod">
          <ac:chgData name="Lombardo, Timothy Paul" userId="bb3fd58c-3bf2-4d13-ad05-8aac89cc02d3" providerId="ADAL" clId="{48304E45-FF86-4417-8885-07DC192E0166}" dt="2021-10-13T18:36:12.809" v="216" actId="478"/>
          <ac:spMkLst>
            <pc:docMk/>
            <pc:sldMk cId="1156042406" sldId="292"/>
            <ac:spMk id="7" creationId="{00000000-0000-0000-0000-000000000000}"/>
          </ac:spMkLst>
        </pc:spChg>
        <pc:spChg chg="add mod">
          <ac:chgData name="Lombardo, Timothy Paul" userId="bb3fd58c-3bf2-4d13-ad05-8aac89cc02d3" providerId="ADAL" clId="{48304E45-FF86-4417-8885-07DC192E0166}" dt="2021-10-27T12:25:59.283" v="483" actId="1076"/>
          <ac:spMkLst>
            <pc:docMk/>
            <pc:sldMk cId="1156042406" sldId="292"/>
            <ac:spMk id="7" creationId="{B5EFAF9C-B704-4CAD-902E-09B2A8D04A0F}"/>
          </ac:spMkLst>
        </pc:spChg>
        <pc:spChg chg="del mod">
          <ac:chgData name="Lombardo, Timothy Paul" userId="bb3fd58c-3bf2-4d13-ad05-8aac89cc02d3" providerId="ADAL" clId="{48304E45-FF86-4417-8885-07DC192E0166}" dt="2021-10-13T18:36:12.809" v="216" actId="478"/>
          <ac:spMkLst>
            <pc:docMk/>
            <pc:sldMk cId="1156042406" sldId="292"/>
            <ac:spMk id="8" creationId="{00000000-0000-0000-0000-000000000000}"/>
          </ac:spMkLst>
        </pc:spChg>
        <pc:spChg chg="add mod">
          <ac:chgData name="Lombardo, Timothy Paul" userId="bb3fd58c-3bf2-4d13-ad05-8aac89cc02d3" providerId="ADAL" clId="{48304E45-FF86-4417-8885-07DC192E0166}" dt="2021-10-27T12:25:59.283" v="483" actId="1076"/>
          <ac:spMkLst>
            <pc:docMk/>
            <pc:sldMk cId="1156042406" sldId="292"/>
            <ac:spMk id="8" creationId="{8B2AA1D6-2681-4E9E-8738-767D23B8BF33}"/>
          </ac:spMkLst>
        </pc:spChg>
        <pc:spChg chg="del mod">
          <ac:chgData name="Lombardo, Timothy Paul" userId="bb3fd58c-3bf2-4d13-ad05-8aac89cc02d3" providerId="ADAL" clId="{48304E45-FF86-4417-8885-07DC192E0166}" dt="2021-10-13T18:36:12.809" v="216" actId="478"/>
          <ac:spMkLst>
            <pc:docMk/>
            <pc:sldMk cId="1156042406" sldId="292"/>
            <ac:spMk id="9" creationId="{00000000-0000-0000-0000-000000000000}"/>
          </ac:spMkLst>
        </pc:spChg>
        <pc:spChg chg="add mod">
          <ac:chgData name="Lombardo, Timothy Paul" userId="bb3fd58c-3bf2-4d13-ad05-8aac89cc02d3" providerId="ADAL" clId="{48304E45-FF86-4417-8885-07DC192E0166}" dt="2021-10-27T12:25:59.283" v="483" actId="1076"/>
          <ac:spMkLst>
            <pc:docMk/>
            <pc:sldMk cId="1156042406" sldId="292"/>
            <ac:spMk id="9" creationId="{A1F887A5-AC4C-4864-9718-4370F3A5F727}"/>
          </ac:spMkLst>
        </pc:spChg>
        <pc:spChg chg="del mod">
          <ac:chgData name="Lombardo, Timothy Paul" userId="bb3fd58c-3bf2-4d13-ad05-8aac89cc02d3" providerId="ADAL" clId="{48304E45-FF86-4417-8885-07DC192E0166}" dt="2021-10-13T18:36:12.809" v="216" actId="478"/>
          <ac:spMkLst>
            <pc:docMk/>
            <pc:sldMk cId="1156042406" sldId="292"/>
            <ac:spMk id="10" creationId="{00000000-0000-0000-0000-000000000000}"/>
          </ac:spMkLst>
        </pc:spChg>
        <pc:spChg chg="add mod">
          <ac:chgData name="Lombardo, Timothy Paul" userId="bb3fd58c-3bf2-4d13-ad05-8aac89cc02d3" providerId="ADAL" clId="{48304E45-FF86-4417-8885-07DC192E0166}" dt="2021-10-27T12:25:59.283" v="483" actId="1076"/>
          <ac:spMkLst>
            <pc:docMk/>
            <pc:sldMk cId="1156042406" sldId="292"/>
            <ac:spMk id="10" creationId="{F4BF30B0-E490-4A8B-8914-6491D619E024}"/>
          </ac:spMkLst>
        </pc:spChg>
        <pc:spChg chg="del mod">
          <ac:chgData name="Lombardo, Timothy Paul" userId="bb3fd58c-3bf2-4d13-ad05-8aac89cc02d3" providerId="ADAL" clId="{48304E45-FF86-4417-8885-07DC192E0166}" dt="2021-10-13T18:36:12.809" v="216" actId="478"/>
          <ac:spMkLst>
            <pc:docMk/>
            <pc:sldMk cId="1156042406" sldId="292"/>
            <ac:spMk id="11" creationId="{00000000-0000-0000-0000-000000000000}"/>
          </ac:spMkLst>
        </pc:spChg>
        <pc:spChg chg="add mod">
          <ac:chgData name="Lombardo, Timothy Paul" userId="bb3fd58c-3bf2-4d13-ad05-8aac89cc02d3" providerId="ADAL" clId="{48304E45-FF86-4417-8885-07DC192E0166}" dt="2021-10-27T12:25:59.283" v="483" actId="1076"/>
          <ac:spMkLst>
            <pc:docMk/>
            <pc:sldMk cId="1156042406" sldId="292"/>
            <ac:spMk id="11" creationId="{F52D7AEE-5073-46EE-B2C9-05D1523A20C5}"/>
          </ac:spMkLst>
        </pc:spChg>
        <pc:spChg chg="add mod">
          <ac:chgData name="Lombardo, Timothy Paul" userId="bb3fd58c-3bf2-4d13-ad05-8aac89cc02d3" providerId="ADAL" clId="{48304E45-FF86-4417-8885-07DC192E0166}" dt="2021-10-27T12:25:59.283" v="483" actId="1076"/>
          <ac:spMkLst>
            <pc:docMk/>
            <pc:sldMk cId="1156042406" sldId="292"/>
            <ac:spMk id="12" creationId="{55652888-42F7-42C3-B7AD-250D27A67A8E}"/>
          </ac:spMkLst>
        </pc:spChg>
        <pc:spChg chg="add del mod">
          <ac:chgData name="Lombardo, Timothy Paul" userId="bb3fd58c-3bf2-4d13-ad05-8aac89cc02d3" providerId="ADAL" clId="{48304E45-FF86-4417-8885-07DC192E0166}" dt="2021-10-13T18:26:34.373" v="14"/>
          <ac:spMkLst>
            <pc:docMk/>
            <pc:sldMk cId="1156042406" sldId="292"/>
            <ac:spMk id="12" creationId="{DEE50363-D08D-492A-97AB-71849850EA55}"/>
          </ac:spMkLst>
        </pc:spChg>
        <pc:spChg chg="add del mod">
          <ac:chgData name="Lombardo, Timothy Paul" userId="bb3fd58c-3bf2-4d13-ad05-8aac89cc02d3" providerId="ADAL" clId="{48304E45-FF86-4417-8885-07DC192E0166}" dt="2021-10-13T18:26:34.373" v="14"/>
          <ac:spMkLst>
            <pc:docMk/>
            <pc:sldMk cId="1156042406" sldId="292"/>
            <ac:spMk id="15" creationId="{737F198F-59E8-4AC2-8B70-7C1E44D5BAF7}"/>
          </ac:spMkLst>
        </pc:spChg>
        <pc:spChg chg="add del mod">
          <ac:chgData name="Lombardo, Timothy Paul" userId="bb3fd58c-3bf2-4d13-ad05-8aac89cc02d3" providerId="ADAL" clId="{48304E45-FF86-4417-8885-07DC192E0166}" dt="2021-10-13T18:36:12.809" v="216" actId="478"/>
          <ac:spMkLst>
            <pc:docMk/>
            <pc:sldMk cId="1156042406" sldId="292"/>
            <ac:spMk id="24" creationId="{465D218A-8F27-4158-9D43-97760B4B814A}"/>
          </ac:spMkLst>
        </pc:spChg>
        <pc:spChg chg="add del mod">
          <ac:chgData name="Lombardo, Timothy Paul" userId="bb3fd58c-3bf2-4d13-ad05-8aac89cc02d3" providerId="ADAL" clId="{48304E45-FF86-4417-8885-07DC192E0166}" dt="2021-10-13T18:36:12.809" v="216" actId="478"/>
          <ac:spMkLst>
            <pc:docMk/>
            <pc:sldMk cId="1156042406" sldId="292"/>
            <ac:spMk id="25" creationId="{2190F73F-3CB8-4B8E-9528-5B08A35C551B}"/>
          </ac:spMkLst>
        </pc:spChg>
        <pc:spChg chg="add del mod">
          <ac:chgData name="Lombardo, Timothy Paul" userId="bb3fd58c-3bf2-4d13-ad05-8aac89cc02d3" providerId="ADAL" clId="{48304E45-FF86-4417-8885-07DC192E0166}" dt="2021-10-13T18:39:36.438" v="254"/>
          <ac:spMkLst>
            <pc:docMk/>
            <pc:sldMk cId="1156042406" sldId="292"/>
            <ac:spMk id="26" creationId="{B939D469-BC7E-463D-9C37-7231F56C75BA}"/>
          </ac:spMkLst>
        </pc:spChg>
        <pc:spChg chg="add del mod">
          <ac:chgData name="Lombardo, Timothy Paul" userId="bb3fd58c-3bf2-4d13-ad05-8aac89cc02d3" providerId="ADAL" clId="{48304E45-FF86-4417-8885-07DC192E0166}" dt="2021-10-27T12:24:25.250" v="475" actId="478"/>
          <ac:spMkLst>
            <pc:docMk/>
            <pc:sldMk cId="1156042406" sldId="292"/>
            <ac:spMk id="27" creationId="{149E1893-2F14-47B6-98F6-AFF417622940}"/>
          </ac:spMkLst>
        </pc:spChg>
        <pc:spChg chg="add mod">
          <ac:chgData name="Lombardo, Timothy Paul" userId="bb3fd58c-3bf2-4d13-ad05-8aac89cc02d3" providerId="ADAL" clId="{48304E45-FF86-4417-8885-07DC192E0166}" dt="2021-10-27T12:25:59.283" v="483" actId="1076"/>
          <ac:spMkLst>
            <pc:docMk/>
            <pc:sldMk cId="1156042406" sldId="292"/>
            <ac:spMk id="28" creationId="{5F11324B-ADCC-4461-8481-4B0B5C915B57}"/>
          </ac:spMkLst>
        </pc:spChg>
        <pc:spChg chg="add mod">
          <ac:chgData name="Lombardo, Timothy Paul" userId="bb3fd58c-3bf2-4d13-ad05-8aac89cc02d3" providerId="ADAL" clId="{48304E45-FF86-4417-8885-07DC192E0166}" dt="2021-10-27T12:25:59.283" v="483" actId="1076"/>
          <ac:spMkLst>
            <pc:docMk/>
            <pc:sldMk cId="1156042406" sldId="292"/>
            <ac:spMk id="29" creationId="{02533831-F553-4695-8800-640C41ADDE9A}"/>
          </ac:spMkLst>
        </pc:spChg>
        <pc:spChg chg="add del mod">
          <ac:chgData name="Lombardo, Timothy Paul" userId="bb3fd58c-3bf2-4d13-ad05-8aac89cc02d3" providerId="ADAL" clId="{48304E45-FF86-4417-8885-07DC192E0166}" dt="2021-10-27T12:24:27.295" v="476" actId="478"/>
          <ac:spMkLst>
            <pc:docMk/>
            <pc:sldMk cId="1156042406" sldId="292"/>
            <ac:spMk id="30" creationId="{175A1116-ECC6-4405-9819-445CFC036C7F}"/>
          </ac:spMkLst>
        </pc:spChg>
        <pc:spChg chg="add mod">
          <ac:chgData name="Lombardo, Timothy Paul" userId="bb3fd58c-3bf2-4d13-ad05-8aac89cc02d3" providerId="ADAL" clId="{48304E45-FF86-4417-8885-07DC192E0166}" dt="2021-10-27T12:25:59.283" v="483" actId="1076"/>
          <ac:spMkLst>
            <pc:docMk/>
            <pc:sldMk cId="1156042406" sldId="292"/>
            <ac:spMk id="31" creationId="{002DE3A6-B723-4565-A6D3-C31BA043A774}"/>
          </ac:spMkLst>
        </pc:spChg>
        <pc:spChg chg="del mod">
          <ac:chgData name="Lombardo, Timothy Paul" userId="bb3fd58c-3bf2-4d13-ad05-8aac89cc02d3" providerId="ADAL" clId="{48304E45-FF86-4417-8885-07DC192E0166}" dt="2021-10-13T18:36:12.809" v="216" actId="478"/>
          <ac:spMkLst>
            <pc:docMk/>
            <pc:sldMk cId="1156042406" sldId="292"/>
            <ac:spMk id="40" creationId="{00000000-0000-0000-0000-000000000000}"/>
          </ac:spMkLst>
        </pc:spChg>
        <pc:spChg chg="del mod">
          <ac:chgData name="Lombardo, Timothy Paul" userId="bb3fd58c-3bf2-4d13-ad05-8aac89cc02d3" providerId="ADAL" clId="{48304E45-FF86-4417-8885-07DC192E0166}" dt="2021-10-13T18:36:12.809" v="216" actId="478"/>
          <ac:spMkLst>
            <pc:docMk/>
            <pc:sldMk cId="1156042406" sldId="292"/>
            <ac:spMk id="41" creationId="{00000000-0000-0000-0000-000000000000}"/>
          </ac:spMkLst>
        </pc:spChg>
        <pc:spChg chg="del mod">
          <ac:chgData name="Lombardo, Timothy Paul" userId="bb3fd58c-3bf2-4d13-ad05-8aac89cc02d3" providerId="ADAL" clId="{48304E45-FF86-4417-8885-07DC192E0166}" dt="2021-10-13T18:36:12.809" v="216" actId="478"/>
          <ac:spMkLst>
            <pc:docMk/>
            <pc:sldMk cId="1156042406" sldId="292"/>
            <ac:spMk id="42" creationId="{00000000-0000-0000-0000-000000000000}"/>
          </ac:spMkLst>
        </pc:spChg>
        <pc:graphicFrameChg chg="del mod">
          <ac:chgData name="Lombardo, Timothy Paul" userId="bb3fd58c-3bf2-4d13-ad05-8aac89cc02d3" providerId="ADAL" clId="{48304E45-FF86-4417-8885-07DC192E0166}" dt="2021-10-13T18:36:12.809" v="216" actId="478"/>
          <ac:graphicFrameMkLst>
            <pc:docMk/>
            <pc:sldMk cId="1156042406" sldId="292"/>
            <ac:graphicFrameMk id="4" creationId="{00000000-0000-0000-0000-000000000000}"/>
          </ac:graphicFrameMkLst>
        </pc:graphicFrameChg>
        <pc:graphicFrameChg chg="add mod">
          <ac:chgData name="Lombardo, Timothy Paul" userId="bb3fd58c-3bf2-4d13-ad05-8aac89cc02d3" providerId="ADAL" clId="{48304E45-FF86-4417-8885-07DC192E0166}" dt="2021-10-27T12:25:59.283" v="483" actId="1076"/>
          <ac:graphicFrameMkLst>
            <pc:docMk/>
            <pc:sldMk cId="1156042406" sldId="292"/>
            <ac:graphicFrameMk id="5" creationId="{3718D055-FF03-41F9-BAC8-F39521788BAA}"/>
          </ac:graphicFrameMkLst>
        </pc:graphicFrameChg>
        <pc:cxnChg chg="del mod">
          <ac:chgData name="Lombardo, Timothy Paul" userId="bb3fd58c-3bf2-4d13-ad05-8aac89cc02d3" providerId="ADAL" clId="{48304E45-FF86-4417-8885-07DC192E0166}" dt="2021-10-13T18:36:12.809" v="216" actId="478"/>
          <ac:cxnSpMkLst>
            <pc:docMk/>
            <pc:sldMk cId="1156042406" sldId="292"/>
            <ac:cxnSpMk id="13" creationId="{00000000-0000-0000-0000-000000000000}"/>
          </ac:cxnSpMkLst>
        </pc:cxnChg>
        <pc:cxnChg chg="add mod">
          <ac:chgData name="Lombardo, Timothy Paul" userId="bb3fd58c-3bf2-4d13-ad05-8aac89cc02d3" providerId="ADAL" clId="{48304E45-FF86-4417-8885-07DC192E0166}" dt="2021-10-27T12:25:59.283" v="483" actId="1076"/>
          <ac:cxnSpMkLst>
            <pc:docMk/>
            <pc:sldMk cId="1156042406" sldId="292"/>
            <ac:cxnSpMk id="13" creationId="{7CEB818D-A2EC-4CE6-9FFF-177EAC06A3A7}"/>
          </ac:cxnSpMkLst>
        </pc:cxnChg>
        <pc:cxnChg chg="del mod">
          <ac:chgData name="Lombardo, Timothy Paul" userId="bb3fd58c-3bf2-4d13-ad05-8aac89cc02d3" providerId="ADAL" clId="{48304E45-FF86-4417-8885-07DC192E0166}" dt="2021-10-13T18:36:12.809" v="216" actId="478"/>
          <ac:cxnSpMkLst>
            <pc:docMk/>
            <pc:sldMk cId="1156042406" sldId="292"/>
            <ac:cxnSpMk id="14" creationId="{00000000-0000-0000-0000-000000000000}"/>
          </ac:cxnSpMkLst>
        </pc:cxnChg>
        <pc:cxnChg chg="add mod">
          <ac:chgData name="Lombardo, Timothy Paul" userId="bb3fd58c-3bf2-4d13-ad05-8aac89cc02d3" providerId="ADAL" clId="{48304E45-FF86-4417-8885-07DC192E0166}" dt="2021-10-27T12:25:59.283" v="483" actId="1076"/>
          <ac:cxnSpMkLst>
            <pc:docMk/>
            <pc:sldMk cId="1156042406" sldId="292"/>
            <ac:cxnSpMk id="14" creationId="{2FAC5719-DB5A-4420-A508-E03FA1CFEE6A}"/>
          </ac:cxnSpMkLst>
        </pc:cxnChg>
        <pc:cxnChg chg="add mod">
          <ac:chgData name="Lombardo, Timothy Paul" userId="bb3fd58c-3bf2-4d13-ad05-8aac89cc02d3" providerId="ADAL" clId="{48304E45-FF86-4417-8885-07DC192E0166}" dt="2021-10-27T12:25:59.283" v="483" actId="1076"/>
          <ac:cxnSpMkLst>
            <pc:docMk/>
            <pc:sldMk cId="1156042406" sldId="292"/>
            <ac:cxnSpMk id="15" creationId="{6378E770-24D1-4747-8E85-E43F54E2A355}"/>
          </ac:cxnSpMkLst>
        </pc:cxnChg>
        <pc:cxnChg chg="del mod">
          <ac:chgData name="Lombardo, Timothy Paul" userId="bb3fd58c-3bf2-4d13-ad05-8aac89cc02d3" providerId="ADAL" clId="{48304E45-FF86-4417-8885-07DC192E0166}" dt="2021-10-13T18:36:12.809" v="216" actId="478"/>
          <ac:cxnSpMkLst>
            <pc:docMk/>
            <pc:sldMk cId="1156042406" sldId="292"/>
            <ac:cxnSpMk id="16" creationId="{00000000-0000-0000-0000-000000000000}"/>
          </ac:cxnSpMkLst>
        </pc:cxnChg>
        <pc:cxnChg chg="add mod">
          <ac:chgData name="Lombardo, Timothy Paul" userId="bb3fd58c-3bf2-4d13-ad05-8aac89cc02d3" providerId="ADAL" clId="{48304E45-FF86-4417-8885-07DC192E0166}" dt="2021-10-27T12:25:59.283" v="483" actId="1076"/>
          <ac:cxnSpMkLst>
            <pc:docMk/>
            <pc:sldMk cId="1156042406" sldId="292"/>
            <ac:cxnSpMk id="16" creationId="{2365A2DA-616D-45AE-BD6F-21077D533E6B}"/>
          </ac:cxnSpMkLst>
        </pc:cxnChg>
        <pc:cxnChg chg="del mod">
          <ac:chgData name="Lombardo, Timothy Paul" userId="bb3fd58c-3bf2-4d13-ad05-8aac89cc02d3" providerId="ADAL" clId="{48304E45-FF86-4417-8885-07DC192E0166}" dt="2021-10-13T18:36:12.809" v="216" actId="478"/>
          <ac:cxnSpMkLst>
            <pc:docMk/>
            <pc:sldMk cId="1156042406" sldId="292"/>
            <ac:cxnSpMk id="17" creationId="{00000000-0000-0000-0000-000000000000}"/>
          </ac:cxnSpMkLst>
        </pc:cxnChg>
        <pc:cxnChg chg="add mod">
          <ac:chgData name="Lombardo, Timothy Paul" userId="bb3fd58c-3bf2-4d13-ad05-8aac89cc02d3" providerId="ADAL" clId="{48304E45-FF86-4417-8885-07DC192E0166}" dt="2021-10-27T12:25:59.283" v="483" actId="1076"/>
          <ac:cxnSpMkLst>
            <pc:docMk/>
            <pc:sldMk cId="1156042406" sldId="292"/>
            <ac:cxnSpMk id="17" creationId="{5BD3807E-E473-42A5-A298-66AC16A21640}"/>
          </ac:cxnSpMkLst>
        </pc:cxnChg>
        <pc:cxnChg chg="del mod">
          <ac:chgData name="Lombardo, Timothy Paul" userId="bb3fd58c-3bf2-4d13-ad05-8aac89cc02d3" providerId="ADAL" clId="{48304E45-FF86-4417-8885-07DC192E0166}" dt="2021-10-13T18:36:12.809" v="216" actId="478"/>
          <ac:cxnSpMkLst>
            <pc:docMk/>
            <pc:sldMk cId="1156042406" sldId="292"/>
            <ac:cxnSpMk id="18" creationId="{00000000-0000-0000-0000-000000000000}"/>
          </ac:cxnSpMkLst>
        </pc:cxnChg>
        <pc:cxnChg chg="add mod">
          <ac:chgData name="Lombardo, Timothy Paul" userId="bb3fd58c-3bf2-4d13-ad05-8aac89cc02d3" providerId="ADAL" clId="{48304E45-FF86-4417-8885-07DC192E0166}" dt="2021-10-27T12:25:59.283" v="483" actId="1076"/>
          <ac:cxnSpMkLst>
            <pc:docMk/>
            <pc:sldMk cId="1156042406" sldId="292"/>
            <ac:cxnSpMk id="18" creationId="{AB4B12A0-E96D-4981-AE2F-17A700156AC7}"/>
          </ac:cxnSpMkLst>
        </pc:cxnChg>
        <pc:cxnChg chg="del mod">
          <ac:chgData name="Lombardo, Timothy Paul" userId="bb3fd58c-3bf2-4d13-ad05-8aac89cc02d3" providerId="ADAL" clId="{48304E45-FF86-4417-8885-07DC192E0166}" dt="2021-10-13T18:36:12.809" v="216" actId="478"/>
          <ac:cxnSpMkLst>
            <pc:docMk/>
            <pc:sldMk cId="1156042406" sldId="292"/>
            <ac:cxnSpMk id="19" creationId="{00000000-0000-0000-0000-000000000000}"/>
          </ac:cxnSpMkLst>
        </pc:cxnChg>
        <pc:cxnChg chg="add mod">
          <ac:chgData name="Lombardo, Timothy Paul" userId="bb3fd58c-3bf2-4d13-ad05-8aac89cc02d3" providerId="ADAL" clId="{48304E45-FF86-4417-8885-07DC192E0166}" dt="2021-10-27T12:25:59.283" v="483" actId="1076"/>
          <ac:cxnSpMkLst>
            <pc:docMk/>
            <pc:sldMk cId="1156042406" sldId="292"/>
            <ac:cxnSpMk id="19" creationId="{DDD62518-58D3-4170-8C3A-804E18534494}"/>
          </ac:cxnSpMkLst>
        </pc:cxnChg>
        <pc:cxnChg chg="del mod">
          <ac:chgData name="Lombardo, Timothy Paul" userId="bb3fd58c-3bf2-4d13-ad05-8aac89cc02d3" providerId="ADAL" clId="{48304E45-FF86-4417-8885-07DC192E0166}" dt="2021-10-13T18:36:12.809" v="216" actId="478"/>
          <ac:cxnSpMkLst>
            <pc:docMk/>
            <pc:sldMk cId="1156042406" sldId="292"/>
            <ac:cxnSpMk id="20" creationId="{00000000-0000-0000-0000-000000000000}"/>
          </ac:cxnSpMkLst>
        </pc:cxnChg>
        <pc:cxnChg chg="add mod">
          <ac:chgData name="Lombardo, Timothy Paul" userId="bb3fd58c-3bf2-4d13-ad05-8aac89cc02d3" providerId="ADAL" clId="{48304E45-FF86-4417-8885-07DC192E0166}" dt="2021-10-27T12:25:59.283" v="483" actId="1076"/>
          <ac:cxnSpMkLst>
            <pc:docMk/>
            <pc:sldMk cId="1156042406" sldId="292"/>
            <ac:cxnSpMk id="20" creationId="{BC69A43E-FBA2-40FC-8079-487C3693D845}"/>
          </ac:cxnSpMkLst>
        </pc:cxnChg>
        <pc:cxnChg chg="del mod">
          <ac:chgData name="Lombardo, Timothy Paul" userId="bb3fd58c-3bf2-4d13-ad05-8aac89cc02d3" providerId="ADAL" clId="{48304E45-FF86-4417-8885-07DC192E0166}" dt="2021-10-13T18:36:12.809" v="216" actId="478"/>
          <ac:cxnSpMkLst>
            <pc:docMk/>
            <pc:sldMk cId="1156042406" sldId="292"/>
            <ac:cxnSpMk id="21" creationId="{00000000-0000-0000-0000-000000000000}"/>
          </ac:cxnSpMkLst>
        </pc:cxnChg>
        <pc:cxnChg chg="add mod">
          <ac:chgData name="Lombardo, Timothy Paul" userId="bb3fd58c-3bf2-4d13-ad05-8aac89cc02d3" providerId="ADAL" clId="{48304E45-FF86-4417-8885-07DC192E0166}" dt="2021-10-27T12:25:59.283" v="483" actId="1076"/>
          <ac:cxnSpMkLst>
            <pc:docMk/>
            <pc:sldMk cId="1156042406" sldId="292"/>
            <ac:cxnSpMk id="21" creationId="{8308CCEB-949F-477E-8BFD-D25EFCFD5531}"/>
          </ac:cxnSpMkLst>
        </pc:cxnChg>
        <pc:cxnChg chg="del mod">
          <ac:chgData name="Lombardo, Timothy Paul" userId="bb3fd58c-3bf2-4d13-ad05-8aac89cc02d3" providerId="ADAL" clId="{48304E45-FF86-4417-8885-07DC192E0166}" dt="2021-10-13T18:36:12.809" v="216" actId="478"/>
          <ac:cxnSpMkLst>
            <pc:docMk/>
            <pc:sldMk cId="1156042406" sldId="292"/>
            <ac:cxnSpMk id="22" creationId="{00000000-0000-0000-0000-000000000000}"/>
          </ac:cxnSpMkLst>
        </pc:cxnChg>
        <pc:cxnChg chg="add mod">
          <ac:chgData name="Lombardo, Timothy Paul" userId="bb3fd58c-3bf2-4d13-ad05-8aac89cc02d3" providerId="ADAL" clId="{48304E45-FF86-4417-8885-07DC192E0166}" dt="2021-10-27T12:25:59.283" v="483" actId="1076"/>
          <ac:cxnSpMkLst>
            <pc:docMk/>
            <pc:sldMk cId="1156042406" sldId="292"/>
            <ac:cxnSpMk id="22" creationId="{D883A139-8041-4CAC-8D4C-4DE26F6971A5}"/>
          </ac:cxnSpMkLst>
        </pc:cxnChg>
        <pc:cxnChg chg="del mod">
          <ac:chgData name="Lombardo, Timothy Paul" userId="bb3fd58c-3bf2-4d13-ad05-8aac89cc02d3" providerId="ADAL" clId="{48304E45-FF86-4417-8885-07DC192E0166}" dt="2021-10-13T18:36:12.809" v="216" actId="478"/>
          <ac:cxnSpMkLst>
            <pc:docMk/>
            <pc:sldMk cId="1156042406" sldId="292"/>
            <ac:cxnSpMk id="23" creationId="{00000000-0000-0000-0000-000000000000}"/>
          </ac:cxnSpMkLst>
        </pc:cxnChg>
        <pc:cxnChg chg="add mod">
          <ac:chgData name="Lombardo, Timothy Paul" userId="bb3fd58c-3bf2-4d13-ad05-8aac89cc02d3" providerId="ADAL" clId="{48304E45-FF86-4417-8885-07DC192E0166}" dt="2021-10-27T12:25:59.283" v="483" actId="1076"/>
          <ac:cxnSpMkLst>
            <pc:docMk/>
            <pc:sldMk cId="1156042406" sldId="292"/>
            <ac:cxnSpMk id="23" creationId="{F553F89D-7095-4732-A6AC-EA675BBAE728}"/>
          </ac:cxnSpMkLst>
        </pc:cxnChg>
        <pc:cxnChg chg="add mod">
          <ac:chgData name="Lombardo, Timothy Paul" userId="bb3fd58c-3bf2-4d13-ad05-8aac89cc02d3" providerId="ADAL" clId="{48304E45-FF86-4417-8885-07DC192E0166}" dt="2021-10-27T12:25:59.283" v="483" actId="1076"/>
          <ac:cxnSpMkLst>
            <pc:docMk/>
            <pc:sldMk cId="1156042406" sldId="292"/>
            <ac:cxnSpMk id="24" creationId="{9A455BE7-3A9B-48AC-A293-09059929EDBF}"/>
          </ac:cxnSpMkLst>
        </pc:cxnChg>
        <pc:cxnChg chg="add mod">
          <ac:chgData name="Lombardo, Timothy Paul" userId="bb3fd58c-3bf2-4d13-ad05-8aac89cc02d3" providerId="ADAL" clId="{48304E45-FF86-4417-8885-07DC192E0166}" dt="2021-10-27T12:25:59.283" v="483" actId="1076"/>
          <ac:cxnSpMkLst>
            <pc:docMk/>
            <pc:sldMk cId="1156042406" sldId="292"/>
            <ac:cxnSpMk id="25" creationId="{DAA23DED-3B5D-454F-ADB9-3D7B8BA0B854}"/>
          </ac:cxnSpMkLst>
        </pc:cxnChg>
        <pc:cxnChg chg="add mod">
          <ac:chgData name="Lombardo, Timothy Paul" userId="bb3fd58c-3bf2-4d13-ad05-8aac89cc02d3" providerId="ADAL" clId="{48304E45-FF86-4417-8885-07DC192E0166}" dt="2021-10-27T12:25:59.283" v="483" actId="1076"/>
          <ac:cxnSpMkLst>
            <pc:docMk/>
            <pc:sldMk cId="1156042406" sldId="292"/>
            <ac:cxnSpMk id="26" creationId="{68CFD27B-BE45-4801-AAEE-F65C05247F45}"/>
          </ac:cxnSpMkLst>
        </pc:cxnChg>
        <pc:cxnChg chg="del mod">
          <ac:chgData name="Lombardo, Timothy Paul" userId="bb3fd58c-3bf2-4d13-ad05-8aac89cc02d3" providerId="ADAL" clId="{48304E45-FF86-4417-8885-07DC192E0166}" dt="2021-10-13T18:36:12.809" v="216" actId="478"/>
          <ac:cxnSpMkLst>
            <pc:docMk/>
            <pc:sldMk cId="1156042406" sldId="292"/>
            <ac:cxnSpMk id="28" creationId="{00000000-0000-0000-0000-000000000000}"/>
          </ac:cxnSpMkLst>
        </pc:cxnChg>
        <pc:cxnChg chg="del mod">
          <ac:chgData name="Lombardo, Timothy Paul" userId="bb3fd58c-3bf2-4d13-ad05-8aac89cc02d3" providerId="ADAL" clId="{48304E45-FF86-4417-8885-07DC192E0166}" dt="2021-10-13T18:36:12.809" v="216" actId="478"/>
          <ac:cxnSpMkLst>
            <pc:docMk/>
            <pc:sldMk cId="1156042406" sldId="292"/>
            <ac:cxnSpMk id="29" creationId="{00000000-0000-0000-0000-000000000000}"/>
          </ac:cxnSpMkLst>
        </pc:cxnChg>
        <pc:cxnChg chg="del mod">
          <ac:chgData name="Lombardo, Timothy Paul" userId="bb3fd58c-3bf2-4d13-ad05-8aac89cc02d3" providerId="ADAL" clId="{48304E45-FF86-4417-8885-07DC192E0166}" dt="2021-10-13T18:36:12.809" v="216" actId="478"/>
          <ac:cxnSpMkLst>
            <pc:docMk/>
            <pc:sldMk cId="1156042406" sldId="292"/>
            <ac:cxnSpMk id="34" creationId="{00000000-0000-0000-0000-000000000000}"/>
          </ac:cxnSpMkLst>
        </pc:cxnChg>
        <pc:cxnChg chg="del mod">
          <ac:chgData name="Lombardo, Timothy Paul" userId="bb3fd58c-3bf2-4d13-ad05-8aac89cc02d3" providerId="ADAL" clId="{48304E45-FF86-4417-8885-07DC192E0166}" dt="2021-10-13T18:36:12.809" v="216" actId="478"/>
          <ac:cxnSpMkLst>
            <pc:docMk/>
            <pc:sldMk cId="1156042406" sldId="292"/>
            <ac:cxnSpMk id="35" creationId="{00000000-0000-0000-0000-000000000000}"/>
          </ac:cxnSpMkLst>
        </pc:cxnChg>
      </pc:sldChg>
      <pc:sldChg chg="addSp delSp modSp">
        <pc:chgData name="Lombardo, Timothy Paul" userId="bb3fd58c-3bf2-4d13-ad05-8aac89cc02d3" providerId="ADAL" clId="{48304E45-FF86-4417-8885-07DC192E0166}" dt="2021-10-27T12:27:14.260" v="491" actId="1076"/>
        <pc:sldMkLst>
          <pc:docMk/>
          <pc:sldMk cId="3452708905" sldId="294"/>
        </pc:sldMkLst>
        <pc:spChg chg="del mod">
          <ac:chgData name="Lombardo, Timothy Paul" userId="bb3fd58c-3bf2-4d13-ad05-8aac89cc02d3" providerId="ADAL" clId="{48304E45-FF86-4417-8885-07DC192E0166}" dt="2021-10-13T18:36:20.345" v="217" actId="478"/>
          <ac:spMkLst>
            <pc:docMk/>
            <pc:sldMk cId="3452708905" sldId="294"/>
            <ac:spMk id="3" creationId="{00000000-0000-0000-0000-000000000000}"/>
          </ac:spMkLst>
        </pc:spChg>
        <pc:spChg chg="add del mod">
          <ac:chgData name="Lombardo, Timothy Paul" userId="bb3fd58c-3bf2-4d13-ad05-8aac89cc02d3" providerId="ADAL" clId="{48304E45-FF86-4417-8885-07DC192E0166}" dt="2021-10-13T18:26:34.373" v="14"/>
          <ac:spMkLst>
            <pc:docMk/>
            <pc:sldMk cId="3452708905" sldId="294"/>
            <ac:spMk id="5" creationId="{206110E1-29D4-4FF9-8BA4-6D5017ABE728}"/>
          </ac:spMkLst>
        </pc:spChg>
        <pc:spChg chg="add mod">
          <ac:chgData name="Lombardo, Timothy Paul" userId="bb3fd58c-3bf2-4d13-ad05-8aac89cc02d3" providerId="ADAL" clId="{48304E45-FF86-4417-8885-07DC192E0166}" dt="2021-10-27T12:26:45.303" v="488" actId="1076"/>
          <ac:spMkLst>
            <pc:docMk/>
            <pc:sldMk cId="3452708905" sldId="294"/>
            <ac:spMk id="5" creationId="{AB78536E-F32F-498F-9650-C8687308E452}"/>
          </ac:spMkLst>
        </pc:spChg>
        <pc:spChg chg="add del mod">
          <ac:chgData name="Lombardo, Timothy Paul" userId="bb3fd58c-3bf2-4d13-ad05-8aac89cc02d3" providerId="ADAL" clId="{48304E45-FF86-4417-8885-07DC192E0166}" dt="2021-10-13T18:26:34.373" v="14"/>
          <ac:spMkLst>
            <pc:docMk/>
            <pc:sldMk cId="3452708905" sldId="294"/>
            <ac:spMk id="6" creationId="{254F8D29-137E-4ED6-A6C7-DD407DC230E0}"/>
          </ac:spMkLst>
        </pc:spChg>
        <pc:spChg chg="add del mod">
          <ac:chgData name="Lombardo, Timothy Paul" userId="bb3fd58c-3bf2-4d13-ad05-8aac89cc02d3" providerId="ADAL" clId="{48304E45-FF86-4417-8885-07DC192E0166}" dt="2021-10-13T18:26:34.373" v="14"/>
          <ac:spMkLst>
            <pc:docMk/>
            <pc:sldMk cId="3452708905" sldId="294"/>
            <ac:spMk id="8" creationId="{C2191F97-8A32-4102-8FB4-8F1338FBD9C8}"/>
          </ac:spMkLst>
        </pc:spChg>
        <pc:spChg chg="add del mod">
          <ac:chgData name="Lombardo, Timothy Paul" userId="bb3fd58c-3bf2-4d13-ad05-8aac89cc02d3" providerId="ADAL" clId="{48304E45-FF86-4417-8885-07DC192E0166}" dt="2021-10-13T18:36:20.345" v="217" actId="478"/>
          <ac:spMkLst>
            <pc:docMk/>
            <pc:sldMk cId="3452708905" sldId="294"/>
            <ac:spMk id="9" creationId="{5C2F78F7-159E-430D-8040-8159DC911D1A}"/>
          </ac:spMkLst>
        </pc:spChg>
        <pc:spChg chg="add del mod">
          <ac:chgData name="Lombardo, Timothy Paul" userId="bb3fd58c-3bf2-4d13-ad05-8aac89cc02d3" providerId="ADAL" clId="{48304E45-FF86-4417-8885-07DC192E0166}" dt="2021-10-13T18:36:22.344" v="218" actId="478"/>
          <ac:spMkLst>
            <pc:docMk/>
            <pc:sldMk cId="3452708905" sldId="294"/>
            <ac:spMk id="11" creationId="{37FC3990-612E-453A-85D8-CFCB88D378E6}"/>
          </ac:spMkLst>
        </pc:spChg>
        <pc:spChg chg="add del mod">
          <ac:chgData name="Lombardo, Timothy Paul" userId="bb3fd58c-3bf2-4d13-ad05-8aac89cc02d3" providerId="ADAL" clId="{48304E45-FF86-4417-8885-07DC192E0166}" dt="2021-10-13T18:39:36.438" v="254"/>
          <ac:spMkLst>
            <pc:docMk/>
            <pc:sldMk cId="3452708905" sldId="294"/>
            <ac:spMk id="12" creationId="{3AA3D0F1-2204-4C8E-ACA8-B060BD1DA26B}"/>
          </ac:spMkLst>
        </pc:spChg>
        <pc:spChg chg="add del mod">
          <ac:chgData name="Lombardo, Timothy Paul" userId="bb3fd58c-3bf2-4d13-ad05-8aac89cc02d3" providerId="ADAL" clId="{48304E45-FF86-4417-8885-07DC192E0166}" dt="2021-10-27T12:26:28.164" v="485" actId="478"/>
          <ac:spMkLst>
            <pc:docMk/>
            <pc:sldMk cId="3452708905" sldId="294"/>
            <ac:spMk id="13" creationId="{F5609D0C-E210-471B-B672-969D39E823ED}"/>
          </ac:spMkLst>
        </pc:spChg>
        <pc:spChg chg="add del mod">
          <ac:chgData name="Lombardo, Timothy Paul" userId="bb3fd58c-3bf2-4d13-ad05-8aac89cc02d3" providerId="ADAL" clId="{48304E45-FF86-4417-8885-07DC192E0166}" dt="2021-10-27T12:26:30.230" v="486" actId="478"/>
          <ac:spMkLst>
            <pc:docMk/>
            <pc:sldMk cId="3452708905" sldId="294"/>
            <ac:spMk id="14" creationId="{560D1559-B6DA-4ECA-8220-C4D6F5730849}"/>
          </ac:spMkLst>
        </pc:spChg>
        <pc:picChg chg="del mod">
          <ac:chgData name="Lombardo, Timothy Paul" userId="bb3fd58c-3bf2-4d13-ad05-8aac89cc02d3" providerId="ADAL" clId="{48304E45-FF86-4417-8885-07DC192E0166}" dt="2021-10-13T18:36:20.345" v="217" actId="478"/>
          <ac:picMkLst>
            <pc:docMk/>
            <pc:sldMk cId="3452708905" sldId="294"/>
            <ac:picMk id="4" creationId="{00000000-0000-0000-0000-000000000000}"/>
          </ac:picMkLst>
        </pc:picChg>
        <pc:picChg chg="add mod">
          <ac:chgData name="Lombardo, Timothy Paul" userId="bb3fd58c-3bf2-4d13-ad05-8aac89cc02d3" providerId="ADAL" clId="{48304E45-FF86-4417-8885-07DC192E0166}" dt="2021-10-27T12:27:04.232" v="490" actId="1076"/>
          <ac:picMkLst>
            <pc:docMk/>
            <pc:sldMk cId="3452708905" sldId="294"/>
            <ac:picMk id="6" creationId="{1166679A-8694-4AA7-9CAF-ECB1D7639075}"/>
          </ac:picMkLst>
        </pc:picChg>
        <pc:picChg chg="del mod">
          <ac:chgData name="Lombardo, Timothy Paul" userId="bb3fd58c-3bf2-4d13-ad05-8aac89cc02d3" providerId="ADAL" clId="{48304E45-FF86-4417-8885-07DC192E0166}" dt="2021-10-13T18:36:20.345" v="217" actId="478"/>
          <ac:picMkLst>
            <pc:docMk/>
            <pc:sldMk cId="3452708905" sldId="294"/>
            <ac:picMk id="7" creationId="{00000000-0000-0000-0000-000000000000}"/>
          </ac:picMkLst>
        </pc:picChg>
        <pc:picChg chg="add mod">
          <ac:chgData name="Lombardo, Timothy Paul" userId="bb3fd58c-3bf2-4d13-ad05-8aac89cc02d3" providerId="ADAL" clId="{48304E45-FF86-4417-8885-07DC192E0166}" dt="2021-10-27T12:27:14.260" v="491" actId="1076"/>
          <ac:picMkLst>
            <pc:docMk/>
            <pc:sldMk cId="3452708905" sldId="294"/>
            <ac:picMk id="7" creationId="{11EA0177-432B-4C73-A166-67D2FCDA8588}"/>
          </ac:picMkLst>
        </pc:picChg>
      </pc:sldChg>
      <pc:sldChg chg="addSp delSp modSp">
        <pc:chgData name="Lombardo, Timothy Paul" userId="bb3fd58c-3bf2-4d13-ad05-8aac89cc02d3" providerId="ADAL" clId="{48304E45-FF86-4417-8885-07DC192E0166}" dt="2021-10-27T12:27:46.682" v="496" actId="1076"/>
        <pc:sldMkLst>
          <pc:docMk/>
          <pc:sldMk cId="3445528390" sldId="295"/>
        </pc:sldMkLst>
        <pc:spChg chg="del mod">
          <ac:chgData name="Lombardo, Timothy Paul" userId="bb3fd58c-3bf2-4d13-ad05-8aac89cc02d3" providerId="ADAL" clId="{48304E45-FF86-4417-8885-07DC192E0166}" dt="2021-10-13T18:36:27.627" v="219" actId="478"/>
          <ac:spMkLst>
            <pc:docMk/>
            <pc:sldMk cId="3445528390" sldId="295"/>
            <ac:spMk id="3" creationId="{00000000-0000-0000-0000-000000000000}"/>
          </ac:spMkLst>
        </pc:spChg>
        <pc:spChg chg="add del mod">
          <ac:chgData name="Lombardo, Timothy Paul" userId="bb3fd58c-3bf2-4d13-ad05-8aac89cc02d3" providerId="ADAL" clId="{48304E45-FF86-4417-8885-07DC192E0166}" dt="2021-10-13T18:26:34.373" v="14"/>
          <ac:spMkLst>
            <pc:docMk/>
            <pc:sldMk cId="3445528390" sldId="295"/>
            <ac:spMk id="5" creationId="{A25F4783-C552-4563-BFE9-6105C7516B81}"/>
          </ac:spMkLst>
        </pc:spChg>
        <pc:spChg chg="add mod">
          <ac:chgData name="Lombardo, Timothy Paul" userId="bb3fd58c-3bf2-4d13-ad05-8aac89cc02d3" providerId="ADAL" clId="{48304E45-FF86-4417-8885-07DC192E0166}" dt="2021-10-27T12:27:46.682" v="496" actId="1076"/>
          <ac:spMkLst>
            <pc:docMk/>
            <pc:sldMk cId="3445528390" sldId="295"/>
            <ac:spMk id="5" creationId="{DEC4496D-060D-4119-AA07-D1ADEAE9D725}"/>
          </ac:spMkLst>
        </pc:spChg>
        <pc:spChg chg="add del mod">
          <ac:chgData name="Lombardo, Timothy Paul" userId="bb3fd58c-3bf2-4d13-ad05-8aac89cc02d3" providerId="ADAL" clId="{48304E45-FF86-4417-8885-07DC192E0166}" dt="2021-10-13T18:26:34.373" v="14"/>
          <ac:spMkLst>
            <pc:docMk/>
            <pc:sldMk cId="3445528390" sldId="295"/>
            <ac:spMk id="6" creationId="{09711EE1-9187-4A6E-81A6-0B3535340882}"/>
          </ac:spMkLst>
        </pc:spChg>
        <pc:spChg chg="add del mod">
          <ac:chgData name="Lombardo, Timothy Paul" userId="bb3fd58c-3bf2-4d13-ad05-8aac89cc02d3" providerId="ADAL" clId="{48304E45-FF86-4417-8885-07DC192E0166}" dt="2021-10-13T18:26:34.373" v="14"/>
          <ac:spMkLst>
            <pc:docMk/>
            <pc:sldMk cId="3445528390" sldId="295"/>
            <ac:spMk id="7" creationId="{5230BE1C-9F4B-4ACB-A8DE-F37B152E8369}"/>
          </ac:spMkLst>
        </pc:spChg>
        <pc:spChg chg="add del mod">
          <ac:chgData name="Lombardo, Timothy Paul" userId="bb3fd58c-3bf2-4d13-ad05-8aac89cc02d3" providerId="ADAL" clId="{48304E45-FF86-4417-8885-07DC192E0166}" dt="2021-10-13T18:36:27.627" v="219" actId="478"/>
          <ac:spMkLst>
            <pc:docMk/>
            <pc:sldMk cId="3445528390" sldId="295"/>
            <ac:spMk id="8" creationId="{FA6D7618-2C5B-408F-9CB0-52BE58F78A46}"/>
          </ac:spMkLst>
        </pc:spChg>
        <pc:spChg chg="add del mod">
          <ac:chgData name="Lombardo, Timothy Paul" userId="bb3fd58c-3bf2-4d13-ad05-8aac89cc02d3" providerId="ADAL" clId="{48304E45-FF86-4417-8885-07DC192E0166}" dt="2021-10-13T18:36:29.693" v="220" actId="478"/>
          <ac:spMkLst>
            <pc:docMk/>
            <pc:sldMk cId="3445528390" sldId="295"/>
            <ac:spMk id="10" creationId="{C7DF49CC-6C00-48FF-A55D-08DB53F72FA7}"/>
          </ac:spMkLst>
        </pc:spChg>
        <pc:spChg chg="add del mod">
          <ac:chgData name="Lombardo, Timothy Paul" userId="bb3fd58c-3bf2-4d13-ad05-8aac89cc02d3" providerId="ADAL" clId="{48304E45-FF86-4417-8885-07DC192E0166}" dt="2021-10-13T18:39:36.438" v="254"/>
          <ac:spMkLst>
            <pc:docMk/>
            <pc:sldMk cId="3445528390" sldId="295"/>
            <ac:spMk id="11" creationId="{27C9C7E1-E13E-4C70-8491-731F428F5C1E}"/>
          </ac:spMkLst>
        </pc:spChg>
        <pc:spChg chg="add del mod">
          <ac:chgData name="Lombardo, Timothy Paul" userId="bb3fd58c-3bf2-4d13-ad05-8aac89cc02d3" providerId="ADAL" clId="{48304E45-FF86-4417-8885-07DC192E0166}" dt="2021-10-27T12:27:29.561" v="492" actId="478"/>
          <ac:spMkLst>
            <pc:docMk/>
            <pc:sldMk cId="3445528390" sldId="295"/>
            <ac:spMk id="12" creationId="{52C33038-C3A3-4D1D-93FD-1FE1DA754670}"/>
          </ac:spMkLst>
        </pc:spChg>
        <pc:spChg chg="add del mod">
          <ac:chgData name="Lombardo, Timothy Paul" userId="bb3fd58c-3bf2-4d13-ad05-8aac89cc02d3" providerId="ADAL" clId="{48304E45-FF86-4417-8885-07DC192E0166}" dt="2021-10-27T12:27:30.735" v="493" actId="478"/>
          <ac:spMkLst>
            <pc:docMk/>
            <pc:sldMk cId="3445528390" sldId="295"/>
            <ac:spMk id="13" creationId="{B2D294A9-AA81-41A3-B878-C4F6AED03B09}"/>
          </ac:spMkLst>
        </pc:spChg>
        <pc:picChg chg="del mod">
          <ac:chgData name="Lombardo, Timothy Paul" userId="bb3fd58c-3bf2-4d13-ad05-8aac89cc02d3" providerId="ADAL" clId="{48304E45-FF86-4417-8885-07DC192E0166}" dt="2021-10-13T18:36:27.627" v="219" actId="478"/>
          <ac:picMkLst>
            <pc:docMk/>
            <pc:sldMk cId="3445528390" sldId="295"/>
            <ac:picMk id="4" creationId="{00000000-0000-0000-0000-000000000000}"/>
          </ac:picMkLst>
        </pc:picChg>
        <pc:picChg chg="add mod">
          <ac:chgData name="Lombardo, Timothy Paul" userId="bb3fd58c-3bf2-4d13-ad05-8aac89cc02d3" providerId="ADAL" clId="{48304E45-FF86-4417-8885-07DC192E0166}" dt="2021-10-27T12:27:46.682" v="496" actId="1076"/>
          <ac:picMkLst>
            <pc:docMk/>
            <pc:sldMk cId="3445528390" sldId="295"/>
            <ac:picMk id="6" creationId="{FD08BF86-9F4D-45ED-AFAD-45E231AE32A4}"/>
          </ac:picMkLst>
        </pc:picChg>
      </pc:sldChg>
      <pc:sldChg chg="addSp delSp modSp">
        <pc:chgData name="Lombardo, Timothy Paul" userId="bb3fd58c-3bf2-4d13-ad05-8aac89cc02d3" providerId="ADAL" clId="{48304E45-FF86-4417-8885-07DC192E0166}" dt="2021-10-27T12:28:56.435" v="502" actId="1076"/>
        <pc:sldMkLst>
          <pc:docMk/>
          <pc:sldMk cId="3350034814" sldId="296"/>
        </pc:sldMkLst>
        <pc:spChg chg="del">
          <ac:chgData name="Lombardo, Timothy Paul" userId="bb3fd58c-3bf2-4d13-ad05-8aac89cc02d3" providerId="ADAL" clId="{48304E45-FF86-4417-8885-07DC192E0166}" dt="2021-10-13T18:36:43.106" v="223" actId="478"/>
          <ac:spMkLst>
            <pc:docMk/>
            <pc:sldMk cId="3350034814" sldId="296"/>
            <ac:spMk id="3" creationId="{00000000-0000-0000-0000-000000000000}"/>
          </ac:spMkLst>
        </pc:spChg>
        <pc:spChg chg="add del mod">
          <ac:chgData name="Lombardo, Timothy Paul" userId="bb3fd58c-3bf2-4d13-ad05-8aac89cc02d3" providerId="ADAL" clId="{48304E45-FF86-4417-8885-07DC192E0166}" dt="2021-10-13T18:26:34.373" v="14"/>
          <ac:spMkLst>
            <pc:docMk/>
            <pc:sldMk cId="3350034814" sldId="296"/>
            <ac:spMk id="4" creationId="{68AC02BC-14F7-4DC0-BC50-230E20BBCB73}"/>
          </ac:spMkLst>
        </pc:spChg>
        <pc:spChg chg="add mod">
          <ac:chgData name="Lombardo, Timothy Paul" userId="bb3fd58c-3bf2-4d13-ad05-8aac89cc02d3" providerId="ADAL" clId="{48304E45-FF86-4417-8885-07DC192E0166}" dt="2021-10-27T12:28:56.435" v="502" actId="1076"/>
          <ac:spMkLst>
            <pc:docMk/>
            <pc:sldMk cId="3350034814" sldId="296"/>
            <ac:spMk id="5" creationId="{D56FFF0A-3BBB-438F-BD83-24279C24360F}"/>
          </ac:spMkLst>
        </pc:spChg>
        <pc:spChg chg="add del mod">
          <ac:chgData name="Lombardo, Timothy Paul" userId="bb3fd58c-3bf2-4d13-ad05-8aac89cc02d3" providerId="ADAL" clId="{48304E45-FF86-4417-8885-07DC192E0166}" dt="2021-10-13T18:26:34.373" v="14"/>
          <ac:spMkLst>
            <pc:docMk/>
            <pc:sldMk cId="3350034814" sldId="296"/>
            <ac:spMk id="7" creationId="{EC89F4C9-E375-436F-8EC7-512D50B6775B}"/>
          </ac:spMkLst>
        </pc:spChg>
        <pc:spChg chg="add del mod">
          <ac:chgData name="Lombardo, Timothy Paul" userId="bb3fd58c-3bf2-4d13-ad05-8aac89cc02d3" providerId="ADAL" clId="{48304E45-FF86-4417-8885-07DC192E0166}" dt="2021-10-13T18:26:34.373" v="14"/>
          <ac:spMkLst>
            <pc:docMk/>
            <pc:sldMk cId="3350034814" sldId="296"/>
            <ac:spMk id="8" creationId="{C2D81A67-2999-4D40-B9E4-3D637772BF85}"/>
          </ac:spMkLst>
        </pc:spChg>
        <pc:spChg chg="add del mod">
          <ac:chgData name="Lombardo, Timothy Paul" userId="bb3fd58c-3bf2-4d13-ad05-8aac89cc02d3" providerId="ADAL" clId="{48304E45-FF86-4417-8885-07DC192E0166}" dt="2021-10-13T18:36:43.106" v="223" actId="478"/>
          <ac:spMkLst>
            <pc:docMk/>
            <pc:sldMk cId="3350034814" sldId="296"/>
            <ac:spMk id="9" creationId="{875D2A1E-A6EC-4E00-A0DE-46FD23697E3C}"/>
          </ac:spMkLst>
        </pc:spChg>
        <pc:spChg chg="add del mod">
          <ac:chgData name="Lombardo, Timothy Paul" userId="bb3fd58c-3bf2-4d13-ad05-8aac89cc02d3" providerId="ADAL" clId="{48304E45-FF86-4417-8885-07DC192E0166}" dt="2021-10-13T18:36:46.787" v="224" actId="478"/>
          <ac:spMkLst>
            <pc:docMk/>
            <pc:sldMk cId="3350034814" sldId="296"/>
            <ac:spMk id="11" creationId="{68A2302C-E9C1-4367-A43E-FEE04036F1E2}"/>
          </ac:spMkLst>
        </pc:spChg>
        <pc:spChg chg="add del mod">
          <ac:chgData name="Lombardo, Timothy Paul" userId="bb3fd58c-3bf2-4d13-ad05-8aac89cc02d3" providerId="ADAL" clId="{48304E45-FF86-4417-8885-07DC192E0166}" dt="2021-10-13T18:39:36.438" v="254"/>
          <ac:spMkLst>
            <pc:docMk/>
            <pc:sldMk cId="3350034814" sldId="296"/>
            <ac:spMk id="12" creationId="{9A4CEA7B-42AC-43DF-9D38-F9C6C700DFCD}"/>
          </ac:spMkLst>
        </pc:spChg>
        <pc:spChg chg="add del mod">
          <ac:chgData name="Lombardo, Timothy Paul" userId="bb3fd58c-3bf2-4d13-ad05-8aac89cc02d3" providerId="ADAL" clId="{48304E45-FF86-4417-8885-07DC192E0166}" dt="2021-10-27T12:28:51.334" v="500" actId="478"/>
          <ac:spMkLst>
            <pc:docMk/>
            <pc:sldMk cId="3350034814" sldId="296"/>
            <ac:spMk id="13" creationId="{4D672BE9-F193-4D86-A1C7-3FCE5244603F}"/>
          </ac:spMkLst>
        </pc:spChg>
        <pc:spChg chg="add del mod">
          <ac:chgData name="Lombardo, Timothy Paul" userId="bb3fd58c-3bf2-4d13-ad05-8aac89cc02d3" providerId="ADAL" clId="{48304E45-FF86-4417-8885-07DC192E0166}" dt="2021-10-27T12:28:51.334" v="500" actId="478"/>
          <ac:spMkLst>
            <pc:docMk/>
            <pc:sldMk cId="3350034814" sldId="296"/>
            <ac:spMk id="14" creationId="{1B85B4AD-FEC5-449B-BECF-BAC9E56D5BB0}"/>
          </ac:spMkLst>
        </pc:spChg>
        <pc:picChg chg="del mod">
          <ac:chgData name="Lombardo, Timothy Paul" userId="bb3fd58c-3bf2-4d13-ad05-8aac89cc02d3" providerId="ADAL" clId="{48304E45-FF86-4417-8885-07DC192E0166}" dt="2021-10-13T18:36:43.106" v="223" actId="478"/>
          <ac:picMkLst>
            <pc:docMk/>
            <pc:sldMk cId="3350034814" sldId="296"/>
            <ac:picMk id="5" creationId="{00000000-0000-0000-0000-000000000000}"/>
          </ac:picMkLst>
        </pc:picChg>
        <pc:picChg chg="del mod">
          <ac:chgData name="Lombardo, Timothy Paul" userId="bb3fd58c-3bf2-4d13-ad05-8aac89cc02d3" providerId="ADAL" clId="{48304E45-FF86-4417-8885-07DC192E0166}" dt="2021-10-13T18:36:43.106" v="223" actId="478"/>
          <ac:picMkLst>
            <pc:docMk/>
            <pc:sldMk cId="3350034814" sldId="296"/>
            <ac:picMk id="6" creationId="{00000000-0000-0000-0000-000000000000}"/>
          </ac:picMkLst>
        </pc:picChg>
        <pc:picChg chg="add mod">
          <ac:chgData name="Lombardo, Timothy Paul" userId="bb3fd58c-3bf2-4d13-ad05-8aac89cc02d3" providerId="ADAL" clId="{48304E45-FF86-4417-8885-07DC192E0166}" dt="2021-10-27T12:28:56.435" v="502" actId="1076"/>
          <ac:picMkLst>
            <pc:docMk/>
            <pc:sldMk cId="3350034814" sldId="296"/>
            <ac:picMk id="6" creationId="{3DF53C40-F3D4-4005-977B-285B2227DD13}"/>
          </ac:picMkLst>
        </pc:picChg>
        <pc:picChg chg="add mod">
          <ac:chgData name="Lombardo, Timothy Paul" userId="bb3fd58c-3bf2-4d13-ad05-8aac89cc02d3" providerId="ADAL" clId="{48304E45-FF86-4417-8885-07DC192E0166}" dt="2021-10-27T12:28:56.435" v="502" actId="1076"/>
          <ac:picMkLst>
            <pc:docMk/>
            <pc:sldMk cId="3350034814" sldId="296"/>
            <ac:picMk id="7" creationId="{F280D6D0-30C2-409F-B581-A79190A77684}"/>
          </ac:picMkLst>
        </pc:picChg>
      </pc:sldChg>
      <pc:sldChg chg="addSp delSp modSp">
        <pc:chgData name="Lombardo, Timothy Paul" userId="bb3fd58c-3bf2-4d13-ad05-8aac89cc02d3" providerId="ADAL" clId="{48304E45-FF86-4417-8885-07DC192E0166}" dt="2021-10-27T12:29:42.485" v="508" actId="20577"/>
        <pc:sldMkLst>
          <pc:docMk/>
          <pc:sldMk cId="4015147329" sldId="297"/>
        </pc:sldMkLst>
        <pc:spChg chg="del">
          <ac:chgData name="Lombardo, Timothy Paul" userId="bb3fd58c-3bf2-4d13-ad05-8aac89cc02d3" providerId="ADAL" clId="{48304E45-FF86-4417-8885-07DC192E0166}" dt="2021-10-13T18:36:51.071" v="225" actId="478"/>
          <ac:spMkLst>
            <pc:docMk/>
            <pc:sldMk cId="4015147329" sldId="297"/>
            <ac:spMk id="3" creationId="{00000000-0000-0000-0000-000000000000}"/>
          </ac:spMkLst>
        </pc:spChg>
        <pc:spChg chg="add del mod">
          <ac:chgData name="Lombardo, Timothy Paul" userId="bb3fd58c-3bf2-4d13-ad05-8aac89cc02d3" providerId="ADAL" clId="{48304E45-FF86-4417-8885-07DC192E0166}" dt="2021-10-13T18:26:34.373" v="14"/>
          <ac:spMkLst>
            <pc:docMk/>
            <pc:sldMk cId="4015147329" sldId="297"/>
            <ac:spMk id="4" creationId="{A6B31DCC-945C-41B8-804B-217FB199C3D6}"/>
          </ac:spMkLst>
        </pc:spChg>
        <pc:spChg chg="add mod">
          <ac:chgData name="Lombardo, Timothy Paul" userId="bb3fd58c-3bf2-4d13-ad05-8aac89cc02d3" providerId="ADAL" clId="{48304E45-FF86-4417-8885-07DC192E0166}" dt="2021-10-27T12:29:42.485" v="508" actId="20577"/>
          <ac:spMkLst>
            <pc:docMk/>
            <pc:sldMk cId="4015147329" sldId="297"/>
            <ac:spMk id="5" creationId="{25956CD6-BE7E-4DF9-AB13-843FFA2201BC}"/>
          </ac:spMkLst>
        </pc:spChg>
        <pc:spChg chg="add del mod">
          <ac:chgData name="Lombardo, Timothy Paul" userId="bb3fd58c-3bf2-4d13-ad05-8aac89cc02d3" providerId="ADAL" clId="{48304E45-FF86-4417-8885-07DC192E0166}" dt="2021-10-13T18:26:34.373" v="14"/>
          <ac:spMkLst>
            <pc:docMk/>
            <pc:sldMk cId="4015147329" sldId="297"/>
            <ac:spMk id="6" creationId="{A4462BAC-A913-4E62-ABCE-4EBE64915097}"/>
          </ac:spMkLst>
        </pc:spChg>
        <pc:spChg chg="add del mod">
          <ac:chgData name="Lombardo, Timothy Paul" userId="bb3fd58c-3bf2-4d13-ad05-8aac89cc02d3" providerId="ADAL" clId="{48304E45-FF86-4417-8885-07DC192E0166}" dt="2021-10-13T18:26:34.373" v="14"/>
          <ac:spMkLst>
            <pc:docMk/>
            <pc:sldMk cId="4015147329" sldId="297"/>
            <ac:spMk id="7" creationId="{66CA9CE0-FB9E-4A3B-9A28-F6A9B7C30354}"/>
          </ac:spMkLst>
        </pc:spChg>
        <pc:spChg chg="add del mod">
          <ac:chgData name="Lombardo, Timothy Paul" userId="bb3fd58c-3bf2-4d13-ad05-8aac89cc02d3" providerId="ADAL" clId="{48304E45-FF86-4417-8885-07DC192E0166}" dt="2021-10-13T18:36:51.071" v="225" actId="478"/>
          <ac:spMkLst>
            <pc:docMk/>
            <pc:sldMk cId="4015147329" sldId="297"/>
            <ac:spMk id="8" creationId="{E8740F98-A8AC-4A52-B1B6-8FF27077332F}"/>
          </ac:spMkLst>
        </pc:spChg>
        <pc:spChg chg="add del mod">
          <ac:chgData name="Lombardo, Timothy Paul" userId="bb3fd58c-3bf2-4d13-ad05-8aac89cc02d3" providerId="ADAL" clId="{48304E45-FF86-4417-8885-07DC192E0166}" dt="2021-10-13T18:36:55.510" v="226" actId="478"/>
          <ac:spMkLst>
            <pc:docMk/>
            <pc:sldMk cId="4015147329" sldId="297"/>
            <ac:spMk id="10" creationId="{DF066E76-5951-43F7-9845-296AC7DBB9DD}"/>
          </ac:spMkLst>
        </pc:spChg>
        <pc:spChg chg="add del mod">
          <ac:chgData name="Lombardo, Timothy Paul" userId="bb3fd58c-3bf2-4d13-ad05-8aac89cc02d3" providerId="ADAL" clId="{48304E45-FF86-4417-8885-07DC192E0166}" dt="2021-10-13T18:39:36.438" v="254"/>
          <ac:spMkLst>
            <pc:docMk/>
            <pc:sldMk cId="4015147329" sldId="297"/>
            <ac:spMk id="11" creationId="{7B3798CC-DA34-4336-982E-CB26786FB65D}"/>
          </ac:spMkLst>
        </pc:spChg>
        <pc:spChg chg="add del mod">
          <ac:chgData name="Lombardo, Timothy Paul" userId="bb3fd58c-3bf2-4d13-ad05-8aac89cc02d3" providerId="ADAL" clId="{48304E45-FF86-4417-8885-07DC192E0166}" dt="2021-10-27T12:29:26.521" v="503" actId="478"/>
          <ac:spMkLst>
            <pc:docMk/>
            <pc:sldMk cId="4015147329" sldId="297"/>
            <ac:spMk id="12" creationId="{CB6B7954-21C9-447F-8CB4-845FF263B4C1}"/>
          </ac:spMkLst>
        </pc:spChg>
        <pc:spChg chg="add del mod">
          <ac:chgData name="Lombardo, Timothy Paul" userId="bb3fd58c-3bf2-4d13-ad05-8aac89cc02d3" providerId="ADAL" clId="{48304E45-FF86-4417-8885-07DC192E0166}" dt="2021-10-27T12:29:26.521" v="503" actId="478"/>
          <ac:spMkLst>
            <pc:docMk/>
            <pc:sldMk cId="4015147329" sldId="297"/>
            <ac:spMk id="13" creationId="{E14FA47A-8AEC-4E55-8AB9-5893C48A9AFE}"/>
          </ac:spMkLst>
        </pc:spChg>
        <pc:picChg chg="del mod">
          <ac:chgData name="Lombardo, Timothy Paul" userId="bb3fd58c-3bf2-4d13-ad05-8aac89cc02d3" providerId="ADAL" clId="{48304E45-FF86-4417-8885-07DC192E0166}" dt="2021-10-13T18:36:51.071" v="225" actId="478"/>
          <ac:picMkLst>
            <pc:docMk/>
            <pc:sldMk cId="4015147329" sldId="297"/>
            <ac:picMk id="5" creationId="{00000000-0000-0000-0000-000000000000}"/>
          </ac:picMkLst>
        </pc:picChg>
        <pc:picChg chg="add mod">
          <ac:chgData name="Lombardo, Timothy Paul" userId="bb3fd58c-3bf2-4d13-ad05-8aac89cc02d3" providerId="ADAL" clId="{48304E45-FF86-4417-8885-07DC192E0166}" dt="2021-10-27T12:29:29.866" v="505" actId="1076"/>
          <ac:picMkLst>
            <pc:docMk/>
            <pc:sldMk cId="4015147329" sldId="297"/>
            <ac:picMk id="6" creationId="{7E791636-225A-44FF-8116-C1A848ADB525}"/>
          </ac:picMkLst>
        </pc:picChg>
      </pc:sldChg>
      <pc:sldChg chg="addSp delSp modSp">
        <pc:chgData name="Lombardo, Timothy Paul" userId="bb3fd58c-3bf2-4d13-ad05-8aac89cc02d3" providerId="ADAL" clId="{48304E45-FF86-4417-8885-07DC192E0166}" dt="2021-10-27T12:30:20.384" v="511" actId="1076"/>
        <pc:sldMkLst>
          <pc:docMk/>
          <pc:sldMk cId="3552032514" sldId="298"/>
        </pc:sldMkLst>
        <pc:spChg chg="add del mod">
          <ac:chgData name="Lombardo, Timothy Paul" userId="bb3fd58c-3bf2-4d13-ad05-8aac89cc02d3" providerId="ADAL" clId="{48304E45-FF86-4417-8885-07DC192E0166}" dt="2021-10-13T18:26:34.373" v="14"/>
          <ac:spMkLst>
            <pc:docMk/>
            <pc:sldMk cId="3552032514" sldId="298"/>
            <ac:spMk id="3" creationId="{220EFA2F-1F85-468D-9B26-12A441EA0DA3}"/>
          </ac:spMkLst>
        </pc:spChg>
        <pc:spChg chg="add del mod">
          <ac:chgData name="Lombardo, Timothy Paul" userId="bb3fd58c-3bf2-4d13-ad05-8aac89cc02d3" providerId="ADAL" clId="{48304E45-FF86-4417-8885-07DC192E0166}" dt="2021-10-13T18:26:34.373" v="14"/>
          <ac:spMkLst>
            <pc:docMk/>
            <pc:sldMk cId="3552032514" sldId="298"/>
            <ac:spMk id="7" creationId="{C9B77A15-F9DC-4D20-B8CB-430E83D49012}"/>
          </ac:spMkLst>
        </pc:spChg>
        <pc:spChg chg="add del mod">
          <ac:chgData name="Lombardo, Timothy Paul" userId="bb3fd58c-3bf2-4d13-ad05-8aac89cc02d3" providerId="ADAL" clId="{48304E45-FF86-4417-8885-07DC192E0166}" dt="2021-10-13T18:26:34.373" v="14"/>
          <ac:spMkLst>
            <pc:docMk/>
            <pc:sldMk cId="3552032514" sldId="298"/>
            <ac:spMk id="8" creationId="{4E0E382A-77C7-4C82-88C3-53738697B8FF}"/>
          </ac:spMkLst>
        </pc:spChg>
        <pc:spChg chg="add del mod">
          <ac:chgData name="Lombardo, Timothy Paul" userId="bb3fd58c-3bf2-4d13-ad05-8aac89cc02d3" providerId="ADAL" clId="{48304E45-FF86-4417-8885-07DC192E0166}" dt="2021-10-13T18:37:00.095" v="227" actId="478"/>
          <ac:spMkLst>
            <pc:docMk/>
            <pc:sldMk cId="3552032514" sldId="298"/>
            <ac:spMk id="9" creationId="{A2155F81-7D8A-45FE-A6F2-76130CB2063B}"/>
          </ac:spMkLst>
        </pc:spChg>
        <pc:spChg chg="add del mod">
          <ac:chgData name="Lombardo, Timothy Paul" userId="bb3fd58c-3bf2-4d13-ad05-8aac89cc02d3" providerId="ADAL" clId="{48304E45-FF86-4417-8885-07DC192E0166}" dt="2021-10-13T18:37:00.095" v="227" actId="478"/>
          <ac:spMkLst>
            <pc:docMk/>
            <pc:sldMk cId="3552032514" sldId="298"/>
            <ac:spMk id="10" creationId="{CF154E57-06E7-426D-894B-99F91EDA8386}"/>
          </ac:spMkLst>
        </pc:spChg>
        <pc:spChg chg="add del mod">
          <ac:chgData name="Lombardo, Timothy Paul" userId="bb3fd58c-3bf2-4d13-ad05-8aac89cc02d3" providerId="ADAL" clId="{48304E45-FF86-4417-8885-07DC192E0166}" dt="2021-10-13T18:39:36.438" v="254"/>
          <ac:spMkLst>
            <pc:docMk/>
            <pc:sldMk cId="3552032514" sldId="298"/>
            <ac:spMk id="11" creationId="{DA1522D7-4771-4478-8DCC-66B20628611E}"/>
          </ac:spMkLst>
        </pc:spChg>
        <pc:spChg chg="add del mod">
          <ac:chgData name="Lombardo, Timothy Paul" userId="bb3fd58c-3bf2-4d13-ad05-8aac89cc02d3" providerId="ADAL" clId="{48304E45-FF86-4417-8885-07DC192E0166}" dt="2021-10-27T12:30:02.893" v="509" actId="478"/>
          <ac:spMkLst>
            <pc:docMk/>
            <pc:sldMk cId="3552032514" sldId="298"/>
            <ac:spMk id="12" creationId="{BF541810-7B71-4EEC-B2D3-B93AD8712576}"/>
          </ac:spMkLst>
        </pc:spChg>
        <pc:spChg chg="add del mod">
          <ac:chgData name="Lombardo, Timothy Paul" userId="bb3fd58c-3bf2-4d13-ad05-8aac89cc02d3" providerId="ADAL" clId="{48304E45-FF86-4417-8885-07DC192E0166}" dt="2021-10-27T12:30:02.893" v="509" actId="478"/>
          <ac:spMkLst>
            <pc:docMk/>
            <pc:sldMk cId="3552032514" sldId="298"/>
            <ac:spMk id="13" creationId="{F2EC0BA6-17A7-40EC-B5DE-5C4F01F94E11}"/>
          </ac:spMkLst>
        </pc:spChg>
        <pc:graphicFrameChg chg="del mod">
          <ac:chgData name="Lombardo, Timothy Paul" userId="bb3fd58c-3bf2-4d13-ad05-8aac89cc02d3" providerId="ADAL" clId="{48304E45-FF86-4417-8885-07DC192E0166}" dt="2021-10-13T18:37:00.095" v="227" actId="478"/>
          <ac:graphicFrameMkLst>
            <pc:docMk/>
            <pc:sldMk cId="3552032514" sldId="298"/>
            <ac:graphicFrameMk id="5" creationId="{00000000-0000-0000-0000-000000000000}"/>
          </ac:graphicFrameMkLst>
        </pc:graphicFrameChg>
        <pc:graphicFrameChg chg="add mod">
          <ac:chgData name="Lombardo, Timothy Paul" userId="bb3fd58c-3bf2-4d13-ad05-8aac89cc02d3" providerId="ADAL" clId="{48304E45-FF86-4417-8885-07DC192E0166}" dt="2021-10-27T12:30:20.384" v="511" actId="1076"/>
          <ac:graphicFrameMkLst>
            <pc:docMk/>
            <pc:sldMk cId="3552032514" sldId="298"/>
            <ac:graphicFrameMk id="6" creationId="{8E7B778D-07D6-4987-A83E-F2D26E69436E}"/>
          </ac:graphicFrameMkLst>
        </pc:graphicFrameChg>
        <pc:picChg chg="del mod">
          <ac:chgData name="Lombardo, Timothy Paul" userId="bb3fd58c-3bf2-4d13-ad05-8aac89cc02d3" providerId="ADAL" clId="{48304E45-FF86-4417-8885-07DC192E0166}" dt="2021-10-13T18:37:00.095" v="227" actId="478"/>
          <ac:picMkLst>
            <pc:docMk/>
            <pc:sldMk cId="3552032514" sldId="298"/>
            <ac:picMk id="4" creationId="{00000000-0000-0000-0000-000000000000}"/>
          </ac:picMkLst>
        </pc:picChg>
        <pc:picChg chg="add mod">
          <ac:chgData name="Lombardo, Timothy Paul" userId="bb3fd58c-3bf2-4d13-ad05-8aac89cc02d3" providerId="ADAL" clId="{48304E45-FF86-4417-8885-07DC192E0166}" dt="2021-10-27T12:30:20.384" v="511" actId="1076"/>
          <ac:picMkLst>
            <pc:docMk/>
            <pc:sldMk cId="3552032514" sldId="298"/>
            <ac:picMk id="5" creationId="{1ACBD0FE-85C8-42CF-B40A-EFF16E48288A}"/>
          </ac:picMkLst>
        </pc:picChg>
        <pc:picChg chg="del mod">
          <ac:chgData name="Lombardo, Timothy Paul" userId="bb3fd58c-3bf2-4d13-ad05-8aac89cc02d3" providerId="ADAL" clId="{48304E45-FF86-4417-8885-07DC192E0166}" dt="2021-10-13T18:37:00.095" v="227" actId="478"/>
          <ac:picMkLst>
            <pc:docMk/>
            <pc:sldMk cId="3552032514" sldId="298"/>
            <ac:picMk id="6" creationId="{00000000-0000-0000-0000-000000000000}"/>
          </ac:picMkLst>
        </pc:picChg>
        <pc:picChg chg="add mod">
          <ac:chgData name="Lombardo, Timothy Paul" userId="bb3fd58c-3bf2-4d13-ad05-8aac89cc02d3" providerId="ADAL" clId="{48304E45-FF86-4417-8885-07DC192E0166}" dt="2021-10-27T12:30:20.384" v="511" actId="1076"/>
          <ac:picMkLst>
            <pc:docMk/>
            <pc:sldMk cId="3552032514" sldId="298"/>
            <ac:picMk id="7" creationId="{A98B618C-503A-4818-9B63-277E6529B184}"/>
          </ac:picMkLst>
        </pc:picChg>
      </pc:sldChg>
      <pc:sldChg chg="addSp delSp modSp">
        <pc:chgData name="Lombardo, Timothy Paul" userId="bb3fd58c-3bf2-4d13-ad05-8aac89cc02d3" providerId="ADAL" clId="{48304E45-FF86-4417-8885-07DC192E0166}" dt="2021-10-27T12:30:50.146" v="514" actId="1076"/>
        <pc:sldMkLst>
          <pc:docMk/>
          <pc:sldMk cId="3511747151" sldId="299"/>
        </pc:sldMkLst>
        <pc:spChg chg="del">
          <ac:chgData name="Lombardo, Timothy Paul" userId="bb3fd58c-3bf2-4d13-ad05-8aac89cc02d3" providerId="ADAL" clId="{48304E45-FF86-4417-8885-07DC192E0166}" dt="2021-10-13T18:37:05.873" v="228" actId="478"/>
          <ac:spMkLst>
            <pc:docMk/>
            <pc:sldMk cId="3511747151" sldId="299"/>
            <ac:spMk id="3" creationId="{00000000-0000-0000-0000-000000000000}"/>
          </ac:spMkLst>
        </pc:spChg>
        <pc:spChg chg="add del mod">
          <ac:chgData name="Lombardo, Timothy Paul" userId="bb3fd58c-3bf2-4d13-ad05-8aac89cc02d3" providerId="ADAL" clId="{48304E45-FF86-4417-8885-07DC192E0166}" dt="2021-10-13T18:26:34.373" v="14"/>
          <ac:spMkLst>
            <pc:docMk/>
            <pc:sldMk cId="3511747151" sldId="299"/>
            <ac:spMk id="4" creationId="{327051EE-823E-4CA7-9D13-81E4A0F83077}"/>
          </ac:spMkLst>
        </pc:spChg>
        <pc:spChg chg="del mod">
          <ac:chgData name="Lombardo, Timothy Paul" userId="bb3fd58c-3bf2-4d13-ad05-8aac89cc02d3" providerId="ADAL" clId="{48304E45-FF86-4417-8885-07DC192E0166}" dt="2021-10-13T18:37:05.873" v="228" actId="478"/>
          <ac:spMkLst>
            <pc:docMk/>
            <pc:sldMk cId="3511747151" sldId="299"/>
            <ac:spMk id="5" creationId="{00000000-0000-0000-0000-000000000000}"/>
          </ac:spMkLst>
        </pc:spChg>
        <pc:spChg chg="add mod">
          <ac:chgData name="Lombardo, Timothy Paul" userId="bb3fd58c-3bf2-4d13-ad05-8aac89cc02d3" providerId="ADAL" clId="{48304E45-FF86-4417-8885-07DC192E0166}" dt="2021-10-27T12:30:50.146" v="514" actId="1076"/>
          <ac:spMkLst>
            <pc:docMk/>
            <pc:sldMk cId="3511747151" sldId="299"/>
            <ac:spMk id="5" creationId="{1182B027-A1B3-4CCD-8A3E-5248057A91CC}"/>
          </ac:spMkLst>
        </pc:spChg>
        <pc:spChg chg="add mod">
          <ac:chgData name="Lombardo, Timothy Paul" userId="bb3fd58c-3bf2-4d13-ad05-8aac89cc02d3" providerId="ADAL" clId="{48304E45-FF86-4417-8885-07DC192E0166}" dt="2021-10-27T12:30:50.146" v="514" actId="1076"/>
          <ac:spMkLst>
            <pc:docMk/>
            <pc:sldMk cId="3511747151" sldId="299"/>
            <ac:spMk id="6" creationId="{3AE9C9CC-041A-47F0-9F23-0586D94F6527}"/>
          </ac:spMkLst>
        </pc:spChg>
        <pc:spChg chg="add del mod">
          <ac:chgData name="Lombardo, Timothy Paul" userId="bb3fd58c-3bf2-4d13-ad05-8aac89cc02d3" providerId="ADAL" clId="{48304E45-FF86-4417-8885-07DC192E0166}" dt="2021-10-13T18:26:34.373" v="14"/>
          <ac:spMkLst>
            <pc:docMk/>
            <pc:sldMk cId="3511747151" sldId="299"/>
            <ac:spMk id="6" creationId="{DB58641B-A306-4764-9E72-67EF9C027774}"/>
          </ac:spMkLst>
        </pc:spChg>
        <pc:spChg chg="add del mod">
          <ac:chgData name="Lombardo, Timothy Paul" userId="bb3fd58c-3bf2-4d13-ad05-8aac89cc02d3" providerId="ADAL" clId="{48304E45-FF86-4417-8885-07DC192E0166}" dt="2021-10-13T18:26:34.373" v="14"/>
          <ac:spMkLst>
            <pc:docMk/>
            <pc:sldMk cId="3511747151" sldId="299"/>
            <ac:spMk id="9" creationId="{B83A39CE-3FA8-4732-97D5-BE2EA281EEB8}"/>
          </ac:spMkLst>
        </pc:spChg>
        <pc:spChg chg="add del mod">
          <ac:chgData name="Lombardo, Timothy Paul" userId="bb3fd58c-3bf2-4d13-ad05-8aac89cc02d3" providerId="ADAL" clId="{48304E45-FF86-4417-8885-07DC192E0166}" dt="2021-10-13T18:37:05.873" v="228" actId="478"/>
          <ac:spMkLst>
            <pc:docMk/>
            <pc:sldMk cId="3511747151" sldId="299"/>
            <ac:spMk id="10" creationId="{13BDEC30-8693-42B4-9163-190A30530471}"/>
          </ac:spMkLst>
        </pc:spChg>
        <pc:spChg chg="add del mod">
          <ac:chgData name="Lombardo, Timothy Paul" userId="bb3fd58c-3bf2-4d13-ad05-8aac89cc02d3" providerId="ADAL" clId="{48304E45-FF86-4417-8885-07DC192E0166}" dt="2021-10-13T18:39:36.438" v="254"/>
          <ac:spMkLst>
            <pc:docMk/>
            <pc:sldMk cId="3511747151" sldId="299"/>
            <ac:spMk id="12" creationId="{406507BA-30A4-409B-9951-46FBE673D7B1}"/>
          </ac:spMkLst>
        </pc:spChg>
        <pc:spChg chg="add del mod">
          <ac:chgData name="Lombardo, Timothy Paul" userId="bb3fd58c-3bf2-4d13-ad05-8aac89cc02d3" providerId="ADAL" clId="{48304E45-FF86-4417-8885-07DC192E0166}" dt="2021-10-13T18:39:36.438" v="254"/>
          <ac:spMkLst>
            <pc:docMk/>
            <pc:sldMk cId="3511747151" sldId="299"/>
            <ac:spMk id="13" creationId="{387DBFC6-CD98-4E0C-87CB-A9B2892F4112}"/>
          </ac:spMkLst>
        </pc:spChg>
        <pc:spChg chg="add del mod">
          <ac:chgData name="Lombardo, Timothy Paul" userId="bb3fd58c-3bf2-4d13-ad05-8aac89cc02d3" providerId="ADAL" clId="{48304E45-FF86-4417-8885-07DC192E0166}" dt="2021-10-27T12:30:35.198" v="512" actId="478"/>
          <ac:spMkLst>
            <pc:docMk/>
            <pc:sldMk cId="3511747151" sldId="299"/>
            <ac:spMk id="14" creationId="{ABF0CCCC-8E21-460B-BBA3-87B43EB86E37}"/>
          </ac:spMkLst>
        </pc:spChg>
        <pc:spChg chg="add del mod">
          <ac:chgData name="Lombardo, Timothy Paul" userId="bb3fd58c-3bf2-4d13-ad05-8aac89cc02d3" providerId="ADAL" clId="{48304E45-FF86-4417-8885-07DC192E0166}" dt="2021-10-27T12:30:35.198" v="512" actId="478"/>
          <ac:spMkLst>
            <pc:docMk/>
            <pc:sldMk cId="3511747151" sldId="299"/>
            <ac:spMk id="15" creationId="{8BC92EFE-C801-4776-A00E-7B120E700D31}"/>
          </ac:spMkLst>
        </pc:spChg>
        <pc:picChg chg="del mod">
          <ac:chgData name="Lombardo, Timothy Paul" userId="bb3fd58c-3bf2-4d13-ad05-8aac89cc02d3" providerId="ADAL" clId="{48304E45-FF86-4417-8885-07DC192E0166}" dt="2021-10-13T18:37:05.873" v="228" actId="478"/>
          <ac:picMkLst>
            <pc:docMk/>
            <pc:sldMk cId="3511747151" sldId="299"/>
            <ac:picMk id="8" creationId="{00000000-0000-0000-0000-000000000000}"/>
          </ac:picMkLst>
        </pc:picChg>
        <pc:picChg chg="add mod">
          <ac:chgData name="Lombardo, Timothy Paul" userId="bb3fd58c-3bf2-4d13-ad05-8aac89cc02d3" providerId="ADAL" clId="{48304E45-FF86-4417-8885-07DC192E0166}" dt="2021-10-27T12:30:50.146" v="514" actId="1076"/>
          <ac:picMkLst>
            <pc:docMk/>
            <pc:sldMk cId="3511747151" sldId="299"/>
            <ac:picMk id="8" creationId="{D3A7AE66-123F-4628-9AAC-B51B2AB0BA5C}"/>
          </ac:picMkLst>
        </pc:picChg>
        <pc:cxnChg chg="del mod">
          <ac:chgData name="Lombardo, Timothy Paul" userId="bb3fd58c-3bf2-4d13-ad05-8aac89cc02d3" providerId="ADAL" clId="{48304E45-FF86-4417-8885-07DC192E0166}" dt="2021-10-13T18:37:05.873" v="228" actId="478"/>
          <ac:cxnSpMkLst>
            <pc:docMk/>
            <pc:sldMk cId="3511747151" sldId="299"/>
            <ac:cxnSpMk id="7" creationId="{00000000-0000-0000-0000-000000000000}"/>
          </ac:cxnSpMkLst>
        </pc:cxnChg>
        <pc:cxnChg chg="add mod">
          <ac:chgData name="Lombardo, Timothy Paul" userId="bb3fd58c-3bf2-4d13-ad05-8aac89cc02d3" providerId="ADAL" clId="{48304E45-FF86-4417-8885-07DC192E0166}" dt="2021-10-27T12:30:50.146" v="514" actId="1076"/>
          <ac:cxnSpMkLst>
            <pc:docMk/>
            <pc:sldMk cId="3511747151" sldId="299"/>
            <ac:cxnSpMk id="7" creationId="{5C1FD3F2-4B53-4A89-AF78-E1E21BB8E250}"/>
          </ac:cxnSpMkLst>
        </pc:cxnChg>
      </pc:sldChg>
      <pc:sldChg chg="addSp delSp modSp">
        <pc:chgData name="Lombardo, Timothy Paul" userId="bb3fd58c-3bf2-4d13-ad05-8aac89cc02d3" providerId="ADAL" clId="{48304E45-FF86-4417-8885-07DC192E0166}" dt="2021-10-28T14:06:13.437" v="916" actId="20577"/>
        <pc:sldMkLst>
          <pc:docMk/>
          <pc:sldMk cId="3535230563" sldId="300"/>
        </pc:sldMkLst>
        <pc:spChg chg="del">
          <ac:chgData name="Lombardo, Timothy Paul" userId="bb3fd58c-3bf2-4d13-ad05-8aac89cc02d3" providerId="ADAL" clId="{48304E45-FF86-4417-8885-07DC192E0166}" dt="2021-10-13T18:26:30.823" v="4"/>
          <ac:spMkLst>
            <pc:docMk/>
            <pc:sldMk cId="3535230563" sldId="300"/>
            <ac:spMk id="2" creationId="{00000000-0000-0000-0000-000000000000}"/>
          </ac:spMkLst>
        </pc:spChg>
        <pc:spChg chg="del">
          <ac:chgData name="Lombardo, Timothy Paul" userId="bb3fd58c-3bf2-4d13-ad05-8aac89cc02d3" providerId="ADAL" clId="{48304E45-FF86-4417-8885-07DC192E0166}" dt="2021-10-13T18:26:30.823" v="4"/>
          <ac:spMkLst>
            <pc:docMk/>
            <pc:sldMk cId="3535230563" sldId="300"/>
            <ac:spMk id="3" creationId="{00000000-0000-0000-0000-000000000000}"/>
          </ac:spMkLst>
        </pc:spChg>
        <pc:spChg chg="add del mod">
          <ac:chgData name="Lombardo, Timothy Paul" userId="bb3fd58c-3bf2-4d13-ad05-8aac89cc02d3" providerId="ADAL" clId="{48304E45-FF86-4417-8885-07DC192E0166}" dt="2021-10-13T18:26:34.373" v="14"/>
          <ac:spMkLst>
            <pc:docMk/>
            <pc:sldMk cId="3535230563" sldId="300"/>
            <ac:spMk id="6" creationId="{B29832F2-02CA-4951-B1E3-E6DD5CB65D2C}"/>
          </ac:spMkLst>
        </pc:spChg>
        <pc:spChg chg="add del mod">
          <ac:chgData name="Lombardo, Timothy Paul" userId="bb3fd58c-3bf2-4d13-ad05-8aac89cc02d3" providerId="ADAL" clId="{48304E45-FF86-4417-8885-07DC192E0166}" dt="2021-10-13T18:26:34.373" v="14"/>
          <ac:spMkLst>
            <pc:docMk/>
            <pc:sldMk cId="3535230563" sldId="300"/>
            <ac:spMk id="8" creationId="{894826F2-6338-4E74-850F-F9AD524736DF}"/>
          </ac:spMkLst>
        </pc:spChg>
        <pc:spChg chg="add del mod">
          <ac:chgData name="Lombardo, Timothy Paul" userId="bb3fd58c-3bf2-4d13-ad05-8aac89cc02d3" providerId="ADAL" clId="{48304E45-FF86-4417-8885-07DC192E0166}" dt="2021-10-13T18:26:34.373" v="14"/>
          <ac:spMkLst>
            <pc:docMk/>
            <pc:sldMk cId="3535230563" sldId="300"/>
            <ac:spMk id="9" creationId="{AC663D9F-8E30-440F-90EE-58C77AC0A69B}"/>
          </ac:spMkLst>
        </pc:spChg>
        <pc:spChg chg="add del mod">
          <ac:chgData name="Lombardo, Timothy Paul" userId="bb3fd58c-3bf2-4d13-ad05-8aac89cc02d3" providerId="ADAL" clId="{48304E45-FF86-4417-8885-07DC192E0166}" dt="2021-10-13T18:39:36.438" v="254"/>
          <ac:spMkLst>
            <pc:docMk/>
            <pc:sldMk cId="3535230563" sldId="300"/>
            <ac:spMk id="10" creationId="{5D3359A4-0F7B-490A-82EE-7C5B83D7498E}"/>
          </ac:spMkLst>
        </pc:spChg>
        <pc:spChg chg="add del mod">
          <ac:chgData name="Lombardo, Timothy Paul" userId="bb3fd58c-3bf2-4d13-ad05-8aac89cc02d3" providerId="ADAL" clId="{48304E45-FF86-4417-8885-07DC192E0166}" dt="2021-10-13T18:37:11.819" v="229" actId="478"/>
          <ac:spMkLst>
            <pc:docMk/>
            <pc:sldMk cId="3535230563" sldId="300"/>
            <ac:spMk id="11" creationId="{27878A20-033C-4AC6-B63A-33733B52AF33}"/>
          </ac:spMkLst>
        </pc:spChg>
        <pc:spChg chg="add del mod">
          <ac:chgData name="Lombardo, Timothy Paul" userId="bb3fd58c-3bf2-4d13-ad05-8aac89cc02d3" providerId="ADAL" clId="{48304E45-FF86-4417-8885-07DC192E0166}" dt="2021-10-13T18:37:11.819" v="229" actId="478"/>
          <ac:spMkLst>
            <pc:docMk/>
            <pc:sldMk cId="3535230563" sldId="300"/>
            <ac:spMk id="12" creationId="{3DAA9C9F-9022-46AD-8220-AC99001CDFC2}"/>
          </ac:spMkLst>
        </pc:spChg>
        <pc:spChg chg="add mod">
          <ac:chgData name="Lombardo, Timothy Paul" userId="bb3fd58c-3bf2-4d13-ad05-8aac89cc02d3" providerId="ADAL" clId="{48304E45-FF86-4417-8885-07DC192E0166}" dt="2021-10-28T14:06:13.437" v="916" actId="20577"/>
          <ac:spMkLst>
            <pc:docMk/>
            <pc:sldMk cId="3535230563" sldId="300"/>
            <ac:spMk id="13" creationId="{38A743AA-BD38-4FE9-8DDF-D1C4270E22AB}"/>
          </ac:spMkLst>
        </pc:spChg>
        <pc:spChg chg="add del mod">
          <ac:chgData name="Lombardo, Timothy Paul" userId="bb3fd58c-3bf2-4d13-ad05-8aac89cc02d3" providerId="ADAL" clId="{48304E45-FF86-4417-8885-07DC192E0166}" dt="2021-10-27T12:32:43.338" v="523" actId="478"/>
          <ac:spMkLst>
            <pc:docMk/>
            <pc:sldMk cId="3535230563" sldId="300"/>
            <ac:spMk id="14" creationId="{E87154A3-EF12-4AA4-9297-A641C3B83C3D}"/>
          </ac:spMkLst>
        </pc:spChg>
        <pc:spChg chg="add del mod">
          <ac:chgData name="Lombardo, Timothy Paul" userId="bb3fd58c-3bf2-4d13-ad05-8aac89cc02d3" providerId="ADAL" clId="{48304E45-FF86-4417-8885-07DC192E0166}" dt="2021-10-27T12:32:43.338" v="523" actId="478"/>
          <ac:spMkLst>
            <pc:docMk/>
            <pc:sldMk cId="3535230563" sldId="300"/>
            <ac:spMk id="15" creationId="{A4F6E902-9DB6-4027-895C-201D6C09B89C}"/>
          </ac:spMkLst>
        </pc:spChg>
        <pc:graphicFrameChg chg="del mod">
          <ac:chgData name="Lombardo, Timothy Paul" userId="bb3fd58c-3bf2-4d13-ad05-8aac89cc02d3" providerId="ADAL" clId="{48304E45-FF86-4417-8885-07DC192E0166}" dt="2021-10-13T18:37:11.819" v="229" actId="478"/>
          <ac:graphicFrameMkLst>
            <pc:docMk/>
            <pc:sldMk cId="3535230563" sldId="300"/>
            <ac:graphicFrameMk id="4" creationId="{00000000-0000-0000-0000-000000000000}"/>
          </ac:graphicFrameMkLst>
        </pc:graphicFrameChg>
        <pc:graphicFrameChg chg="add mod modGraphic">
          <ac:chgData name="Lombardo, Timothy Paul" userId="bb3fd58c-3bf2-4d13-ad05-8aac89cc02d3" providerId="ADAL" clId="{48304E45-FF86-4417-8885-07DC192E0166}" dt="2021-10-28T14:05:39.282" v="907" actId="14100"/>
          <ac:graphicFrameMkLst>
            <pc:docMk/>
            <pc:sldMk cId="3535230563" sldId="300"/>
            <ac:graphicFrameMk id="5" creationId="{E4BF6843-7584-4E66-8823-1B0DF5A1DD18}"/>
          </ac:graphicFrameMkLst>
        </pc:graphicFrameChg>
        <pc:picChg chg="del mod">
          <ac:chgData name="Lombardo, Timothy Paul" userId="bb3fd58c-3bf2-4d13-ad05-8aac89cc02d3" providerId="ADAL" clId="{48304E45-FF86-4417-8885-07DC192E0166}" dt="2021-10-13T18:37:11.819" v="229" actId="478"/>
          <ac:picMkLst>
            <pc:docMk/>
            <pc:sldMk cId="3535230563" sldId="300"/>
            <ac:picMk id="5" creationId="{00000000-0000-0000-0000-000000000000}"/>
          </ac:picMkLst>
        </pc:picChg>
        <pc:picChg chg="add mod">
          <ac:chgData name="Lombardo, Timothy Paul" userId="bb3fd58c-3bf2-4d13-ad05-8aac89cc02d3" providerId="ADAL" clId="{48304E45-FF86-4417-8885-07DC192E0166}" dt="2021-10-28T14:05:54.590" v="910" actId="14100"/>
          <ac:picMkLst>
            <pc:docMk/>
            <pc:sldMk cId="3535230563" sldId="300"/>
            <ac:picMk id="6" creationId="{3E6DBA81-CB77-4811-800F-A9B26ED0A045}"/>
          </ac:picMkLst>
        </pc:picChg>
        <pc:picChg chg="del mod">
          <ac:chgData name="Lombardo, Timothy Paul" userId="bb3fd58c-3bf2-4d13-ad05-8aac89cc02d3" providerId="ADAL" clId="{48304E45-FF86-4417-8885-07DC192E0166}" dt="2021-10-13T18:37:11.819" v="229" actId="478"/>
          <ac:picMkLst>
            <pc:docMk/>
            <pc:sldMk cId="3535230563" sldId="300"/>
            <ac:picMk id="7" creationId="{00000000-0000-0000-0000-000000000000}"/>
          </ac:picMkLst>
        </pc:picChg>
        <pc:picChg chg="add mod">
          <ac:chgData name="Lombardo, Timothy Paul" userId="bb3fd58c-3bf2-4d13-ad05-8aac89cc02d3" providerId="ADAL" clId="{48304E45-FF86-4417-8885-07DC192E0166}" dt="2021-10-28T14:06:03.747" v="911" actId="1076"/>
          <ac:picMkLst>
            <pc:docMk/>
            <pc:sldMk cId="3535230563" sldId="300"/>
            <ac:picMk id="7" creationId="{7476A1AE-C27B-4703-8448-9F2E02652C9B}"/>
          </ac:picMkLst>
        </pc:picChg>
      </pc:sldChg>
      <pc:sldChg chg="addSp delSp modSp">
        <pc:chgData name="Lombardo, Timothy Paul" userId="bb3fd58c-3bf2-4d13-ad05-8aac89cc02d3" providerId="ADAL" clId="{48304E45-FF86-4417-8885-07DC192E0166}" dt="2021-10-27T12:34:52.705" v="557" actId="1036"/>
        <pc:sldMkLst>
          <pc:docMk/>
          <pc:sldMk cId="3640480239" sldId="302"/>
        </pc:sldMkLst>
        <pc:spChg chg="del">
          <ac:chgData name="Lombardo, Timothy Paul" userId="bb3fd58c-3bf2-4d13-ad05-8aac89cc02d3" providerId="ADAL" clId="{48304E45-FF86-4417-8885-07DC192E0166}" dt="2021-10-13T18:37:18.270" v="230" actId="478"/>
          <ac:spMkLst>
            <pc:docMk/>
            <pc:sldMk cId="3640480239" sldId="302"/>
            <ac:spMk id="3" creationId="{00000000-0000-0000-0000-000000000000}"/>
          </ac:spMkLst>
        </pc:spChg>
        <pc:spChg chg="add del mod">
          <ac:chgData name="Lombardo, Timothy Paul" userId="bb3fd58c-3bf2-4d13-ad05-8aac89cc02d3" providerId="ADAL" clId="{48304E45-FF86-4417-8885-07DC192E0166}" dt="2021-10-13T18:26:34.373" v="14"/>
          <ac:spMkLst>
            <pc:docMk/>
            <pc:sldMk cId="3640480239" sldId="302"/>
            <ac:spMk id="4" creationId="{61AC7303-AACB-415C-A7A1-1F679C58A667}"/>
          </ac:spMkLst>
        </pc:spChg>
        <pc:spChg chg="add del mod">
          <ac:chgData name="Lombardo, Timothy Paul" userId="bb3fd58c-3bf2-4d13-ad05-8aac89cc02d3" providerId="ADAL" clId="{48304E45-FF86-4417-8885-07DC192E0166}" dt="2021-10-27T12:34:08.781" v="537"/>
          <ac:spMkLst>
            <pc:docMk/>
            <pc:sldMk cId="3640480239" sldId="302"/>
            <ac:spMk id="5" creationId="{F11F7DE0-4867-40BE-9D15-8AEA1F13D20A}"/>
          </ac:spMkLst>
        </pc:spChg>
        <pc:spChg chg="add del mod">
          <ac:chgData name="Lombardo, Timothy Paul" userId="bb3fd58c-3bf2-4d13-ad05-8aac89cc02d3" providerId="ADAL" clId="{48304E45-FF86-4417-8885-07DC192E0166}" dt="2021-10-13T18:26:34.373" v="14"/>
          <ac:spMkLst>
            <pc:docMk/>
            <pc:sldMk cId="3640480239" sldId="302"/>
            <ac:spMk id="6" creationId="{11BE377D-808B-4097-8651-C1BAB04CE5EE}"/>
          </ac:spMkLst>
        </pc:spChg>
        <pc:spChg chg="add del mod">
          <ac:chgData name="Lombardo, Timothy Paul" userId="bb3fd58c-3bf2-4d13-ad05-8aac89cc02d3" providerId="ADAL" clId="{48304E45-FF86-4417-8885-07DC192E0166}" dt="2021-10-13T18:26:34.373" v="14"/>
          <ac:spMkLst>
            <pc:docMk/>
            <pc:sldMk cId="3640480239" sldId="302"/>
            <ac:spMk id="7" creationId="{2E113AEF-3D90-4E42-BE2C-7F216148A518}"/>
          </ac:spMkLst>
        </pc:spChg>
        <pc:spChg chg="add del mod">
          <ac:chgData name="Lombardo, Timothy Paul" userId="bb3fd58c-3bf2-4d13-ad05-8aac89cc02d3" providerId="ADAL" clId="{48304E45-FF86-4417-8885-07DC192E0166}" dt="2021-10-13T18:37:18.270" v="230" actId="478"/>
          <ac:spMkLst>
            <pc:docMk/>
            <pc:sldMk cId="3640480239" sldId="302"/>
            <ac:spMk id="8" creationId="{AB6A453C-3E02-4F6F-A3CE-F2DB189EA9AF}"/>
          </ac:spMkLst>
        </pc:spChg>
        <pc:spChg chg="add del mod">
          <ac:chgData name="Lombardo, Timothy Paul" userId="bb3fd58c-3bf2-4d13-ad05-8aac89cc02d3" providerId="ADAL" clId="{48304E45-FF86-4417-8885-07DC192E0166}" dt="2021-10-13T18:39:36.438" v="254"/>
          <ac:spMkLst>
            <pc:docMk/>
            <pc:sldMk cId="3640480239" sldId="302"/>
            <ac:spMk id="10" creationId="{AE44197C-34DC-45EE-A33A-302A2D297F8C}"/>
          </ac:spMkLst>
        </pc:spChg>
        <pc:spChg chg="add del mod">
          <ac:chgData name="Lombardo, Timothy Paul" userId="bb3fd58c-3bf2-4d13-ad05-8aac89cc02d3" providerId="ADAL" clId="{48304E45-FF86-4417-8885-07DC192E0166}" dt="2021-10-13T18:39:36.438" v="254"/>
          <ac:spMkLst>
            <pc:docMk/>
            <pc:sldMk cId="3640480239" sldId="302"/>
            <ac:spMk id="11" creationId="{E06331EB-710A-4689-B558-FBC2C671788D}"/>
          </ac:spMkLst>
        </pc:spChg>
        <pc:spChg chg="add del mod">
          <ac:chgData name="Lombardo, Timothy Paul" userId="bb3fd58c-3bf2-4d13-ad05-8aac89cc02d3" providerId="ADAL" clId="{48304E45-FF86-4417-8885-07DC192E0166}" dt="2021-10-27T12:34:14.936" v="539" actId="478"/>
          <ac:spMkLst>
            <pc:docMk/>
            <pc:sldMk cId="3640480239" sldId="302"/>
            <ac:spMk id="12" creationId="{95A38B5F-9FA3-44DB-8F02-D265DEC0132F}"/>
          </ac:spMkLst>
        </pc:spChg>
        <pc:spChg chg="add del mod">
          <ac:chgData name="Lombardo, Timothy Paul" userId="bb3fd58c-3bf2-4d13-ad05-8aac89cc02d3" providerId="ADAL" clId="{48304E45-FF86-4417-8885-07DC192E0166}" dt="2021-10-27T12:34:31.713" v="546" actId="404"/>
          <ac:spMkLst>
            <pc:docMk/>
            <pc:sldMk cId="3640480239" sldId="302"/>
            <ac:spMk id="13" creationId="{6AA1D026-C6A3-4F36-992C-EF67D2279B3B}"/>
          </ac:spMkLst>
        </pc:spChg>
        <pc:picChg chg="del mod">
          <ac:chgData name="Lombardo, Timothy Paul" userId="bb3fd58c-3bf2-4d13-ad05-8aac89cc02d3" providerId="ADAL" clId="{48304E45-FF86-4417-8885-07DC192E0166}" dt="2021-10-13T18:37:18.270" v="230" actId="478"/>
          <ac:picMkLst>
            <pc:docMk/>
            <pc:sldMk cId="3640480239" sldId="302"/>
            <ac:picMk id="5" creationId="{00000000-0000-0000-0000-000000000000}"/>
          </ac:picMkLst>
        </pc:picChg>
        <pc:picChg chg="add del mod">
          <ac:chgData name="Lombardo, Timothy Paul" userId="bb3fd58c-3bf2-4d13-ad05-8aac89cc02d3" providerId="ADAL" clId="{48304E45-FF86-4417-8885-07DC192E0166}" dt="2021-10-27T12:34:08.781" v="537"/>
          <ac:picMkLst>
            <pc:docMk/>
            <pc:sldMk cId="3640480239" sldId="302"/>
            <ac:picMk id="6" creationId="{801A8520-9B01-4DB0-9EC2-B865FA5C93AC}"/>
          </ac:picMkLst>
        </pc:picChg>
        <pc:picChg chg="add mod">
          <ac:chgData name="Lombardo, Timothy Paul" userId="bb3fd58c-3bf2-4d13-ad05-8aac89cc02d3" providerId="ADAL" clId="{48304E45-FF86-4417-8885-07DC192E0166}" dt="2021-10-27T12:34:52.705" v="557" actId="1036"/>
          <ac:picMkLst>
            <pc:docMk/>
            <pc:sldMk cId="3640480239" sldId="302"/>
            <ac:picMk id="7" creationId="{54D0F777-4487-47A1-8F74-FFCF47577DF1}"/>
          </ac:picMkLst>
        </pc:picChg>
      </pc:sldChg>
      <pc:sldChg chg="addSp delSp modSp">
        <pc:chgData name="Lombardo, Timothy Paul" userId="bb3fd58c-3bf2-4d13-ad05-8aac89cc02d3" providerId="ADAL" clId="{48304E45-FF86-4417-8885-07DC192E0166}" dt="2021-10-27T12:35:31.171" v="580" actId="1038"/>
        <pc:sldMkLst>
          <pc:docMk/>
          <pc:sldMk cId="2768120915" sldId="303"/>
        </pc:sldMkLst>
        <pc:spChg chg="del mod">
          <ac:chgData name="Lombardo, Timothy Paul" userId="bb3fd58c-3bf2-4d13-ad05-8aac89cc02d3" providerId="ADAL" clId="{48304E45-FF86-4417-8885-07DC192E0166}" dt="2021-10-13T18:37:23.143" v="231" actId="478"/>
          <ac:spMkLst>
            <pc:docMk/>
            <pc:sldMk cId="2768120915" sldId="303"/>
            <ac:spMk id="3" creationId="{00000000-0000-0000-0000-000000000000}"/>
          </ac:spMkLst>
        </pc:spChg>
        <pc:spChg chg="add del mod">
          <ac:chgData name="Lombardo, Timothy Paul" userId="bb3fd58c-3bf2-4d13-ad05-8aac89cc02d3" providerId="ADAL" clId="{48304E45-FF86-4417-8885-07DC192E0166}" dt="2021-10-13T18:26:34.373" v="14"/>
          <ac:spMkLst>
            <pc:docMk/>
            <pc:sldMk cId="2768120915" sldId="303"/>
            <ac:spMk id="5" creationId="{36D178AE-2F40-4C9B-8FA2-23976AFA5B75}"/>
          </ac:spMkLst>
        </pc:spChg>
        <pc:spChg chg="add mod">
          <ac:chgData name="Lombardo, Timothy Paul" userId="bb3fd58c-3bf2-4d13-ad05-8aac89cc02d3" providerId="ADAL" clId="{48304E45-FF86-4417-8885-07DC192E0166}" dt="2021-10-27T12:35:31.171" v="580" actId="1038"/>
          <ac:spMkLst>
            <pc:docMk/>
            <pc:sldMk cId="2768120915" sldId="303"/>
            <ac:spMk id="5" creationId="{6D37BEB8-8DCC-49C5-9BF5-D2F634C9F9B3}"/>
          </ac:spMkLst>
        </pc:spChg>
        <pc:spChg chg="add del mod">
          <ac:chgData name="Lombardo, Timothy Paul" userId="bb3fd58c-3bf2-4d13-ad05-8aac89cc02d3" providerId="ADAL" clId="{48304E45-FF86-4417-8885-07DC192E0166}" dt="2021-10-13T18:26:34.373" v="14"/>
          <ac:spMkLst>
            <pc:docMk/>
            <pc:sldMk cId="2768120915" sldId="303"/>
            <ac:spMk id="6" creationId="{797C2D42-8BDD-40A6-973E-E1C34AE14420}"/>
          </ac:spMkLst>
        </pc:spChg>
        <pc:spChg chg="add del mod">
          <ac:chgData name="Lombardo, Timothy Paul" userId="bb3fd58c-3bf2-4d13-ad05-8aac89cc02d3" providerId="ADAL" clId="{48304E45-FF86-4417-8885-07DC192E0166}" dt="2021-10-13T18:26:34.373" v="14"/>
          <ac:spMkLst>
            <pc:docMk/>
            <pc:sldMk cId="2768120915" sldId="303"/>
            <ac:spMk id="7" creationId="{DCCE041C-52C8-4347-AF4C-4FCD2D827BAD}"/>
          </ac:spMkLst>
        </pc:spChg>
        <pc:spChg chg="add del mod">
          <ac:chgData name="Lombardo, Timothy Paul" userId="bb3fd58c-3bf2-4d13-ad05-8aac89cc02d3" providerId="ADAL" clId="{48304E45-FF86-4417-8885-07DC192E0166}" dt="2021-10-13T18:37:23.143" v="231" actId="478"/>
          <ac:spMkLst>
            <pc:docMk/>
            <pc:sldMk cId="2768120915" sldId="303"/>
            <ac:spMk id="8" creationId="{A5ECA310-B5A1-4A8B-868E-7750DB26CC1A}"/>
          </ac:spMkLst>
        </pc:spChg>
        <pc:spChg chg="add del mod">
          <ac:chgData name="Lombardo, Timothy Paul" userId="bb3fd58c-3bf2-4d13-ad05-8aac89cc02d3" providerId="ADAL" clId="{48304E45-FF86-4417-8885-07DC192E0166}" dt="2021-10-13T18:39:36.438" v="254"/>
          <ac:spMkLst>
            <pc:docMk/>
            <pc:sldMk cId="2768120915" sldId="303"/>
            <ac:spMk id="10" creationId="{E6D3FD20-408C-456D-AD87-DA1A543370BD}"/>
          </ac:spMkLst>
        </pc:spChg>
        <pc:spChg chg="add del mod">
          <ac:chgData name="Lombardo, Timothy Paul" userId="bb3fd58c-3bf2-4d13-ad05-8aac89cc02d3" providerId="ADAL" clId="{48304E45-FF86-4417-8885-07DC192E0166}" dt="2021-10-13T18:39:36.438" v="254"/>
          <ac:spMkLst>
            <pc:docMk/>
            <pc:sldMk cId="2768120915" sldId="303"/>
            <ac:spMk id="11" creationId="{79279B5D-A8A2-4682-B77C-4B2E8E43962E}"/>
          </ac:spMkLst>
        </pc:spChg>
        <pc:spChg chg="add del mod">
          <ac:chgData name="Lombardo, Timothy Paul" userId="bb3fd58c-3bf2-4d13-ad05-8aac89cc02d3" providerId="ADAL" clId="{48304E45-FF86-4417-8885-07DC192E0166}" dt="2021-10-27T12:35:23.222" v="558" actId="478"/>
          <ac:spMkLst>
            <pc:docMk/>
            <pc:sldMk cId="2768120915" sldId="303"/>
            <ac:spMk id="12" creationId="{2BE70946-DD51-4075-8EC6-92B5436E7D16}"/>
          </ac:spMkLst>
        </pc:spChg>
        <pc:spChg chg="add del mod">
          <ac:chgData name="Lombardo, Timothy Paul" userId="bb3fd58c-3bf2-4d13-ad05-8aac89cc02d3" providerId="ADAL" clId="{48304E45-FF86-4417-8885-07DC192E0166}" dt="2021-10-27T12:35:23.222" v="558" actId="478"/>
          <ac:spMkLst>
            <pc:docMk/>
            <pc:sldMk cId="2768120915" sldId="303"/>
            <ac:spMk id="13" creationId="{CC944101-A557-4E80-ACAE-9ED4FBBFFA83}"/>
          </ac:spMkLst>
        </pc:spChg>
        <pc:picChg chg="del mod">
          <ac:chgData name="Lombardo, Timothy Paul" userId="bb3fd58c-3bf2-4d13-ad05-8aac89cc02d3" providerId="ADAL" clId="{48304E45-FF86-4417-8885-07DC192E0166}" dt="2021-10-13T18:37:23.143" v="231" actId="478"/>
          <ac:picMkLst>
            <pc:docMk/>
            <pc:sldMk cId="2768120915" sldId="303"/>
            <ac:picMk id="4" creationId="{00000000-0000-0000-0000-000000000000}"/>
          </ac:picMkLst>
        </pc:picChg>
        <pc:picChg chg="add mod">
          <ac:chgData name="Lombardo, Timothy Paul" userId="bb3fd58c-3bf2-4d13-ad05-8aac89cc02d3" providerId="ADAL" clId="{48304E45-FF86-4417-8885-07DC192E0166}" dt="2021-10-27T12:35:31.171" v="580" actId="1038"/>
          <ac:picMkLst>
            <pc:docMk/>
            <pc:sldMk cId="2768120915" sldId="303"/>
            <ac:picMk id="6" creationId="{C1528BA5-9E97-4416-AE9B-20968E851D8C}"/>
          </ac:picMkLst>
        </pc:picChg>
      </pc:sldChg>
      <pc:sldChg chg="addSp delSp modSp">
        <pc:chgData name="Lombardo, Timothy Paul" userId="bb3fd58c-3bf2-4d13-ad05-8aac89cc02d3" providerId="ADAL" clId="{48304E45-FF86-4417-8885-07DC192E0166}" dt="2021-10-27T12:53:25.962" v="866" actId="14100"/>
        <pc:sldMkLst>
          <pc:docMk/>
          <pc:sldMk cId="1172816394" sldId="304"/>
        </pc:sldMkLst>
        <pc:spChg chg="del">
          <ac:chgData name="Lombardo, Timothy Paul" userId="bb3fd58c-3bf2-4d13-ad05-8aac89cc02d3" providerId="ADAL" clId="{48304E45-FF86-4417-8885-07DC192E0166}" dt="2021-10-13T18:37:32.853" v="233" actId="478"/>
          <ac:spMkLst>
            <pc:docMk/>
            <pc:sldMk cId="1172816394" sldId="304"/>
            <ac:spMk id="3" creationId="{00000000-0000-0000-0000-000000000000}"/>
          </ac:spMkLst>
        </pc:spChg>
        <pc:spChg chg="add del mod">
          <ac:chgData name="Lombardo, Timothy Paul" userId="bb3fd58c-3bf2-4d13-ad05-8aac89cc02d3" providerId="ADAL" clId="{48304E45-FF86-4417-8885-07DC192E0166}" dt="2021-10-27T12:52:30.138" v="852"/>
          <ac:spMkLst>
            <pc:docMk/>
            <pc:sldMk cId="1172816394" sldId="304"/>
            <ac:spMk id="3" creationId="{141FDB22-6A7B-4CDC-8D30-17E1BA75F91D}"/>
          </ac:spMkLst>
        </pc:spChg>
        <pc:spChg chg="add del mod">
          <ac:chgData name="Lombardo, Timothy Paul" userId="bb3fd58c-3bf2-4d13-ad05-8aac89cc02d3" providerId="ADAL" clId="{48304E45-FF86-4417-8885-07DC192E0166}" dt="2021-10-27T12:52:32.251" v="853" actId="478"/>
          <ac:spMkLst>
            <pc:docMk/>
            <pc:sldMk cId="1172816394" sldId="304"/>
            <ac:spMk id="4" creationId="{9FF591B9-1198-489D-A638-7D198BD2E786}"/>
          </ac:spMkLst>
        </pc:spChg>
        <pc:spChg chg="add del mod">
          <ac:chgData name="Lombardo, Timothy Paul" userId="bb3fd58c-3bf2-4d13-ad05-8aac89cc02d3" providerId="ADAL" clId="{48304E45-FF86-4417-8885-07DC192E0166}" dt="2021-10-27T12:52:25.075" v="851" actId="478"/>
          <ac:spMkLst>
            <pc:docMk/>
            <pc:sldMk cId="1172816394" sldId="304"/>
            <ac:spMk id="5" creationId="{FDA64C1A-869B-4CA7-8FA7-6655FF99CCC9}"/>
          </ac:spMkLst>
        </pc:spChg>
        <pc:spChg chg="del mod">
          <ac:chgData name="Lombardo, Timothy Paul" userId="bb3fd58c-3bf2-4d13-ad05-8aac89cc02d3" providerId="ADAL" clId="{48304E45-FF86-4417-8885-07DC192E0166}" dt="2021-10-13T18:37:32.853" v="233" actId="478"/>
          <ac:spMkLst>
            <pc:docMk/>
            <pc:sldMk cId="1172816394" sldId="304"/>
            <ac:spMk id="6" creationId="{00000000-0000-0000-0000-000000000000}"/>
          </ac:spMkLst>
        </pc:spChg>
        <pc:spChg chg="add del mod">
          <ac:chgData name="Lombardo, Timothy Paul" userId="bb3fd58c-3bf2-4d13-ad05-8aac89cc02d3" providerId="ADAL" clId="{48304E45-FF86-4417-8885-07DC192E0166}" dt="2021-10-13T18:26:34.373" v="14"/>
          <ac:spMkLst>
            <pc:docMk/>
            <pc:sldMk cId="1172816394" sldId="304"/>
            <ac:spMk id="7" creationId="{E6BDEBD9-BF22-49B8-B8F3-EF561708C5EF}"/>
          </ac:spMkLst>
        </pc:spChg>
        <pc:spChg chg="add del mod">
          <ac:chgData name="Lombardo, Timothy Paul" userId="bb3fd58c-3bf2-4d13-ad05-8aac89cc02d3" providerId="ADAL" clId="{48304E45-FF86-4417-8885-07DC192E0166}" dt="2021-10-27T12:52:25.075" v="851" actId="478"/>
          <ac:spMkLst>
            <pc:docMk/>
            <pc:sldMk cId="1172816394" sldId="304"/>
            <ac:spMk id="8" creationId="{0D6CCCE5-B722-469A-B024-63EEE5FA0C97}"/>
          </ac:spMkLst>
        </pc:spChg>
        <pc:spChg chg="add del mod">
          <ac:chgData name="Lombardo, Timothy Paul" userId="bb3fd58c-3bf2-4d13-ad05-8aac89cc02d3" providerId="ADAL" clId="{48304E45-FF86-4417-8885-07DC192E0166}" dt="2021-10-13T18:26:34.373" v="14"/>
          <ac:spMkLst>
            <pc:docMk/>
            <pc:sldMk cId="1172816394" sldId="304"/>
            <ac:spMk id="9" creationId="{681836AE-0B8B-4781-96B0-C5EB4BCD03E2}"/>
          </ac:spMkLst>
        </pc:spChg>
        <pc:spChg chg="add mod">
          <ac:chgData name="Lombardo, Timothy Paul" userId="bb3fd58c-3bf2-4d13-ad05-8aac89cc02d3" providerId="ADAL" clId="{48304E45-FF86-4417-8885-07DC192E0166}" dt="2021-10-27T12:52:53.203" v="862" actId="20577"/>
          <ac:spMkLst>
            <pc:docMk/>
            <pc:sldMk cId="1172816394" sldId="304"/>
            <ac:spMk id="10" creationId="{7BE0507A-5BE5-4A1F-A13C-B6B96B8EB0E8}"/>
          </ac:spMkLst>
        </pc:spChg>
        <pc:spChg chg="add del mod">
          <ac:chgData name="Lombardo, Timothy Paul" userId="bb3fd58c-3bf2-4d13-ad05-8aac89cc02d3" providerId="ADAL" clId="{48304E45-FF86-4417-8885-07DC192E0166}" dt="2021-10-13T18:26:34.373" v="14"/>
          <ac:spMkLst>
            <pc:docMk/>
            <pc:sldMk cId="1172816394" sldId="304"/>
            <ac:spMk id="10" creationId="{A90512FC-055B-4FB9-AD76-31BA9C944F1C}"/>
          </ac:spMkLst>
        </pc:spChg>
        <pc:spChg chg="add del mod">
          <ac:chgData name="Lombardo, Timothy Paul" userId="bb3fd58c-3bf2-4d13-ad05-8aac89cc02d3" providerId="ADAL" clId="{48304E45-FF86-4417-8885-07DC192E0166}" dt="2021-10-13T18:37:32.853" v="233" actId="478"/>
          <ac:spMkLst>
            <pc:docMk/>
            <pc:sldMk cId="1172816394" sldId="304"/>
            <ac:spMk id="11" creationId="{535E9C2F-E4BB-48FF-B4A5-B4D5EF81DF30}"/>
          </ac:spMkLst>
        </pc:spChg>
        <pc:spChg chg="add del mod">
          <ac:chgData name="Lombardo, Timothy Paul" userId="bb3fd58c-3bf2-4d13-ad05-8aac89cc02d3" providerId="ADAL" clId="{48304E45-FF86-4417-8885-07DC192E0166}" dt="2021-10-13T18:39:36.438" v="254"/>
          <ac:spMkLst>
            <pc:docMk/>
            <pc:sldMk cId="1172816394" sldId="304"/>
            <ac:spMk id="13" creationId="{D9744147-B9F4-4AEA-B767-834FB79BB2A2}"/>
          </ac:spMkLst>
        </pc:spChg>
        <pc:spChg chg="add del mod">
          <ac:chgData name="Lombardo, Timothy Paul" userId="bb3fd58c-3bf2-4d13-ad05-8aac89cc02d3" providerId="ADAL" clId="{48304E45-FF86-4417-8885-07DC192E0166}" dt="2021-10-13T18:39:36.438" v="254"/>
          <ac:spMkLst>
            <pc:docMk/>
            <pc:sldMk cId="1172816394" sldId="304"/>
            <ac:spMk id="14" creationId="{0D1CA21F-9F16-41B1-A773-BE7831AE8698}"/>
          </ac:spMkLst>
        </pc:spChg>
        <pc:spChg chg="add del mod">
          <ac:chgData name="Lombardo, Timothy Paul" userId="bb3fd58c-3bf2-4d13-ad05-8aac89cc02d3" providerId="ADAL" clId="{48304E45-FF86-4417-8885-07DC192E0166}" dt="2021-10-27T12:36:20.911" v="595" actId="478"/>
          <ac:spMkLst>
            <pc:docMk/>
            <pc:sldMk cId="1172816394" sldId="304"/>
            <ac:spMk id="15" creationId="{1564DC14-3D41-488E-AAF9-8AF3A276D24B}"/>
          </ac:spMkLst>
        </pc:spChg>
        <pc:spChg chg="add del mod">
          <ac:chgData name="Lombardo, Timothy Paul" userId="bb3fd58c-3bf2-4d13-ad05-8aac89cc02d3" providerId="ADAL" clId="{48304E45-FF86-4417-8885-07DC192E0166}" dt="2021-10-27T12:36:19.078" v="594" actId="478"/>
          <ac:spMkLst>
            <pc:docMk/>
            <pc:sldMk cId="1172816394" sldId="304"/>
            <ac:spMk id="16" creationId="{F802E443-6DFA-45E4-AB5A-FF1133FD80C0}"/>
          </ac:spMkLst>
        </pc:spChg>
        <pc:spChg chg="add">
          <ac:chgData name="Lombardo, Timothy Paul" userId="bb3fd58c-3bf2-4d13-ad05-8aac89cc02d3" providerId="ADAL" clId="{48304E45-FF86-4417-8885-07DC192E0166}" dt="2021-10-27T12:53:19.810" v="865"/>
          <ac:spMkLst>
            <pc:docMk/>
            <pc:sldMk cId="1172816394" sldId="304"/>
            <ac:spMk id="17" creationId="{38F37CDD-BD6E-4F6E-ACC8-398F02A96281}"/>
          </ac:spMkLst>
        </pc:spChg>
        <pc:picChg chg="del mod">
          <ac:chgData name="Lombardo, Timothy Paul" userId="bb3fd58c-3bf2-4d13-ad05-8aac89cc02d3" providerId="ADAL" clId="{48304E45-FF86-4417-8885-07DC192E0166}" dt="2021-10-13T18:37:32.853" v="233" actId="478"/>
          <ac:picMkLst>
            <pc:docMk/>
            <pc:sldMk cId="1172816394" sldId="304"/>
            <ac:picMk id="4" creationId="{00000000-0000-0000-0000-000000000000}"/>
          </ac:picMkLst>
        </pc:picChg>
        <pc:picChg chg="del mod">
          <ac:chgData name="Lombardo, Timothy Paul" userId="bb3fd58c-3bf2-4d13-ad05-8aac89cc02d3" providerId="ADAL" clId="{48304E45-FF86-4417-8885-07DC192E0166}" dt="2021-10-13T18:37:32.853" v="233" actId="478"/>
          <ac:picMkLst>
            <pc:docMk/>
            <pc:sldMk cId="1172816394" sldId="304"/>
            <ac:picMk id="5" creationId="{00000000-0000-0000-0000-000000000000}"/>
          </ac:picMkLst>
        </pc:picChg>
        <pc:picChg chg="add del mod">
          <ac:chgData name="Lombardo, Timothy Paul" userId="bb3fd58c-3bf2-4d13-ad05-8aac89cc02d3" providerId="ADAL" clId="{48304E45-FF86-4417-8885-07DC192E0166}" dt="2021-10-27T12:52:25.075" v="851" actId="478"/>
          <ac:picMkLst>
            <pc:docMk/>
            <pc:sldMk cId="1172816394" sldId="304"/>
            <ac:picMk id="6" creationId="{B9ED5431-DAA0-4A9E-8E27-8765B857F4A1}"/>
          </ac:picMkLst>
        </pc:picChg>
        <pc:picChg chg="add del mod">
          <ac:chgData name="Lombardo, Timothy Paul" userId="bb3fd58c-3bf2-4d13-ad05-8aac89cc02d3" providerId="ADAL" clId="{48304E45-FF86-4417-8885-07DC192E0166}" dt="2021-10-27T12:52:25.075" v="851" actId="478"/>
          <ac:picMkLst>
            <pc:docMk/>
            <pc:sldMk cId="1172816394" sldId="304"/>
            <ac:picMk id="7" creationId="{43A2446C-851D-4412-BDFD-BD7ADBD1CA5D}"/>
          </ac:picMkLst>
        </pc:picChg>
        <pc:picChg chg="add mod">
          <ac:chgData name="Lombardo, Timothy Paul" userId="bb3fd58c-3bf2-4d13-ad05-8aac89cc02d3" providerId="ADAL" clId="{48304E45-FF86-4417-8885-07DC192E0166}" dt="2021-10-27T12:53:11.625" v="864" actId="1076"/>
          <ac:picMkLst>
            <pc:docMk/>
            <pc:sldMk cId="1172816394" sldId="304"/>
            <ac:picMk id="13" creationId="{EBE28079-6FC3-447D-B2C6-403D3A9068AD}"/>
          </ac:picMkLst>
        </pc:picChg>
        <pc:picChg chg="add">
          <ac:chgData name="Lombardo, Timothy Paul" userId="bb3fd58c-3bf2-4d13-ad05-8aac89cc02d3" providerId="ADAL" clId="{48304E45-FF86-4417-8885-07DC192E0166}" dt="2021-10-27T12:53:06.024" v="863"/>
          <ac:picMkLst>
            <pc:docMk/>
            <pc:sldMk cId="1172816394" sldId="304"/>
            <ac:picMk id="14" creationId="{7D13A905-7719-4305-985E-A77E6724B04B}"/>
          </ac:picMkLst>
        </pc:picChg>
        <pc:cxnChg chg="del mod">
          <ac:chgData name="Lombardo, Timothy Paul" userId="bb3fd58c-3bf2-4d13-ad05-8aac89cc02d3" providerId="ADAL" clId="{48304E45-FF86-4417-8885-07DC192E0166}" dt="2021-10-13T18:37:32.853" v="233" actId="478"/>
          <ac:cxnSpMkLst>
            <pc:docMk/>
            <pc:sldMk cId="1172816394" sldId="304"/>
            <ac:cxnSpMk id="8" creationId="{00000000-0000-0000-0000-000000000000}"/>
          </ac:cxnSpMkLst>
        </pc:cxnChg>
        <pc:cxnChg chg="add del mod">
          <ac:chgData name="Lombardo, Timothy Paul" userId="bb3fd58c-3bf2-4d13-ad05-8aac89cc02d3" providerId="ADAL" clId="{48304E45-FF86-4417-8885-07DC192E0166}" dt="2021-10-27T12:52:25.075" v="851" actId="478"/>
          <ac:cxnSpMkLst>
            <pc:docMk/>
            <pc:sldMk cId="1172816394" sldId="304"/>
            <ac:cxnSpMk id="9" creationId="{7A7BEA0C-D958-4A1C-A084-81D444B3DA12}"/>
          </ac:cxnSpMkLst>
        </pc:cxnChg>
        <pc:cxnChg chg="add mod">
          <ac:chgData name="Lombardo, Timothy Paul" userId="bb3fd58c-3bf2-4d13-ad05-8aac89cc02d3" providerId="ADAL" clId="{48304E45-FF86-4417-8885-07DC192E0166}" dt="2021-10-27T12:53:25.962" v="866" actId="14100"/>
          <ac:cxnSpMkLst>
            <pc:docMk/>
            <pc:sldMk cId="1172816394" sldId="304"/>
            <ac:cxnSpMk id="18" creationId="{A4B06FA2-EB0E-4277-9394-5982AA626583}"/>
          </ac:cxnSpMkLst>
        </pc:cxnChg>
      </pc:sldChg>
      <pc:sldChg chg="addSp delSp modSp">
        <pc:chgData name="Lombardo, Timothy Paul" userId="bb3fd58c-3bf2-4d13-ad05-8aac89cc02d3" providerId="ADAL" clId="{48304E45-FF86-4417-8885-07DC192E0166}" dt="2021-10-27T12:35:57.886" v="593" actId="478"/>
        <pc:sldMkLst>
          <pc:docMk/>
          <pc:sldMk cId="410407322" sldId="305"/>
        </pc:sldMkLst>
        <pc:spChg chg="del mod">
          <ac:chgData name="Lombardo, Timothy Paul" userId="bb3fd58c-3bf2-4d13-ad05-8aac89cc02d3" providerId="ADAL" clId="{48304E45-FF86-4417-8885-07DC192E0166}" dt="2021-10-13T18:37:27.676" v="232" actId="478"/>
          <ac:spMkLst>
            <pc:docMk/>
            <pc:sldMk cId="410407322" sldId="305"/>
            <ac:spMk id="3" creationId="{00000000-0000-0000-0000-000000000000}"/>
          </ac:spMkLst>
        </pc:spChg>
        <pc:spChg chg="add del mod">
          <ac:chgData name="Lombardo, Timothy Paul" userId="bb3fd58c-3bf2-4d13-ad05-8aac89cc02d3" providerId="ADAL" clId="{48304E45-FF86-4417-8885-07DC192E0166}" dt="2021-10-13T18:26:34.373" v="14"/>
          <ac:spMkLst>
            <pc:docMk/>
            <pc:sldMk cId="410407322" sldId="305"/>
            <ac:spMk id="4" creationId="{D0A50624-B392-4CB7-AD90-B50A34264B5C}"/>
          </ac:spMkLst>
        </pc:spChg>
        <pc:spChg chg="add del mod">
          <ac:chgData name="Lombardo, Timothy Paul" userId="bb3fd58c-3bf2-4d13-ad05-8aac89cc02d3" providerId="ADAL" clId="{48304E45-FF86-4417-8885-07DC192E0166}" dt="2021-10-13T18:26:34.373" v="14"/>
          <ac:spMkLst>
            <pc:docMk/>
            <pc:sldMk cId="410407322" sldId="305"/>
            <ac:spMk id="5" creationId="{338ABB44-1E14-48D2-9615-50FA00EFAE2B}"/>
          </ac:spMkLst>
        </pc:spChg>
        <pc:spChg chg="add del mod">
          <ac:chgData name="Lombardo, Timothy Paul" userId="bb3fd58c-3bf2-4d13-ad05-8aac89cc02d3" providerId="ADAL" clId="{48304E45-FF86-4417-8885-07DC192E0166}" dt="2021-10-13T18:26:34.373" v="14"/>
          <ac:spMkLst>
            <pc:docMk/>
            <pc:sldMk cId="410407322" sldId="305"/>
            <ac:spMk id="6" creationId="{50435703-E34A-4561-A9B2-4A9DFF3516E0}"/>
          </ac:spMkLst>
        </pc:spChg>
        <pc:spChg chg="add del mod">
          <ac:chgData name="Lombardo, Timothy Paul" userId="bb3fd58c-3bf2-4d13-ad05-8aac89cc02d3" providerId="ADAL" clId="{48304E45-FF86-4417-8885-07DC192E0166}" dt="2021-10-13T18:37:27.676" v="232" actId="478"/>
          <ac:spMkLst>
            <pc:docMk/>
            <pc:sldMk cId="410407322" sldId="305"/>
            <ac:spMk id="7" creationId="{CC349BE5-65E7-49BC-A076-98EB4BA1B4FB}"/>
          </ac:spMkLst>
        </pc:spChg>
        <pc:spChg chg="add del mod">
          <ac:chgData name="Lombardo, Timothy Paul" userId="bb3fd58c-3bf2-4d13-ad05-8aac89cc02d3" providerId="ADAL" clId="{48304E45-FF86-4417-8885-07DC192E0166}" dt="2021-10-13T18:39:36.438" v="254"/>
          <ac:spMkLst>
            <pc:docMk/>
            <pc:sldMk cId="410407322" sldId="305"/>
            <ac:spMk id="9" creationId="{545C5502-248E-4F97-86D5-0351B2C65E08}"/>
          </ac:spMkLst>
        </pc:spChg>
        <pc:spChg chg="add del mod">
          <ac:chgData name="Lombardo, Timothy Paul" userId="bb3fd58c-3bf2-4d13-ad05-8aac89cc02d3" providerId="ADAL" clId="{48304E45-FF86-4417-8885-07DC192E0166}" dt="2021-10-13T18:39:36.438" v="254"/>
          <ac:spMkLst>
            <pc:docMk/>
            <pc:sldMk cId="410407322" sldId="305"/>
            <ac:spMk id="10" creationId="{7584466E-9FCC-4B66-A182-6E85B73987A7}"/>
          </ac:spMkLst>
        </pc:spChg>
        <pc:spChg chg="add del mod">
          <ac:chgData name="Lombardo, Timothy Paul" userId="bb3fd58c-3bf2-4d13-ad05-8aac89cc02d3" providerId="ADAL" clId="{48304E45-FF86-4417-8885-07DC192E0166}" dt="2021-10-27T12:35:57.886" v="593" actId="478"/>
          <ac:spMkLst>
            <pc:docMk/>
            <pc:sldMk cId="410407322" sldId="305"/>
            <ac:spMk id="11" creationId="{F12238ED-470D-4B70-9D1E-E98106BD6E18}"/>
          </ac:spMkLst>
        </pc:spChg>
        <pc:spChg chg="add mod">
          <ac:chgData name="Lombardo, Timothy Paul" userId="bb3fd58c-3bf2-4d13-ad05-8aac89cc02d3" providerId="ADAL" clId="{48304E45-FF86-4417-8885-07DC192E0166}" dt="2021-10-27T12:35:54.878" v="592" actId="403"/>
          <ac:spMkLst>
            <pc:docMk/>
            <pc:sldMk cId="410407322" sldId="305"/>
            <ac:spMk id="12" creationId="{111C122B-4EB3-4BE7-85AB-DEECE16215ED}"/>
          </ac:spMkLst>
        </pc:spChg>
      </pc:sldChg>
      <pc:sldChg chg="addSp delSp modSp">
        <pc:chgData name="Lombardo, Timothy Paul" userId="bb3fd58c-3bf2-4d13-ad05-8aac89cc02d3" providerId="ADAL" clId="{48304E45-FF86-4417-8885-07DC192E0166}" dt="2021-10-27T12:37:47.616" v="627" actId="403"/>
        <pc:sldMkLst>
          <pc:docMk/>
          <pc:sldMk cId="140818126" sldId="307"/>
        </pc:sldMkLst>
        <pc:spChg chg="del">
          <ac:chgData name="Lombardo, Timothy Paul" userId="bb3fd58c-3bf2-4d13-ad05-8aac89cc02d3" providerId="ADAL" clId="{48304E45-FF86-4417-8885-07DC192E0166}" dt="2021-10-13T18:37:38.346" v="234" actId="478"/>
          <ac:spMkLst>
            <pc:docMk/>
            <pc:sldMk cId="140818126" sldId="307"/>
            <ac:spMk id="3" creationId="{00000000-0000-0000-0000-000000000000}"/>
          </ac:spMkLst>
        </pc:spChg>
        <pc:spChg chg="add del mod">
          <ac:chgData name="Lombardo, Timothy Paul" userId="bb3fd58c-3bf2-4d13-ad05-8aac89cc02d3" providerId="ADAL" clId="{48304E45-FF86-4417-8885-07DC192E0166}" dt="2021-10-13T18:26:34.373" v="14"/>
          <ac:spMkLst>
            <pc:docMk/>
            <pc:sldMk cId="140818126" sldId="307"/>
            <ac:spMk id="4" creationId="{EA1B751B-853B-486D-8DAA-317950FC8593}"/>
          </ac:spMkLst>
        </pc:spChg>
        <pc:spChg chg="add del mod">
          <ac:chgData name="Lombardo, Timothy Paul" userId="bb3fd58c-3bf2-4d13-ad05-8aac89cc02d3" providerId="ADAL" clId="{48304E45-FF86-4417-8885-07DC192E0166}" dt="2021-10-13T18:26:34.373" v="14"/>
          <ac:spMkLst>
            <pc:docMk/>
            <pc:sldMk cId="140818126" sldId="307"/>
            <ac:spMk id="5" creationId="{476F573D-1E32-4FB1-8685-FD2E4EF2314A}"/>
          </ac:spMkLst>
        </pc:spChg>
        <pc:spChg chg="add del mod">
          <ac:chgData name="Lombardo, Timothy Paul" userId="bb3fd58c-3bf2-4d13-ad05-8aac89cc02d3" providerId="ADAL" clId="{48304E45-FF86-4417-8885-07DC192E0166}" dt="2021-10-13T18:26:34.373" v="14"/>
          <ac:spMkLst>
            <pc:docMk/>
            <pc:sldMk cId="140818126" sldId="307"/>
            <ac:spMk id="6" creationId="{7DEF4816-7768-47D1-93BE-C7877D70934B}"/>
          </ac:spMkLst>
        </pc:spChg>
        <pc:spChg chg="add del mod">
          <ac:chgData name="Lombardo, Timothy Paul" userId="bb3fd58c-3bf2-4d13-ad05-8aac89cc02d3" providerId="ADAL" clId="{48304E45-FF86-4417-8885-07DC192E0166}" dt="2021-10-13T18:37:38.346" v="234" actId="478"/>
          <ac:spMkLst>
            <pc:docMk/>
            <pc:sldMk cId="140818126" sldId="307"/>
            <ac:spMk id="7" creationId="{8E144BB9-EBA4-4B6B-8C58-5719D32765BA}"/>
          </ac:spMkLst>
        </pc:spChg>
        <pc:spChg chg="add del mod">
          <ac:chgData name="Lombardo, Timothy Paul" userId="bb3fd58c-3bf2-4d13-ad05-8aac89cc02d3" providerId="ADAL" clId="{48304E45-FF86-4417-8885-07DC192E0166}" dt="2021-10-13T18:39:36.438" v="254"/>
          <ac:spMkLst>
            <pc:docMk/>
            <pc:sldMk cId="140818126" sldId="307"/>
            <ac:spMk id="9" creationId="{B1DCE13C-4D36-423C-B901-D43AC5FAE58F}"/>
          </ac:spMkLst>
        </pc:spChg>
        <pc:spChg chg="add del mod">
          <ac:chgData name="Lombardo, Timothy Paul" userId="bb3fd58c-3bf2-4d13-ad05-8aac89cc02d3" providerId="ADAL" clId="{48304E45-FF86-4417-8885-07DC192E0166}" dt="2021-10-13T18:39:36.438" v="254"/>
          <ac:spMkLst>
            <pc:docMk/>
            <pc:sldMk cId="140818126" sldId="307"/>
            <ac:spMk id="10" creationId="{A742659B-F33E-4DB4-8B83-CC03CF9B37C8}"/>
          </ac:spMkLst>
        </pc:spChg>
        <pc:spChg chg="add mod">
          <ac:chgData name="Lombardo, Timothy Paul" userId="bb3fd58c-3bf2-4d13-ad05-8aac89cc02d3" providerId="ADAL" clId="{48304E45-FF86-4417-8885-07DC192E0166}" dt="2021-10-13T18:39:36.438" v="254"/>
          <ac:spMkLst>
            <pc:docMk/>
            <pc:sldMk cId="140818126" sldId="307"/>
            <ac:spMk id="11" creationId="{91FC9499-B9E4-41DC-AA06-D06F93CAC93C}"/>
          </ac:spMkLst>
        </pc:spChg>
        <pc:spChg chg="add mod">
          <ac:chgData name="Lombardo, Timothy Paul" userId="bb3fd58c-3bf2-4d13-ad05-8aac89cc02d3" providerId="ADAL" clId="{48304E45-FF86-4417-8885-07DC192E0166}" dt="2021-10-27T12:37:47.616" v="627" actId="403"/>
          <ac:spMkLst>
            <pc:docMk/>
            <pc:sldMk cId="140818126" sldId="307"/>
            <ac:spMk id="12" creationId="{4BB41780-513F-485E-85B4-8F4B92853837}"/>
          </ac:spMkLst>
        </pc:spChg>
      </pc:sldChg>
      <pc:sldChg chg="addSp delSp modSp">
        <pc:chgData name="Lombardo, Timothy Paul" userId="bb3fd58c-3bf2-4d13-ad05-8aac89cc02d3" providerId="ADAL" clId="{48304E45-FF86-4417-8885-07DC192E0166}" dt="2021-10-27T12:47:37.997" v="808" actId="403"/>
        <pc:sldMkLst>
          <pc:docMk/>
          <pc:sldMk cId="2469453789" sldId="308"/>
        </pc:sldMkLst>
        <pc:spChg chg="del mod">
          <ac:chgData name="Lombardo, Timothy Paul" userId="bb3fd58c-3bf2-4d13-ad05-8aac89cc02d3" providerId="ADAL" clId="{48304E45-FF86-4417-8885-07DC192E0166}" dt="2021-10-13T18:39:05.153" v="249" actId="478"/>
          <ac:spMkLst>
            <pc:docMk/>
            <pc:sldMk cId="2469453789" sldId="308"/>
            <ac:spMk id="3" creationId="{00000000-0000-0000-0000-000000000000}"/>
          </ac:spMkLst>
        </pc:spChg>
        <pc:spChg chg="add del mod">
          <ac:chgData name="Lombardo, Timothy Paul" userId="bb3fd58c-3bf2-4d13-ad05-8aac89cc02d3" providerId="ADAL" clId="{48304E45-FF86-4417-8885-07DC192E0166}" dt="2021-10-13T18:26:34.373" v="14"/>
          <ac:spMkLst>
            <pc:docMk/>
            <pc:sldMk cId="2469453789" sldId="308"/>
            <ac:spMk id="4" creationId="{159D2B56-AC2D-49D4-852B-1202AECCCCB0}"/>
          </ac:spMkLst>
        </pc:spChg>
        <pc:spChg chg="add del mod">
          <ac:chgData name="Lombardo, Timothy Paul" userId="bb3fd58c-3bf2-4d13-ad05-8aac89cc02d3" providerId="ADAL" clId="{48304E45-FF86-4417-8885-07DC192E0166}" dt="2021-10-13T18:26:34.373" v="14"/>
          <ac:spMkLst>
            <pc:docMk/>
            <pc:sldMk cId="2469453789" sldId="308"/>
            <ac:spMk id="5" creationId="{385BC25B-B844-4D4A-A1F9-E239D6BD8BCA}"/>
          </ac:spMkLst>
        </pc:spChg>
        <pc:spChg chg="add del mod">
          <ac:chgData name="Lombardo, Timothy Paul" userId="bb3fd58c-3bf2-4d13-ad05-8aac89cc02d3" providerId="ADAL" clId="{48304E45-FF86-4417-8885-07DC192E0166}" dt="2021-10-13T18:26:34.373" v="14"/>
          <ac:spMkLst>
            <pc:docMk/>
            <pc:sldMk cId="2469453789" sldId="308"/>
            <ac:spMk id="6" creationId="{4F43E807-2DFF-41AA-B047-D878222A1882}"/>
          </ac:spMkLst>
        </pc:spChg>
        <pc:spChg chg="add del mod">
          <ac:chgData name="Lombardo, Timothy Paul" userId="bb3fd58c-3bf2-4d13-ad05-8aac89cc02d3" providerId="ADAL" clId="{48304E45-FF86-4417-8885-07DC192E0166}" dt="2021-10-13T18:39:05.153" v="249" actId="478"/>
          <ac:spMkLst>
            <pc:docMk/>
            <pc:sldMk cId="2469453789" sldId="308"/>
            <ac:spMk id="7" creationId="{D4FD445F-92C6-4543-BAFF-DF0062947778}"/>
          </ac:spMkLst>
        </pc:spChg>
        <pc:spChg chg="add del mod">
          <ac:chgData name="Lombardo, Timothy Paul" userId="bb3fd58c-3bf2-4d13-ad05-8aac89cc02d3" providerId="ADAL" clId="{48304E45-FF86-4417-8885-07DC192E0166}" dt="2021-10-13T18:39:36.438" v="254"/>
          <ac:spMkLst>
            <pc:docMk/>
            <pc:sldMk cId="2469453789" sldId="308"/>
            <ac:spMk id="9" creationId="{7BCD0E08-A1B7-49AD-8ABF-3114C7BDD615}"/>
          </ac:spMkLst>
        </pc:spChg>
        <pc:spChg chg="add del mod">
          <ac:chgData name="Lombardo, Timothy Paul" userId="bb3fd58c-3bf2-4d13-ad05-8aac89cc02d3" providerId="ADAL" clId="{48304E45-FF86-4417-8885-07DC192E0166}" dt="2021-10-13T18:39:36.438" v="254"/>
          <ac:spMkLst>
            <pc:docMk/>
            <pc:sldMk cId="2469453789" sldId="308"/>
            <ac:spMk id="10" creationId="{A5452391-338B-454B-A5E1-5B14EB3D7E5F}"/>
          </ac:spMkLst>
        </pc:spChg>
        <pc:spChg chg="add mod">
          <ac:chgData name="Lombardo, Timothy Paul" userId="bb3fd58c-3bf2-4d13-ad05-8aac89cc02d3" providerId="ADAL" clId="{48304E45-FF86-4417-8885-07DC192E0166}" dt="2021-10-13T18:39:36.438" v="254"/>
          <ac:spMkLst>
            <pc:docMk/>
            <pc:sldMk cId="2469453789" sldId="308"/>
            <ac:spMk id="11" creationId="{E5E7B1C6-677D-4917-9BC1-7C93CA040F36}"/>
          </ac:spMkLst>
        </pc:spChg>
        <pc:spChg chg="add mod">
          <ac:chgData name="Lombardo, Timothy Paul" userId="bb3fd58c-3bf2-4d13-ad05-8aac89cc02d3" providerId="ADAL" clId="{48304E45-FF86-4417-8885-07DC192E0166}" dt="2021-10-27T12:47:37.997" v="808" actId="403"/>
          <ac:spMkLst>
            <pc:docMk/>
            <pc:sldMk cId="2469453789" sldId="308"/>
            <ac:spMk id="12" creationId="{236CEC7E-743B-4577-9E40-980BD28C69D4}"/>
          </ac:spMkLst>
        </pc:spChg>
      </pc:sldChg>
      <pc:sldChg chg="addSp delSp modSp">
        <pc:chgData name="Lombardo, Timothy Paul" userId="bb3fd58c-3bf2-4d13-ad05-8aac89cc02d3" providerId="ADAL" clId="{48304E45-FF86-4417-8885-07DC192E0166}" dt="2021-10-27T12:38:36.743" v="633" actId="207"/>
        <pc:sldMkLst>
          <pc:docMk/>
          <pc:sldMk cId="2555312491" sldId="309"/>
        </pc:sldMkLst>
        <pc:spChg chg="del">
          <ac:chgData name="Lombardo, Timothy Paul" userId="bb3fd58c-3bf2-4d13-ad05-8aac89cc02d3" providerId="ADAL" clId="{48304E45-FF86-4417-8885-07DC192E0166}" dt="2021-10-13T18:26:30.823" v="4"/>
          <ac:spMkLst>
            <pc:docMk/>
            <pc:sldMk cId="2555312491" sldId="309"/>
            <ac:spMk id="2" creationId="{00000000-0000-0000-0000-000000000000}"/>
          </ac:spMkLst>
        </pc:spChg>
        <pc:spChg chg="add del mod">
          <ac:chgData name="Lombardo, Timothy Paul" userId="bb3fd58c-3bf2-4d13-ad05-8aac89cc02d3" providerId="ADAL" clId="{48304E45-FF86-4417-8885-07DC192E0166}" dt="2021-10-13T18:26:34.373" v="14"/>
          <ac:spMkLst>
            <pc:docMk/>
            <pc:sldMk cId="2555312491" sldId="309"/>
            <ac:spMk id="3" creationId="{8B6C41A1-3296-472A-BF59-73A65F7B4FBB}"/>
          </ac:spMkLst>
        </pc:spChg>
        <pc:spChg chg="add del mod">
          <ac:chgData name="Lombardo, Timothy Paul" userId="bb3fd58c-3bf2-4d13-ad05-8aac89cc02d3" providerId="ADAL" clId="{48304E45-FF86-4417-8885-07DC192E0166}" dt="2021-10-13T18:26:34.373" v="14"/>
          <ac:spMkLst>
            <pc:docMk/>
            <pc:sldMk cId="2555312491" sldId="309"/>
            <ac:spMk id="4" creationId="{B5B851F9-A289-4DA0-92FA-3759EDBE04B8}"/>
          </ac:spMkLst>
        </pc:spChg>
        <pc:spChg chg="add del mod">
          <ac:chgData name="Lombardo, Timothy Paul" userId="bb3fd58c-3bf2-4d13-ad05-8aac89cc02d3" providerId="ADAL" clId="{48304E45-FF86-4417-8885-07DC192E0166}" dt="2021-10-13T18:26:34.373" v="14"/>
          <ac:spMkLst>
            <pc:docMk/>
            <pc:sldMk cId="2555312491" sldId="309"/>
            <ac:spMk id="5" creationId="{2A53B58E-462B-4AEE-BE9E-8992B1E3FC50}"/>
          </ac:spMkLst>
        </pc:spChg>
        <pc:spChg chg="add del mod">
          <ac:chgData name="Lombardo, Timothy Paul" userId="bb3fd58c-3bf2-4d13-ad05-8aac89cc02d3" providerId="ADAL" clId="{48304E45-FF86-4417-8885-07DC192E0166}" dt="2021-10-13T18:37:44.101" v="235" actId="478"/>
          <ac:spMkLst>
            <pc:docMk/>
            <pc:sldMk cId="2555312491" sldId="309"/>
            <ac:spMk id="6" creationId="{4362D2E9-6FE0-422D-B0D1-C7D23544166B}"/>
          </ac:spMkLst>
        </pc:spChg>
        <pc:spChg chg="add del mod">
          <ac:chgData name="Lombardo, Timothy Paul" userId="bb3fd58c-3bf2-4d13-ad05-8aac89cc02d3" providerId="ADAL" clId="{48304E45-FF86-4417-8885-07DC192E0166}" dt="2021-10-13T18:37:44.101" v="235" actId="478"/>
          <ac:spMkLst>
            <pc:docMk/>
            <pc:sldMk cId="2555312491" sldId="309"/>
            <ac:spMk id="7" creationId="{EC01F6AE-A195-4F61-A861-CD3100AC4655}"/>
          </ac:spMkLst>
        </pc:spChg>
        <pc:spChg chg="add del mod">
          <ac:chgData name="Lombardo, Timothy Paul" userId="bb3fd58c-3bf2-4d13-ad05-8aac89cc02d3" providerId="ADAL" clId="{48304E45-FF86-4417-8885-07DC192E0166}" dt="2021-10-13T18:39:36.438" v="254"/>
          <ac:spMkLst>
            <pc:docMk/>
            <pc:sldMk cId="2555312491" sldId="309"/>
            <ac:spMk id="8" creationId="{F127D6D2-4977-4D58-842E-4209873BD682}"/>
          </ac:spMkLst>
        </pc:spChg>
        <pc:spChg chg="add del mod">
          <ac:chgData name="Lombardo, Timothy Paul" userId="bb3fd58c-3bf2-4d13-ad05-8aac89cc02d3" providerId="ADAL" clId="{48304E45-FF86-4417-8885-07DC192E0166}" dt="2021-10-27T12:38:22.606" v="628" actId="478"/>
          <ac:spMkLst>
            <pc:docMk/>
            <pc:sldMk cId="2555312491" sldId="309"/>
            <ac:spMk id="9" creationId="{8A1FA6FB-BBF4-401D-9BD1-5F8E4517B15B}"/>
          </ac:spMkLst>
        </pc:spChg>
        <pc:spChg chg="add del mod">
          <ac:chgData name="Lombardo, Timothy Paul" userId="bb3fd58c-3bf2-4d13-ad05-8aac89cc02d3" providerId="ADAL" clId="{48304E45-FF86-4417-8885-07DC192E0166}" dt="2021-10-27T12:38:22.606" v="628" actId="478"/>
          <ac:spMkLst>
            <pc:docMk/>
            <pc:sldMk cId="2555312491" sldId="309"/>
            <ac:spMk id="10" creationId="{96F9AD31-7F03-4406-9586-526156DF2772}"/>
          </ac:spMkLst>
        </pc:spChg>
        <pc:spChg chg="del mod">
          <ac:chgData name="Lombardo, Timothy Paul" userId="bb3fd58c-3bf2-4d13-ad05-8aac89cc02d3" providerId="ADAL" clId="{48304E45-FF86-4417-8885-07DC192E0166}" dt="2021-10-13T18:37:44.101" v="235" actId="478"/>
          <ac:spMkLst>
            <pc:docMk/>
            <pc:sldMk cId="2555312491" sldId="309"/>
            <ac:spMk id="18435" creationId="{00000000-0000-0000-0000-000000000000}"/>
          </ac:spMkLst>
        </pc:spChg>
        <pc:spChg chg="del mod">
          <ac:chgData name="Lombardo, Timothy Paul" userId="bb3fd58c-3bf2-4d13-ad05-8aac89cc02d3" providerId="ADAL" clId="{48304E45-FF86-4417-8885-07DC192E0166}" dt="2021-10-13T18:37:44.101" v="235" actId="478"/>
          <ac:spMkLst>
            <pc:docMk/>
            <pc:sldMk cId="2555312491" sldId="309"/>
            <ac:spMk id="18436" creationId="{00000000-0000-0000-0000-000000000000}"/>
          </ac:spMkLst>
        </pc:spChg>
        <pc:spChg chg="del mod">
          <ac:chgData name="Lombardo, Timothy Paul" userId="bb3fd58c-3bf2-4d13-ad05-8aac89cc02d3" providerId="ADAL" clId="{48304E45-FF86-4417-8885-07DC192E0166}" dt="2021-10-13T18:37:44.101" v="235" actId="478"/>
          <ac:spMkLst>
            <pc:docMk/>
            <pc:sldMk cId="2555312491" sldId="309"/>
            <ac:spMk id="18437" creationId="{00000000-0000-0000-0000-000000000000}"/>
          </ac:spMkLst>
        </pc:spChg>
        <pc:spChg chg="del mod">
          <ac:chgData name="Lombardo, Timothy Paul" userId="bb3fd58c-3bf2-4d13-ad05-8aac89cc02d3" providerId="ADAL" clId="{48304E45-FF86-4417-8885-07DC192E0166}" dt="2021-10-13T18:37:44.101" v="235" actId="478"/>
          <ac:spMkLst>
            <pc:docMk/>
            <pc:sldMk cId="2555312491" sldId="309"/>
            <ac:spMk id="18438" creationId="{00000000-0000-0000-0000-000000000000}"/>
          </ac:spMkLst>
        </pc:spChg>
        <pc:spChg chg="del mod">
          <ac:chgData name="Lombardo, Timothy Paul" userId="bb3fd58c-3bf2-4d13-ad05-8aac89cc02d3" providerId="ADAL" clId="{48304E45-FF86-4417-8885-07DC192E0166}" dt="2021-10-13T18:37:44.101" v="235" actId="478"/>
          <ac:spMkLst>
            <pc:docMk/>
            <pc:sldMk cId="2555312491" sldId="309"/>
            <ac:spMk id="18439" creationId="{00000000-0000-0000-0000-000000000000}"/>
          </ac:spMkLst>
        </pc:spChg>
        <pc:spChg chg="del mod">
          <ac:chgData name="Lombardo, Timothy Paul" userId="bb3fd58c-3bf2-4d13-ad05-8aac89cc02d3" providerId="ADAL" clId="{48304E45-FF86-4417-8885-07DC192E0166}" dt="2021-10-13T18:37:44.101" v="235" actId="478"/>
          <ac:spMkLst>
            <pc:docMk/>
            <pc:sldMk cId="2555312491" sldId="309"/>
            <ac:spMk id="18440" creationId="{00000000-0000-0000-0000-000000000000}"/>
          </ac:spMkLst>
        </pc:spChg>
        <pc:grpChg chg="add mod">
          <ac:chgData name="Lombardo, Timothy Paul" userId="bb3fd58c-3bf2-4d13-ad05-8aac89cc02d3" providerId="ADAL" clId="{48304E45-FF86-4417-8885-07DC192E0166}" dt="2021-10-27T12:38:36.743" v="633" actId="207"/>
          <ac:grpSpMkLst>
            <pc:docMk/>
            <pc:sldMk cId="2555312491" sldId="309"/>
            <ac:grpSpMk id="5" creationId="{9402A272-6228-4510-86F9-3EEBDDD2607F}"/>
          </ac:grpSpMkLst>
        </pc:grpChg>
      </pc:sldChg>
      <pc:sldChg chg="addSp delSp modSp delAnim">
        <pc:chgData name="Lombardo, Timothy Paul" userId="bb3fd58c-3bf2-4d13-ad05-8aac89cc02d3" providerId="ADAL" clId="{48304E45-FF86-4417-8885-07DC192E0166}" dt="2021-10-27T12:39:12.861" v="637" actId="1076"/>
        <pc:sldMkLst>
          <pc:docMk/>
          <pc:sldMk cId="268742617" sldId="310"/>
        </pc:sldMkLst>
        <pc:spChg chg="del">
          <ac:chgData name="Lombardo, Timothy Paul" userId="bb3fd58c-3bf2-4d13-ad05-8aac89cc02d3" providerId="ADAL" clId="{48304E45-FF86-4417-8885-07DC192E0166}" dt="2021-10-13T18:26:30.823" v="4"/>
          <ac:spMkLst>
            <pc:docMk/>
            <pc:sldMk cId="268742617" sldId="310"/>
            <ac:spMk id="2" creationId="{00000000-0000-0000-0000-000000000000}"/>
          </ac:spMkLst>
        </pc:spChg>
        <pc:spChg chg="add del mod">
          <ac:chgData name="Lombardo, Timothy Paul" userId="bb3fd58c-3bf2-4d13-ad05-8aac89cc02d3" providerId="ADAL" clId="{48304E45-FF86-4417-8885-07DC192E0166}" dt="2021-10-13T18:26:34.373" v="14"/>
          <ac:spMkLst>
            <pc:docMk/>
            <pc:sldMk cId="268742617" sldId="310"/>
            <ac:spMk id="3" creationId="{F8296963-DA4F-4471-AA5D-F727636C75AA}"/>
          </ac:spMkLst>
        </pc:spChg>
        <pc:spChg chg="add del mod">
          <ac:chgData name="Lombardo, Timothy Paul" userId="bb3fd58c-3bf2-4d13-ad05-8aac89cc02d3" providerId="ADAL" clId="{48304E45-FF86-4417-8885-07DC192E0166}" dt="2021-10-13T18:26:34.373" v="14"/>
          <ac:spMkLst>
            <pc:docMk/>
            <pc:sldMk cId="268742617" sldId="310"/>
            <ac:spMk id="4" creationId="{56B32062-FCF8-495B-B33B-67E38DE65B36}"/>
          </ac:spMkLst>
        </pc:spChg>
        <pc:spChg chg="add del mod">
          <ac:chgData name="Lombardo, Timothy Paul" userId="bb3fd58c-3bf2-4d13-ad05-8aac89cc02d3" providerId="ADAL" clId="{48304E45-FF86-4417-8885-07DC192E0166}" dt="2021-10-13T18:26:34.373" v="14"/>
          <ac:spMkLst>
            <pc:docMk/>
            <pc:sldMk cId="268742617" sldId="310"/>
            <ac:spMk id="5" creationId="{55193EDE-92FE-46CB-82C7-EE76D61A3B32}"/>
          </ac:spMkLst>
        </pc:spChg>
        <pc:spChg chg="add del mod">
          <ac:chgData name="Lombardo, Timothy Paul" userId="bb3fd58c-3bf2-4d13-ad05-8aac89cc02d3" providerId="ADAL" clId="{48304E45-FF86-4417-8885-07DC192E0166}" dt="2021-10-13T18:37:49.080" v="236" actId="478"/>
          <ac:spMkLst>
            <pc:docMk/>
            <pc:sldMk cId="268742617" sldId="310"/>
            <ac:spMk id="6" creationId="{8A67BC5D-7127-4EC7-91BE-90432A944607}"/>
          </ac:spMkLst>
        </pc:spChg>
        <pc:spChg chg="add del mod">
          <ac:chgData name="Lombardo, Timothy Paul" userId="bb3fd58c-3bf2-4d13-ad05-8aac89cc02d3" providerId="ADAL" clId="{48304E45-FF86-4417-8885-07DC192E0166}" dt="2021-10-13T18:37:49.080" v="236" actId="478"/>
          <ac:spMkLst>
            <pc:docMk/>
            <pc:sldMk cId="268742617" sldId="310"/>
            <ac:spMk id="7" creationId="{3CA9DA4D-B418-4EF5-90E0-9C69535B9B6A}"/>
          </ac:spMkLst>
        </pc:spChg>
        <pc:spChg chg="add del mod">
          <ac:chgData name="Lombardo, Timothy Paul" userId="bb3fd58c-3bf2-4d13-ad05-8aac89cc02d3" providerId="ADAL" clId="{48304E45-FF86-4417-8885-07DC192E0166}" dt="2021-10-13T18:39:36.438" v="254"/>
          <ac:spMkLst>
            <pc:docMk/>
            <pc:sldMk cId="268742617" sldId="310"/>
            <ac:spMk id="8" creationId="{69A04A08-21D1-49AF-BDF1-EC5533410D05}"/>
          </ac:spMkLst>
        </pc:spChg>
        <pc:spChg chg="add del mod">
          <ac:chgData name="Lombardo, Timothy Paul" userId="bb3fd58c-3bf2-4d13-ad05-8aac89cc02d3" providerId="ADAL" clId="{48304E45-FF86-4417-8885-07DC192E0166}" dt="2021-10-27T12:39:08.634" v="635" actId="478"/>
          <ac:spMkLst>
            <pc:docMk/>
            <pc:sldMk cId="268742617" sldId="310"/>
            <ac:spMk id="9" creationId="{C0A44DFD-C4D3-4AAB-A6AF-619B8224DF7C}"/>
          </ac:spMkLst>
        </pc:spChg>
        <pc:spChg chg="add del mod">
          <ac:chgData name="Lombardo, Timothy Paul" userId="bb3fd58c-3bf2-4d13-ad05-8aac89cc02d3" providerId="ADAL" clId="{48304E45-FF86-4417-8885-07DC192E0166}" dt="2021-10-27T12:39:05.977" v="634" actId="478"/>
          <ac:spMkLst>
            <pc:docMk/>
            <pc:sldMk cId="268742617" sldId="310"/>
            <ac:spMk id="10" creationId="{4E5109FB-A63B-42E2-8E08-459D592D87B8}"/>
          </ac:spMkLst>
        </pc:spChg>
        <pc:spChg chg="del mod">
          <ac:chgData name="Lombardo, Timothy Paul" userId="bb3fd58c-3bf2-4d13-ad05-8aac89cc02d3" providerId="ADAL" clId="{48304E45-FF86-4417-8885-07DC192E0166}" dt="2021-10-13T18:37:49.080" v="236" actId="478"/>
          <ac:spMkLst>
            <pc:docMk/>
            <pc:sldMk cId="268742617" sldId="310"/>
            <ac:spMk id="27" creationId="{00000000-0000-0000-0000-000000000000}"/>
          </ac:spMkLst>
        </pc:spChg>
        <pc:spChg chg="del mod">
          <ac:chgData name="Lombardo, Timothy Paul" userId="bb3fd58c-3bf2-4d13-ad05-8aac89cc02d3" providerId="ADAL" clId="{48304E45-FF86-4417-8885-07DC192E0166}" dt="2021-10-13T18:37:49.080" v="236" actId="478"/>
          <ac:spMkLst>
            <pc:docMk/>
            <pc:sldMk cId="268742617" sldId="310"/>
            <ac:spMk id="28" creationId="{00000000-0000-0000-0000-000000000000}"/>
          </ac:spMkLst>
        </pc:spChg>
        <pc:spChg chg="del mod">
          <ac:chgData name="Lombardo, Timothy Paul" userId="bb3fd58c-3bf2-4d13-ad05-8aac89cc02d3" providerId="ADAL" clId="{48304E45-FF86-4417-8885-07DC192E0166}" dt="2021-10-13T18:37:49.080" v="236" actId="478"/>
          <ac:spMkLst>
            <pc:docMk/>
            <pc:sldMk cId="268742617" sldId="310"/>
            <ac:spMk id="20483" creationId="{00000000-0000-0000-0000-000000000000}"/>
          </ac:spMkLst>
        </pc:spChg>
        <pc:spChg chg="del mod">
          <ac:chgData name="Lombardo, Timothy Paul" userId="bb3fd58c-3bf2-4d13-ad05-8aac89cc02d3" providerId="ADAL" clId="{48304E45-FF86-4417-8885-07DC192E0166}" dt="2021-10-13T18:37:49.080" v="236" actId="478"/>
          <ac:spMkLst>
            <pc:docMk/>
            <pc:sldMk cId="268742617" sldId="310"/>
            <ac:spMk id="20484" creationId="{00000000-0000-0000-0000-000000000000}"/>
          </ac:spMkLst>
        </pc:spChg>
        <pc:spChg chg="del mod">
          <ac:chgData name="Lombardo, Timothy Paul" userId="bb3fd58c-3bf2-4d13-ad05-8aac89cc02d3" providerId="ADAL" clId="{48304E45-FF86-4417-8885-07DC192E0166}" dt="2021-10-13T18:37:49.080" v="236" actId="478"/>
          <ac:spMkLst>
            <pc:docMk/>
            <pc:sldMk cId="268742617" sldId="310"/>
            <ac:spMk id="20485" creationId="{00000000-0000-0000-0000-000000000000}"/>
          </ac:spMkLst>
        </pc:spChg>
        <pc:spChg chg="del mod">
          <ac:chgData name="Lombardo, Timothy Paul" userId="bb3fd58c-3bf2-4d13-ad05-8aac89cc02d3" providerId="ADAL" clId="{48304E45-FF86-4417-8885-07DC192E0166}" dt="2021-10-13T18:37:49.080" v="236" actId="478"/>
          <ac:spMkLst>
            <pc:docMk/>
            <pc:sldMk cId="268742617" sldId="310"/>
            <ac:spMk id="20486" creationId="{00000000-0000-0000-0000-000000000000}"/>
          </ac:spMkLst>
        </pc:spChg>
        <pc:spChg chg="del mod">
          <ac:chgData name="Lombardo, Timothy Paul" userId="bb3fd58c-3bf2-4d13-ad05-8aac89cc02d3" providerId="ADAL" clId="{48304E45-FF86-4417-8885-07DC192E0166}" dt="2021-10-13T18:37:49.080" v="236" actId="478"/>
          <ac:spMkLst>
            <pc:docMk/>
            <pc:sldMk cId="268742617" sldId="310"/>
            <ac:spMk id="20487" creationId="{00000000-0000-0000-0000-000000000000}"/>
          </ac:spMkLst>
        </pc:spChg>
        <pc:spChg chg="del mod">
          <ac:chgData name="Lombardo, Timothy Paul" userId="bb3fd58c-3bf2-4d13-ad05-8aac89cc02d3" providerId="ADAL" clId="{48304E45-FF86-4417-8885-07DC192E0166}" dt="2021-10-13T18:37:49.080" v="236" actId="478"/>
          <ac:spMkLst>
            <pc:docMk/>
            <pc:sldMk cId="268742617" sldId="310"/>
            <ac:spMk id="20488" creationId="{00000000-0000-0000-0000-000000000000}"/>
          </ac:spMkLst>
        </pc:spChg>
        <pc:spChg chg="del mod">
          <ac:chgData name="Lombardo, Timothy Paul" userId="bb3fd58c-3bf2-4d13-ad05-8aac89cc02d3" providerId="ADAL" clId="{48304E45-FF86-4417-8885-07DC192E0166}" dt="2021-10-13T18:37:49.080" v="236" actId="478"/>
          <ac:spMkLst>
            <pc:docMk/>
            <pc:sldMk cId="268742617" sldId="310"/>
            <ac:spMk id="20491" creationId="{00000000-0000-0000-0000-000000000000}"/>
          </ac:spMkLst>
        </pc:spChg>
        <pc:spChg chg="del mod">
          <ac:chgData name="Lombardo, Timothy Paul" userId="bb3fd58c-3bf2-4d13-ad05-8aac89cc02d3" providerId="ADAL" clId="{48304E45-FF86-4417-8885-07DC192E0166}" dt="2021-10-13T18:37:49.080" v="236" actId="478"/>
          <ac:spMkLst>
            <pc:docMk/>
            <pc:sldMk cId="268742617" sldId="310"/>
            <ac:spMk id="20492" creationId="{00000000-0000-0000-0000-000000000000}"/>
          </ac:spMkLst>
        </pc:spChg>
        <pc:spChg chg="del mod">
          <ac:chgData name="Lombardo, Timothy Paul" userId="bb3fd58c-3bf2-4d13-ad05-8aac89cc02d3" providerId="ADAL" clId="{48304E45-FF86-4417-8885-07DC192E0166}" dt="2021-10-13T18:37:49.080" v="236" actId="478"/>
          <ac:spMkLst>
            <pc:docMk/>
            <pc:sldMk cId="268742617" sldId="310"/>
            <ac:spMk id="20493" creationId="{00000000-0000-0000-0000-000000000000}"/>
          </ac:spMkLst>
        </pc:spChg>
        <pc:grpChg chg="add mod">
          <ac:chgData name="Lombardo, Timothy Paul" userId="bb3fd58c-3bf2-4d13-ad05-8aac89cc02d3" providerId="ADAL" clId="{48304E45-FF86-4417-8885-07DC192E0166}" dt="2021-10-27T12:39:12.861" v="637" actId="1076"/>
          <ac:grpSpMkLst>
            <pc:docMk/>
            <pc:sldMk cId="268742617" sldId="310"/>
            <ac:grpSpMk id="5" creationId="{1F00355A-2978-4867-BE58-E2E746849468}"/>
          </ac:grpSpMkLst>
        </pc:grpChg>
      </pc:sldChg>
      <pc:sldChg chg="addSp delSp modSp delAnim modAnim">
        <pc:chgData name="Lombardo, Timothy Paul" userId="bb3fd58c-3bf2-4d13-ad05-8aac89cc02d3" providerId="ADAL" clId="{48304E45-FF86-4417-8885-07DC192E0166}" dt="2021-10-27T12:40:42.069" v="651" actId="1076"/>
        <pc:sldMkLst>
          <pc:docMk/>
          <pc:sldMk cId="1003083868" sldId="311"/>
        </pc:sldMkLst>
        <pc:spChg chg="add del mod">
          <ac:chgData name="Lombardo, Timothy Paul" userId="bb3fd58c-3bf2-4d13-ad05-8aac89cc02d3" providerId="ADAL" clId="{48304E45-FF86-4417-8885-07DC192E0166}" dt="2021-10-13T18:26:34.373" v="14"/>
          <ac:spMkLst>
            <pc:docMk/>
            <pc:sldMk cId="1003083868" sldId="311"/>
            <ac:spMk id="2" creationId="{89C0CB20-605E-4CEB-9C4B-74991050D2C3}"/>
          </ac:spMkLst>
        </pc:spChg>
        <pc:spChg chg="add del mod">
          <ac:chgData name="Lombardo, Timothy Paul" userId="bb3fd58c-3bf2-4d13-ad05-8aac89cc02d3" providerId="ADAL" clId="{48304E45-FF86-4417-8885-07DC192E0166}" dt="2021-10-13T18:26:34.373" v="14"/>
          <ac:spMkLst>
            <pc:docMk/>
            <pc:sldMk cId="1003083868" sldId="311"/>
            <ac:spMk id="3" creationId="{6C749D16-2704-4557-ABAD-C0602F69E45C}"/>
          </ac:spMkLst>
        </pc:spChg>
        <pc:spChg chg="add del mod">
          <ac:chgData name="Lombardo, Timothy Paul" userId="bb3fd58c-3bf2-4d13-ad05-8aac89cc02d3" providerId="ADAL" clId="{48304E45-FF86-4417-8885-07DC192E0166}" dt="2021-10-13T18:26:34.373" v="14"/>
          <ac:spMkLst>
            <pc:docMk/>
            <pc:sldMk cId="1003083868" sldId="311"/>
            <ac:spMk id="4" creationId="{97E55482-8E7E-456E-BB1A-7BEB90644FDB}"/>
          </ac:spMkLst>
        </pc:spChg>
        <pc:spChg chg="add del mod">
          <ac:chgData name="Lombardo, Timothy Paul" userId="bb3fd58c-3bf2-4d13-ad05-8aac89cc02d3" providerId="ADAL" clId="{48304E45-FF86-4417-8885-07DC192E0166}" dt="2021-10-13T18:38:01.941" v="238" actId="478"/>
          <ac:spMkLst>
            <pc:docMk/>
            <pc:sldMk cId="1003083868" sldId="311"/>
            <ac:spMk id="5" creationId="{02EA1568-2503-4CD8-88C3-75994D65BCA7}"/>
          </ac:spMkLst>
        </pc:spChg>
        <pc:spChg chg="add mod">
          <ac:chgData name="Lombardo, Timothy Paul" userId="bb3fd58c-3bf2-4d13-ad05-8aac89cc02d3" providerId="ADAL" clId="{48304E45-FF86-4417-8885-07DC192E0166}" dt="2021-10-27T12:40:42.069" v="651" actId="1076"/>
          <ac:spMkLst>
            <pc:docMk/>
            <pc:sldMk cId="1003083868" sldId="311"/>
            <ac:spMk id="5" creationId="{57E6300B-A795-4897-A65F-C36158B1E1E0}"/>
          </ac:spMkLst>
        </pc:spChg>
        <pc:spChg chg="add mod">
          <ac:chgData name="Lombardo, Timothy Paul" userId="bb3fd58c-3bf2-4d13-ad05-8aac89cc02d3" providerId="ADAL" clId="{48304E45-FF86-4417-8885-07DC192E0166}" dt="2021-10-27T12:40:42.069" v="651" actId="1076"/>
          <ac:spMkLst>
            <pc:docMk/>
            <pc:sldMk cId="1003083868" sldId="311"/>
            <ac:spMk id="7" creationId="{D7354624-2773-4B54-A27A-A1EF9A132C55}"/>
          </ac:spMkLst>
        </pc:spChg>
        <pc:spChg chg="add del mod">
          <ac:chgData name="Lombardo, Timothy Paul" userId="bb3fd58c-3bf2-4d13-ad05-8aac89cc02d3" providerId="ADAL" clId="{48304E45-FF86-4417-8885-07DC192E0166}" dt="2021-10-13T18:39:36.438" v="254"/>
          <ac:spMkLst>
            <pc:docMk/>
            <pc:sldMk cId="1003083868" sldId="311"/>
            <ac:spMk id="7" creationId="{FDE19B2E-DF84-4189-A34B-515E15B80F3E}"/>
          </ac:spMkLst>
        </pc:spChg>
        <pc:spChg chg="add mod">
          <ac:chgData name="Lombardo, Timothy Paul" userId="bb3fd58c-3bf2-4d13-ad05-8aac89cc02d3" providerId="ADAL" clId="{48304E45-FF86-4417-8885-07DC192E0166}" dt="2021-10-27T12:40:42.069" v="651" actId="1076"/>
          <ac:spMkLst>
            <pc:docMk/>
            <pc:sldMk cId="1003083868" sldId="311"/>
            <ac:spMk id="8" creationId="{01B79E36-6544-4091-8061-DD9F8E1181C0}"/>
          </ac:spMkLst>
        </pc:spChg>
        <pc:spChg chg="add del mod">
          <ac:chgData name="Lombardo, Timothy Paul" userId="bb3fd58c-3bf2-4d13-ad05-8aac89cc02d3" providerId="ADAL" clId="{48304E45-FF86-4417-8885-07DC192E0166}" dt="2021-10-13T18:39:36.438" v="254"/>
          <ac:spMkLst>
            <pc:docMk/>
            <pc:sldMk cId="1003083868" sldId="311"/>
            <ac:spMk id="8" creationId="{20659438-0425-4836-9DF5-704BC5BE960F}"/>
          </ac:spMkLst>
        </pc:spChg>
        <pc:spChg chg="add mod">
          <ac:chgData name="Lombardo, Timothy Paul" userId="bb3fd58c-3bf2-4d13-ad05-8aac89cc02d3" providerId="ADAL" clId="{48304E45-FF86-4417-8885-07DC192E0166}" dt="2021-10-13T18:39:36.438" v="254"/>
          <ac:spMkLst>
            <pc:docMk/>
            <pc:sldMk cId="1003083868" sldId="311"/>
            <ac:spMk id="9" creationId="{B015CD61-1F87-4E02-B886-7B96894DBE6E}"/>
          </ac:spMkLst>
        </pc:spChg>
        <pc:spChg chg="add mod">
          <ac:chgData name="Lombardo, Timothy Paul" userId="bb3fd58c-3bf2-4d13-ad05-8aac89cc02d3" providerId="ADAL" clId="{48304E45-FF86-4417-8885-07DC192E0166}" dt="2021-10-27T12:40:24.800" v="649" actId="14100"/>
          <ac:spMkLst>
            <pc:docMk/>
            <pc:sldMk cId="1003083868" sldId="311"/>
            <ac:spMk id="10" creationId="{6A3C55FF-28DB-4C78-96FF-5F2EA9C4E2D2}"/>
          </ac:spMkLst>
        </pc:spChg>
        <pc:spChg chg="add mod">
          <ac:chgData name="Lombardo, Timothy Paul" userId="bb3fd58c-3bf2-4d13-ad05-8aac89cc02d3" providerId="ADAL" clId="{48304E45-FF86-4417-8885-07DC192E0166}" dt="2021-10-27T12:40:42.069" v="651" actId="1076"/>
          <ac:spMkLst>
            <pc:docMk/>
            <pc:sldMk cId="1003083868" sldId="311"/>
            <ac:spMk id="11" creationId="{0786E430-5EDA-41BD-8E41-2301FFF599D6}"/>
          </ac:spMkLst>
        </pc:spChg>
        <pc:spChg chg="del mod">
          <ac:chgData name="Lombardo, Timothy Paul" userId="bb3fd58c-3bf2-4d13-ad05-8aac89cc02d3" providerId="ADAL" clId="{48304E45-FF86-4417-8885-07DC192E0166}" dt="2021-10-13T18:38:01.941" v="238" actId="478"/>
          <ac:spMkLst>
            <pc:docMk/>
            <pc:sldMk cId="1003083868" sldId="311"/>
            <ac:spMk id="26626" creationId="{00000000-0000-0000-0000-000000000000}"/>
          </ac:spMkLst>
        </pc:spChg>
        <pc:spChg chg="del mod">
          <ac:chgData name="Lombardo, Timothy Paul" userId="bb3fd58c-3bf2-4d13-ad05-8aac89cc02d3" providerId="ADAL" clId="{48304E45-FF86-4417-8885-07DC192E0166}" dt="2021-10-13T18:38:01.941" v="238" actId="478"/>
          <ac:spMkLst>
            <pc:docMk/>
            <pc:sldMk cId="1003083868" sldId="311"/>
            <ac:spMk id="26627" creationId="{00000000-0000-0000-0000-000000000000}"/>
          </ac:spMkLst>
        </pc:spChg>
        <pc:spChg chg="del mod">
          <ac:chgData name="Lombardo, Timothy Paul" userId="bb3fd58c-3bf2-4d13-ad05-8aac89cc02d3" providerId="ADAL" clId="{48304E45-FF86-4417-8885-07DC192E0166}" dt="2021-10-13T18:38:01.941" v="238" actId="478"/>
          <ac:spMkLst>
            <pc:docMk/>
            <pc:sldMk cId="1003083868" sldId="311"/>
            <ac:spMk id="26724" creationId="{00000000-0000-0000-0000-000000000000}"/>
          </ac:spMkLst>
        </pc:spChg>
        <pc:spChg chg="del mod">
          <ac:chgData name="Lombardo, Timothy Paul" userId="bb3fd58c-3bf2-4d13-ad05-8aac89cc02d3" providerId="ADAL" clId="{48304E45-FF86-4417-8885-07DC192E0166}" dt="2021-10-13T18:38:01.941" v="238" actId="478"/>
          <ac:spMkLst>
            <pc:docMk/>
            <pc:sldMk cId="1003083868" sldId="311"/>
            <ac:spMk id="26725" creationId="{00000000-0000-0000-0000-000000000000}"/>
          </ac:spMkLst>
        </pc:spChg>
        <pc:spChg chg="del mod">
          <ac:chgData name="Lombardo, Timothy Paul" userId="bb3fd58c-3bf2-4d13-ad05-8aac89cc02d3" providerId="ADAL" clId="{48304E45-FF86-4417-8885-07DC192E0166}" dt="2021-10-13T18:38:01.941" v="238" actId="478"/>
          <ac:spMkLst>
            <pc:docMk/>
            <pc:sldMk cId="1003083868" sldId="311"/>
            <ac:spMk id="26726" creationId="{00000000-0000-0000-0000-000000000000}"/>
          </ac:spMkLst>
        </pc:spChg>
        <pc:graphicFrameChg chg="add mod">
          <ac:chgData name="Lombardo, Timothy Paul" userId="bb3fd58c-3bf2-4d13-ad05-8aac89cc02d3" providerId="ADAL" clId="{48304E45-FF86-4417-8885-07DC192E0166}" dt="2021-10-27T12:40:42.069" v="651" actId="1076"/>
          <ac:graphicFrameMkLst>
            <pc:docMk/>
            <pc:sldMk cId="1003083868" sldId="311"/>
            <ac:graphicFrameMk id="6" creationId="{B27FE0A4-FB49-4AD7-8284-1710BEC58B9E}"/>
          </ac:graphicFrameMkLst>
        </pc:graphicFrameChg>
        <pc:graphicFrameChg chg="del mod">
          <ac:chgData name="Lombardo, Timothy Paul" userId="bb3fd58c-3bf2-4d13-ad05-8aac89cc02d3" providerId="ADAL" clId="{48304E45-FF86-4417-8885-07DC192E0166}" dt="2021-10-13T18:38:01.941" v="238" actId="478"/>
          <ac:graphicFrameMkLst>
            <pc:docMk/>
            <pc:sldMk cId="1003083868" sldId="311"/>
            <ac:graphicFrameMk id="26628" creationId="{00000000-0000-0000-0000-000000000000}"/>
          </ac:graphicFrameMkLst>
        </pc:graphicFrameChg>
      </pc:sldChg>
      <pc:sldChg chg="addSp delSp modSp">
        <pc:chgData name="Lombardo, Timothy Paul" userId="bb3fd58c-3bf2-4d13-ad05-8aac89cc02d3" providerId="ADAL" clId="{48304E45-FF86-4417-8885-07DC192E0166}" dt="2021-10-27T12:41:26.067" v="657" actId="1076"/>
        <pc:sldMkLst>
          <pc:docMk/>
          <pc:sldMk cId="3651510495" sldId="312"/>
        </pc:sldMkLst>
        <pc:spChg chg="add del mod">
          <ac:chgData name="Lombardo, Timothy Paul" userId="bb3fd58c-3bf2-4d13-ad05-8aac89cc02d3" providerId="ADAL" clId="{48304E45-FF86-4417-8885-07DC192E0166}" dt="2021-10-13T18:26:34.373" v="14"/>
          <ac:spMkLst>
            <pc:docMk/>
            <pc:sldMk cId="3651510495" sldId="312"/>
            <ac:spMk id="2" creationId="{B05BBEB5-5AB2-4149-8647-4626DDE105BA}"/>
          </ac:spMkLst>
        </pc:spChg>
        <pc:spChg chg="add del mod">
          <ac:chgData name="Lombardo, Timothy Paul" userId="bb3fd58c-3bf2-4d13-ad05-8aac89cc02d3" providerId="ADAL" clId="{48304E45-FF86-4417-8885-07DC192E0166}" dt="2021-10-13T18:26:34.373" v="14"/>
          <ac:spMkLst>
            <pc:docMk/>
            <pc:sldMk cId="3651510495" sldId="312"/>
            <ac:spMk id="3" creationId="{194B1E9B-212E-43A5-83C9-A5FD5CA2F322}"/>
          </ac:spMkLst>
        </pc:spChg>
        <pc:spChg chg="add del mod">
          <ac:chgData name="Lombardo, Timothy Paul" userId="bb3fd58c-3bf2-4d13-ad05-8aac89cc02d3" providerId="ADAL" clId="{48304E45-FF86-4417-8885-07DC192E0166}" dt="2021-10-13T18:26:34.373" v="14"/>
          <ac:spMkLst>
            <pc:docMk/>
            <pc:sldMk cId="3651510495" sldId="312"/>
            <ac:spMk id="4" creationId="{AF0120D5-E5BC-4D0E-92E9-DC54338867B6}"/>
          </ac:spMkLst>
        </pc:spChg>
        <pc:spChg chg="add del mod">
          <ac:chgData name="Lombardo, Timothy Paul" userId="bb3fd58c-3bf2-4d13-ad05-8aac89cc02d3" providerId="ADAL" clId="{48304E45-FF86-4417-8885-07DC192E0166}" dt="2021-10-13T18:38:07.871" v="239" actId="478"/>
          <ac:spMkLst>
            <pc:docMk/>
            <pc:sldMk cId="3651510495" sldId="312"/>
            <ac:spMk id="5" creationId="{23601FA8-5C4B-453A-B754-00E9DCDAE853}"/>
          </ac:spMkLst>
        </pc:spChg>
        <pc:spChg chg="add del mod">
          <ac:chgData name="Lombardo, Timothy Paul" userId="bb3fd58c-3bf2-4d13-ad05-8aac89cc02d3" providerId="ADAL" clId="{48304E45-FF86-4417-8885-07DC192E0166}" dt="2021-10-13T18:39:36.438" v="254"/>
          <ac:spMkLst>
            <pc:docMk/>
            <pc:sldMk cId="3651510495" sldId="312"/>
            <ac:spMk id="7" creationId="{AA642D7F-A1D5-40A7-A319-1A9AC2BCD3AC}"/>
          </ac:spMkLst>
        </pc:spChg>
        <pc:spChg chg="add del mod">
          <ac:chgData name="Lombardo, Timothy Paul" userId="bb3fd58c-3bf2-4d13-ad05-8aac89cc02d3" providerId="ADAL" clId="{48304E45-FF86-4417-8885-07DC192E0166}" dt="2021-10-13T18:39:36.438" v="254"/>
          <ac:spMkLst>
            <pc:docMk/>
            <pc:sldMk cId="3651510495" sldId="312"/>
            <ac:spMk id="8" creationId="{9BC11E9B-8D92-4F93-B67C-A808647A9614}"/>
          </ac:spMkLst>
        </pc:spChg>
        <pc:spChg chg="add mod">
          <ac:chgData name="Lombardo, Timothy Paul" userId="bb3fd58c-3bf2-4d13-ad05-8aac89cc02d3" providerId="ADAL" clId="{48304E45-FF86-4417-8885-07DC192E0166}" dt="2021-10-13T18:39:36.438" v="254"/>
          <ac:spMkLst>
            <pc:docMk/>
            <pc:sldMk cId="3651510495" sldId="312"/>
            <ac:spMk id="9" creationId="{45EE7E56-C123-4D2A-BD13-F0B92D59D90F}"/>
          </ac:spMkLst>
        </pc:spChg>
        <pc:spChg chg="add mod">
          <ac:chgData name="Lombardo, Timothy Paul" userId="bb3fd58c-3bf2-4d13-ad05-8aac89cc02d3" providerId="ADAL" clId="{48304E45-FF86-4417-8885-07DC192E0166}" dt="2021-10-27T12:41:08.156" v="655" actId="14100"/>
          <ac:spMkLst>
            <pc:docMk/>
            <pc:sldMk cId="3651510495" sldId="312"/>
            <ac:spMk id="10" creationId="{27540289-0377-4521-BDA9-FD340AC3E8D9}"/>
          </ac:spMkLst>
        </pc:spChg>
        <pc:spChg chg="add mod">
          <ac:chgData name="Lombardo, Timothy Paul" userId="bb3fd58c-3bf2-4d13-ad05-8aac89cc02d3" providerId="ADAL" clId="{48304E45-FF86-4417-8885-07DC192E0166}" dt="2021-10-27T12:41:26.067" v="657" actId="1076"/>
          <ac:spMkLst>
            <pc:docMk/>
            <pc:sldMk cId="3651510495" sldId="312"/>
            <ac:spMk id="18" creationId="{150BC255-E2E3-46D3-B375-45C7ED34BA4C}"/>
          </ac:spMkLst>
        </pc:spChg>
        <pc:spChg chg="del mod">
          <ac:chgData name="Lombardo, Timothy Paul" userId="bb3fd58c-3bf2-4d13-ad05-8aac89cc02d3" providerId="ADAL" clId="{48304E45-FF86-4417-8885-07DC192E0166}" dt="2021-10-13T18:38:07.871" v="239" actId="478"/>
          <ac:spMkLst>
            <pc:docMk/>
            <pc:sldMk cId="3651510495" sldId="312"/>
            <ac:spMk id="23" creationId="{00000000-0000-0000-0000-000000000000}"/>
          </ac:spMkLst>
        </pc:spChg>
        <pc:spChg chg="del">
          <ac:chgData name="Lombardo, Timothy Paul" userId="bb3fd58c-3bf2-4d13-ad05-8aac89cc02d3" providerId="ADAL" clId="{48304E45-FF86-4417-8885-07DC192E0166}" dt="2021-10-13T18:38:07.871" v="239" actId="478"/>
          <ac:spMkLst>
            <pc:docMk/>
            <pc:sldMk cId="3651510495" sldId="312"/>
            <ac:spMk id="27650" creationId="{00000000-0000-0000-0000-000000000000}"/>
          </ac:spMkLst>
        </pc:spChg>
        <pc:graphicFrameChg chg="add mod">
          <ac:chgData name="Lombardo, Timothy Paul" userId="bb3fd58c-3bf2-4d13-ad05-8aac89cc02d3" providerId="ADAL" clId="{48304E45-FF86-4417-8885-07DC192E0166}" dt="2021-10-27T12:41:26.067" v="657" actId="1076"/>
          <ac:graphicFrameMkLst>
            <pc:docMk/>
            <pc:sldMk cId="3651510495" sldId="312"/>
            <ac:graphicFrameMk id="13" creationId="{BE8EE1BF-5A7F-4D2D-8566-25FC5D633A5F}"/>
          </ac:graphicFrameMkLst>
        </pc:graphicFrameChg>
        <pc:graphicFrameChg chg="del mod">
          <ac:chgData name="Lombardo, Timothy Paul" userId="bb3fd58c-3bf2-4d13-ad05-8aac89cc02d3" providerId="ADAL" clId="{48304E45-FF86-4417-8885-07DC192E0166}" dt="2021-10-13T18:38:07.871" v="239" actId="478"/>
          <ac:graphicFrameMkLst>
            <pc:docMk/>
            <pc:sldMk cId="3651510495" sldId="312"/>
            <ac:graphicFrameMk id="14" creationId="{00000000-0000-0000-0000-000000000000}"/>
          </ac:graphicFrameMkLst>
        </pc:graphicFrameChg>
        <pc:picChg chg="add mod">
          <ac:chgData name="Lombardo, Timothy Paul" userId="bb3fd58c-3bf2-4d13-ad05-8aac89cc02d3" providerId="ADAL" clId="{48304E45-FF86-4417-8885-07DC192E0166}" dt="2021-10-27T12:41:26.067" v="657" actId="1076"/>
          <ac:picMkLst>
            <pc:docMk/>
            <pc:sldMk cId="3651510495" sldId="312"/>
            <ac:picMk id="5" creationId="{7F2E1D39-0277-4725-A2E2-F26BA47689A4}"/>
          </ac:picMkLst>
        </pc:picChg>
        <pc:picChg chg="add mod">
          <ac:chgData name="Lombardo, Timothy Paul" userId="bb3fd58c-3bf2-4d13-ad05-8aac89cc02d3" providerId="ADAL" clId="{48304E45-FF86-4417-8885-07DC192E0166}" dt="2021-10-27T12:41:26.067" v="657" actId="1076"/>
          <ac:picMkLst>
            <pc:docMk/>
            <pc:sldMk cId="3651510495" sldId="312"/>
            <ac:picMk id="6" creationId="{803C7BD0-FCD4-40A0-990F-826B21E1052A}"/>
          </ac:picMkLst>
        </pc:picChg>
        <pc:picChg chg="add mod">
          <ac:chgData name="Lombardo, Timothy Paul" userId="bb3fd58c-3bf2-4d13-ad05-8aac89cc02d3" providerId="ADAL" clId="{48304E45-FF86-4417-8885-07DC192E0166}" dt="2021-10-27T12:41:26.067" v="657" actId="1076"/>
          <ac:picMkLst>
            <pc:docMk/>
            <pc:sldMk cId="3651510495" sldId="312"/>
            <ac:picMk id="7" creationId="{70C6AE2D-3EB1-4436-A8D9-8E41A9A937E4}"/>
          </ac:picMkLst>
        </pc:picChg>
        <pc:picChg chg="add mod">
          <ac:chgData name="Lombardo, Timothy Paul" userId="bb3fd58c-3bf2-4d13-ad05-8aac89cc02d3" providerId="ADAL" clId="{48304E45-FF86-4417-8885-07DC192E0166}" dt="2021-10-27T12:41:26.067" v="657" actId="1076"/>
          <ac:picMkLst>
            <pc:docMk/>
            <pc:sldMk cId="3651510495" sldId="312"/>
            <ac:picMk id="8" creationId="{848E3C36-8ED7-4A86-917D-4FA2EC0D2B22}"/>
          </ac:picMkLst>
        </pc:picChg>
        <pc:picChg chg="add mod">
          <ac:chgData name="Lombardo, Timothy Paul" userId="bb3fd58c-3bf2-4d13-ad05-8aac89cc02d3" providerId="ADAL" clId="{48304E45-FF86-4417-8885-07DC192E0166}" dt="2021-10-27T12:41:26.067" v="657" actId="1076"/>
          <ac:picMkLst>
            <pc:docMk/>
            <pc:sldMk cId="3651510495" sldId="312"/>
            <ac:picMk id="11" creationId="{2A3EBDF2-7180-46DA-9938-3C11449D64F4}"/>
          </ac:picMkLst>
        </pc:picChg>
        <pc:picChg chg="add mod">
          <ac:chgData name="Lombardo, Timothy Paul" userId="bb3fd58c-3bf2-4d13-ad05-8aac89cc02d3" providerId="ADAL" clId="{48304E45-FF86-4417-8885-07DC192E0166}" dt="2021-10-27T12:41:26.067" v="657" actId="1076"/>
          <ac:picMkLst>
            <pc:docMk/>
            <pc:sldMk cId="3651510495" sldId="312"/>
            <ac:picMk id="12" creationId="{EFCCA607-9A0D-4DE9-89DA-73F54EFECE8F}"/>
          </ac:picMkLst>
        </pc:picChg>
        <pc:picChg chg="del mod">
          <ac:chgData name="Lombardo, Timothy Paul" userId="bb3fd58c-3bf2-4d13-ad05-8aac89cc02d3" providerId="ADAL" clId="{48304E45-FF86-4417-8885-07DC192E0166}" dt="2021-10-13T18:38:07.871" v="239" actId="478"/>
          <ac:picMkLst>
            <pc:docMk/>
            <pc:sldMk cId="3651510495" sldId="312"/>
            <ac:picMk id="27651" creationId="{00000000-0000-0000-0000-000000000000}"/>
          </ac:picMkLst>
        </pc:picChg>
        <pc:picChg chg="del mod">
          <ac:chgData name="Lombardo, Timothy Paul" userId="bb3fd58c-3bf2-4d13-ad05-8aac89cc02d3" providerId="ADAL" clId="{48304E45-FF86-4417-8885-07DC192E0166}" dt="2021-10-13T18:38:07.871" v="239" actId="478"/>
          <ac:picMkLst>
            <pc:docMk/>
            <pc:sldMk cId="3651510495" sldId="312"/>
            <ac:picMk id="27652" creationId="{00000000-0000-0000-0000-000000000000}"/>
          </ac:picMkLst>
        </pc:picChg>
        <pc:picChg chg="del mod">
          <ac:chgData name="Lombardo, Timothy Paul" userId="bb3fd58c-3bf2-4d13-ad05-8aac89cc02d3" providerId="ADAL" clId="{48304E45-FF86-4417-8885-07DC192E0166}" dt="2021-10-13T18:38:07.871" v="239" actId="478"/>
          <ac:picMkLst>
            <pc:docMk/>
            <pc:sldMk cId="3651510495" sldId="312"/>
            <ac:picMk id="27658" creationId="{00000000-0000-0000-0000-000000000000}"/>
          </ac:picMkLst>
        </pc:picChg>
        <pc:picChg chg="del mod">
          <ac:chgData name="Lombardo, Timothy Paul" userId="bb3fd58c-3bf2-4d13-ad05-8aac89cc02d3" providerId="ADAL" clId="{48304E45-FF86-4417-8885-07DC192E0166}" dt="2021-10-13T18:38:07.871" v="239" actId="478"/>
          <ac:picMkLst>
            <pc:docMk/>
            <pc:sldMk cId="3651510495" sldId="312"/>
            <ac:picMk id="27659" creationId="{00000000-0000-0000-0000-000000000000}"/>
          </ac:picMkLst>
        </pc:picChg>
        <pc:picChg chg="del mod">
          <ac:chgData name="Lombardo, Timothy Paul" userId="bb3fd58c-3bf2-4d13-ad05-8aac89cc02d3" providerId="ADAL" clId="{48304E45-FF86-4417-8885-07DC192E0166}" dt="2021-10-13T18:38:07.871" v="239" actId="478"/>
          <ac:picMkLst>
            <pc:docMk/>
            <pc:sldMk cId="3651510495" sldId="312"/>
            <ac:picMk id="27660" creationId="{00000000-0000-0000-0000-000000000000}"/>
          </ac:picMkLst>
        </pc:picChg>
        <pc:picChg chg="del mod">
          <ac:chgData name="Lombardo, Timothy Paul" userId="bb3fd58c-3bf2-4d13-ad05-8aac89cc02d3" providerId="ADAL" clId="{48304E45-FF86-4417-8885-07DC192E0166}" dt="2021-10-13T18:38:07.871" v="239" actId="478"/>
          <ac:picMkLst>
            <pc:docMk/>
            <pc:sldMk cId="3651510495" sldId="312"/>
            <ac:picMk id="27661" creationId="{00000000-0000-0000-0000-000000000000}"/>
          </ac:picMkLst>
        </pc:picChg>
        <pc:cxnChg chg="add mod">
          <ac:chgData name="Lombardo, Timothy Paul" userId="bb3fd58c-3bf2-4d13-ad05-8aac89cc02d3" providerId="ADAL" clId="{48304E45-FF86-4417-8885-07DC192E0166}" dt="2021-10-27T12:41:26.067" v="657" actId="1076"/>
          <ac:cxnSpMkLst>
            <pc:docMk/>
            <pc:sldMk cId="3651510495" sldId="312"/>
            <ac:cxnSpMk id="14" creationId="{D22A9E25-BBF1-4A86-8048-A57067EDDEE7}"/>
          </ac:cxnSpMkLst>
        </pc:cxnChg>
        <pc:cxnChg chg="add mod">
          <ac:chgData name="Lombardo, Timothy Paul" userId="bb3fd58c-3bf2-4d13-ad05-8aac89cc02d3" providerId="ADAL" clId="{48304E45-FF86-4417-8885-07DC192E0166}" dt="2021-10-27T12:41:26.067" v="657" actId="1076"/>
          <ac:cxnSpMkLst>
            <pc:docMk/>
            <pc:sldMk cId="3651510495" sldId="312"/>
            <ac:cxnSpMk id="15" creationId="{FB5E9A3A-EF05-4EF4-A047-7322651A1332}"/>
          </ac:cxnSpMkLst>
        </pc:cxnChg>
        <pc:cxnChg chg="del mod">
          <ac:chgData name="Lombardo, Timothy Paul" userId="bb3fd58c-3bf2-4d13-ad05-8aac89cc02d3" providerId="ADAL" clId="{48304E45-FF86-4417-8885-07DC192E0166}" dt="2021-10-13T18:38:07.871" v="239" actId="478"/>
          <ac:cxnSpMkLst>
            <pc:docMk/>
            <pc:sldMk cId="3651510495" sldId="312"/>
            <ac:cxnSpMk id="16" creationId="{00000000-0000-0000-0000-000000000000}"/>
          </ac:cxnSpMkLst>
        </pc:cxnChg>
        <pc:cxnChg chg="add mod">
          <ac:chgData name="Lombardo, Timothy Paul" userId="bb3fd58c-3bf2-4d13-ad05-8aac89cc02d3" providerId="ADAL" clId="{48304E45-FF86-4417-8885-07DC192E0166}" dt="2021-10-27T12:41:26.067" v="657" actId="1076"/>
          <ac:cxnSpMkLst>
            <pc:docMk/>
            <pc:sldMk cId="3651510495" sldId="312"/>
            <ac:cxnSpMk id="16" creationId="{61DC9477-F74A-4B7C-8C6B-37D3D06EED79}"/>
          </ac:cxnSpMkLst>
        </pc:cxnChg>
        <pc:cxnChg chg="add mod">
          <ac:chgData name="Lombardo, Timothy Paul" userId="bb3fd58c-3bf2-4d13-ad05-8aac89cc02d3" providerId="ADAL" clId="{48304E45-FF86-4417-8885-07DC192E0166}" dt="2021-10-27T12:41:26.067" v="657" actId="1076"/>
          <ac:cxnSpMkLst>
            <pc:docMk/>
            <pc:sldMk cId="3651510495" sldId="312"/>
            <ac:cxnSpMk id="17" creationId="{75A3CDC2-6F6E-410A-A913-753EA8EC2C91}"/>
          </ac:cxnSpMkLst>
        </pc:cxnChg>
        <pc:cxnChg chg="del mod">
          <ac:chgData name="Lombardo, Timothy Paul" userId="bb3fd58c-3bf2-4d13-ad05-8aac89cc02d3" providerId="ADAL" clId="{48304E45-FF86-4417-8885-07DC192E0166}" dt="2021-10-13T18:38:07.871" v="239" actId="478"/>
          <ac:cxnSpMkLst>
            <pc:docMk/>
            <pc:sldMk cId="3651510495" sldId="312"/>
            <ac:cxnSpMk id="18" creationId="{00000000-0000-0000-0000-000000000000}"/>
          </ac:cxnSpMkLst>
        </pc:cxnChg>
        <pc:cxnChg chg="del mod">
          <ac:chgData name="Lombardo, Timothy Paul" userId="bb3fd58c-3bf2-4d13-ad05-8aac89cc02d3" providerId="ADAL" clId="{48304E45-FF86-4417-8885-07DC192E0166}" dt="2021-10-13T18:38:07.871" v="239" actId="478"/>
          <ac:cxnSpMkLst>
            <pc:docMk/>
            <pc:sldMk cId="3651510495" sldId="312"/>
            <ac:cxnSpMk id="20" creationId="{00000000-0000-0000-0000-000000000000}"/>
          </ac:cxnSpMkLst>
        </pc:cxnChg>
        <pc:cxnChg chg="del mod">
          <ac:chgData name="Lombardo, Timothy Paul" userId="bb3fd58c-3bf2-4d13-ad05-8aac89cc02d3" providerId="ADAL" clId="{48304E45-FF86-4417-8885-07DC192E0166}" dt="2021-10-13T18:38:07.871" v="239" actId="478"/>
          <ac:cxnSpMkLst>
            <pc:docMk/>
            <pc:sldMk cId="3651510495" sldId="312"/>
            <ac:cxnSpMk id="22" creationId="{00000000-0000-0000-0000-000000000000}"/>
          </ac:cxnSpMkLst>
        </pc:cxnChg>
      </pc:sldChg>
      <pc:sldChg chg="addSp delSp modSp">
        <pc:chgData name="Lombardo, Timothy Paul" userId="bb3fd58c-3bf2-4d13-ad05-8aac89cc02d3" providerId="ADAL" clId="{48304E45-FF86-4417-8885-07DC192E0166}" dt="2021-10-27T12:42:33.867" v="697" actId="1035"/>
        <pc:sldMkLst>
          <pc:docMk/>
          <pc:sldMk cId="2655801581" sldId="313"/>
        </pc:sldMkLst>
        <pc:spChg chg="add del mod">
          <ac:chgData name="Lombardo, Timothy Paul" userId="bb3fd58c-3bf2-4d13-ad05-8aac89cc02d3" providerId="ADAL" clId="{48304E45-FF86-4417-8885-07DC192E0166}" dt="2021-10-13T18:26:34.373" v="14"/>
          <ac:spMkLst>
            <pc:docMk/>
            <pc:sldMk cId="2655801581" sldId="313"/>
            <ac:spMk id="2" creationId="{570BE5BA-90D0-473C-8468-47281ED332C7}"/>
          </ac:spMkLst>
        </pc:spChg>
        <pc:spChg chg="add del mod">
          <ac:chgData name="Lombardo, Timothy Paul" userId="bb3fd58c-3bf2-4d13-ad05-8aac89cc02d3" providerId="ADAL" clId="{48304E45-FF86-4417-8885-07DC192E0166}" dt="2021-10-13T18:26:34.373" v="14"/>
          <ac:spMkLst>
            <pc:docMk/>
            <pc:sldMk cId="2655801581" sldId="313"/>
            <ac:spMk id="3" creationId="{CEA9F106-3637-40D5-AD1B-B2DAED4C8B46}"/>
          </ac:spMkLst>
        </pc:spChg>
        <pc:spChg chg="add del mod">
          <ac:chgData name="Lombardo, Timothy Paul" userId="bb3fd58c-3bf2-4d13-ad05-8aac89cc02d3" providerId="ADAL" clId="{48304E45-FF86-4417-8885-07DC192E0166}" dt="2021-10-13T18:26:34.373" v="14"/>
          <ac:spMkLst>
            <pc:docMk/>
            <pc:sldMk cId="2655801581" sldId="313"/>
            <ac:spMk id="4" creationId="{A5C6A418-5753-4494-99B5-E42F3E14A8E8}"/>
          </ac:spMkLst>
        </pc:spChg>
        <pc:spChg chg="add mod">
          <ac:chgData name="Lombardo, Timothy Paul" userId="bb3fd58c-3bf2-4d13-ad05-8aac89cc02d3" providerId="ADAL" clId="{48304E45-FF86-4417-8885-07DC192E0166}" dt="2021-10-27T12:42:33.867" v="697" actId="1035"/>
          <ac:spMkLst>
            <pc:docMk/>
            <pc:sldMk cId="2655801581" sldId="313"/>
            <ac:spMk id="5" creationId="{A4D32A22-0316-407F-B3DB-DF9044B06E0E}"/>
          </ac:spMkLst>
        </pc:spChg>
        <pc:spChg chg="add del mod">
          <ac:chgData name="Lombardo, Timothy Paul" userId="bb3fd58c-3bf2-4d13-ad05-8aac89cc02d3" providerId="ADAL" clId="{48304E45-FF86-4417-8885-07DC192E0166}" dt="2021-10-13T18:38:13.628" v="240" actId="478"/>
          <ac:spMkLst>
            <pc:docMk/>
            <pc:sldMk cId="2655801581" sldId="313"/>
            <ac:spMk id="5" creationId="{D884CD03-F0F3-4DCC-A122-A31439C03B21}"/>
          </ac:spMkLst>
        </pc:spChg>
        <pc:spChg chg="add del mod">
          <ac:chgData name="Lombardo, Timothy Paul" userId="bb3fd58c-3bf2-4d13-ad05-8aac89cc02d3" providerId="ADAL" clId="{48304E45-FF86-4417-8885-07DC192E0166}" dt="2021-10-13T18:39:36.438" v="254"/>
          <ac:spMkLst>
            <pc:docMk/>
            <pc:sldMk cId="2655801581" sldId="313"/>
            <ac:spMk id="7" creationId="{748A5EFA-6735-43C2-A057-9BFC4F7A0A4F}"/>
          </ac:spMkLst>
        </pc:spChg>
        <pc:spChg chg="add mod">
          <ac:chgData name="Lombardo, Timothy Paul" userId="bb3fd58c-3bf2-4d13-ad05-8aac89cc02d3" providerId="ADAL" clId="{48304E45-FF86-4417-8885-07DC192E0166}" dt="2021-10-27T12:42:33.867" v="697" actId="1035"/>
          <ac:spMkLst>
            <pc:docMk/>
            <pc:sldMk cId="2655801581" sldId="313"/>
            <ac:spMk id="7" creationId="{C4C22351-695E-47A8-AA9A-A594D8231CAE}"/>
          </ac:spMkLst>
        </pc:spChg>
        <pc:spChg chg="add del mod">
          <ac:chgData name="Lombardo, Timothy Paul" userId="bb3fd58c-3bf2-4d13-ad05-8aac89cc02d3" providerId="ADAL" clId="{48304E45-FF86-4417-8885-07DC192E0166}" dt="2021-10-13T18:39:36.438" v="254"/>
          <ac:spMkLst>
            <pc:docMk/>
            <pc:sldMk cId="2655801581" sldId="313"/>
            <ac:spMk id="8" creationId="{4E58B49D-11B0-4FFC-A13C-DBE3582DBA73}"/>
          </ac:spMkLst>
        </pc:spChg>
        <pc:spChg chg="add mod">
          <ac:chgData name="Lombardo, Timothy Paul" userId="bb3fd58c-3bf2-4d13-ad05-8aac89cc02d3" providerId="ADAL" clId="{48304E45-FF86-4417-8885-07DC192E0166}" dt="2021-10-27T12:42:33.867" v="697" actId="1035"/>
          <ac:spMkLst>
            <pc:docMk/>
            <pc:sldMk cId="2655801581" sldId="313"/>
            <ac:spMk id="8" creationId="{89BECCCB-36F0-4A94-8901-CBE6B0956CE3}"/>
          </ac:spMkLst>
        </pc:spChg>
        <pc:spChg chg="add del mod">
          <ac:chgData name="Lombardo, Timothy Paul" userId="bb3fd58c-3bf2-4d13-ad05-8aac89cc02d3" providerId="ADAL" clId="{48304E45-FF86-4417-8885-07DC192E0166}" dt="2021-10-27T12:42:19.454" v="664" actId="478"/>
          <ac:spMkLst>
            <pc:docMk/>
            <pc:sldMk cId="2655801581" sldId="313"/>
            <ac:spMk id="9" creationId="{5DDE2C9B-2D4B-48E7-A17F-C065DBB0124B}"/>
          </ac:spMkLst>
        </pc:spChg>
        <pc:spChg chg="add mod">
          <ac:chgData name="Lombardo, Timothy Paul" userId="bb3fd58c-3bf2-4d13-ad05-8aac89cc02d3" providerId="ADAL" clId="{48304E45-FF86-4417-8885-07DC192E0166}" dt="2021-10-27T12:42:24.860" v="686" actId="1035"/>
          <ac:spMkLst>
            <pc:docMk/>
            <pc:sldMk cId="2655801581" sldId="313"/>
            <ac:spMk id="10" creationId="{D5F3F2BF-6A21-4AC5-A1FB-46FEE71311E0}"/>
          </ac:spMkLst>
        </pc:spChg>
        <pc:spChg chg="add mod">
          <ac:chgData name="Lombardo, Timothy Paul" userId="bb3fd58c-3bf2-4d13-ad05-8aac89cc02d3" providerId="ADAL" clId="{48304E45-FF86-4417-8885-07DC192E0166}" dt="2021-10-27T12:42:33.867" v="697" actId="1035"/>
          <ac:spMkLst>
            <pc:docMk/>
            <pc:sldMk cId="2655801581" sldId="313"/>
            <ac:spMk id="11" creationId="{F03AFA32-C5A5-47B3-A609-703CFE468ED0}"/>
          </ac:spMkLst>
        </pc:spChg>
        <pc:spChg chg="add mod">
          <ac:chgData name="Lombardo, Timothy Paul" userId="bb3fd58c-3bf2-4d13-ad05-8aac89cc02d3" providerId="ADAL" clId="{48304E45-FF86-4417-8885-07DC192E0166}" dt="2021-10-27T12:42:33.867" v="697" actId="1035"/>
          <ac:spMkLst>
            <pc:docMk/>
            <pc:sldMk cId="2655801581" sldId="313"/>
            <ac:spMk id="12" creationId="{8EA7F2D3-E3FD-4746-9EA8-70D9E4DBE53A}"/>
          </ac:spMkLst>
        </pc:spChg>
        <pc:spChg chg="add mod">
          <ac:chgData name="Lombardo, Timothy Paul" userId="bb3fd58c-3bf2-4d13-ad05-8aac89cc02d3" providerId="ADAL" clId="{48304E45-FF86-4417-8885-07DC192E0166}" dt="2021-10-27T12:42:33.867" v="697" actId="1035"/>
          <ac:spMkLst>
            <pc:docMk/>
            <pc:sldMk cId="2655801581" sldId="313"/>
            <ac:spMk id="13" creationId="{EE1D08C1-794F-4CD2-8FDD-F2C470DF48F1}"/>
          </ac:spMkLst>
        </pc:spChg>
        <pc:spChg chg="add mod">
          <ac:chgData name="Lombardo, Timothy Paul" userId="bb3fd58c-3bf2-4d13-ad05-8aac89cc02d3" providerId="ADAL" clId="{48304E45-FF86-4417-8885-07DC192E0166}" dt="2021-10-27T12:42:33.867" v="697" actId="1035"/>
          <ac:spMkLst>
            <pc:docMk/>
            <pc:sldMk cId="2655801581" sldId="313"/>
            <ac:spMk id="14" creationId="{78F3359F-89BE-4849-9AB2-F687E274A030}"/>
          </ac:spMkLst>
        </pc:spChg>
        <pc:spChg chg="add mod">
          <ac:chgData name="Lombardo, Timothy Paul" userId="bb3fd58c-3bf2-4d13-ad05-8aac89cc02d3" providerId="ADAL" clId="{48304E45-FF86-4417-8885-07DC192E0166}" dt="2021-10-27T12:42:33.867" v="697" actId="1035"/>
          <ac:spMkLst>
            <pc:docMk/>
            <pc:sldMk cId="2655801581" sldId="313"/>
            <ac:spMk id="15" creationId="{17D73326-24C5-4B14-96FD-7C0AE8B7A531}"/>
          </ac:spMkLst>
        </pc:spChg>
        <pc:spChg chg="add mod">
          <ac:chgData name="Lombardo, Timothy Paul" userId="bb3fd58c-3bf2-4d13-ad05-8aac89cc02d3" providerId="ADAL" clId="{48304E45-FF86-4417-8885-07DC192E0166}" dt="2021-10-27T12:42:33.867" v="697" actId="1035"/>
          <ac:spMkLst>
            <pc:docMk/>
            <pc:sldMk cId="2655801581" sldId="313"/>
            <ac:spMk id="16" creationId="{3DEBC2AB-DF04-46DE-88C0-87CE98F5F8E6}"/>
          </ac:spMkLst>
        </pc:spChg>
        <pc:spChg chg="add mod">
          <ac:chgData name="Lombardo, Timothy Paul" userId="bb3fd58c-3bf2-4d13-ad05-8aac89cc02d3" providerId="ADAL" clId="{48304E45-FF86-4417-8885-07DC192E0166}" dt="2021-10-27T12:42:33.867" v="697" actId="1035"/>
          <ac:spMkLst>
            <pc:docMk/>
            <pc:sldMk cId="2655801581" sldId="313"/>
            <ac:spMk id="17" creationId="{D3257B2E-4983-4843-B6D4-997DF22C80C7}"/>
          </ac:spMkLst>
        </pc:spChg>
        <pc:spChg chg="add mod">
          <ac:chgData name="Lombardo, Timothy Paul" userId="bb3fd58c-3bf2-4d13-ad05-8aac89cc02d3" providerId="ADAL" clId="{48304E45-FF86-4417-8885-07DC192E0166}" dt="2021-10-27T12:42:33.867" v="697" actId="1035"/>
          <ac:spMkLst>
            <pc:docMk/>
            <pc:sldMk cId="2655801581" sldId="313"/>
            <ac:spMk id="18" creationId="{1A87123A-7E42-4D5B-B9C2-E34DF89F6F39}"/>
          </ac:spMkLst>
        </pc:spChg>
        <pc:spChg chg="add mod">
          <ac:chgData name="Lombardo, Timothy Paul" userId="bb3fd58c-3bf2-4d13-ad05-8aac89cc02d3" providerId="ADAL" clId="{48304E45-FF86-4417-8885-07DC192E0166}" dt="2021-10-27T12:42:33.867" v="697" actId="1035"/>
          <ac:spMkLst>
            <pc:docMk/>
            <pc:sldMk cId="2655801581" sldId="313"/>
            <ac:spMk id="19" creationId="{3366D428-B7E0-4634-B014-2BF711D4F8B9}"/>
          </ac:spMkLst>
        </pc:spChg>
        <pc:spChg chg="add mod">
          <ac:chgData name="Lombardo, Timothy Paul" userId="bb3fd58c-3bf2-4d13-ad05-8aac89cc02d3" providerId="ADAL" clId="{48304E45-FF86-4417-8885-07DC192E0166}" dt="2021-10-27T12:42:33.867" v="697" actId="1035"/>
          <ac:spMkLst>
            <pc:docMk/>
            <pc:sldMk cId="2655801581" sldId="313"/>
            <ac:spMk id="20" creationId="{F57EFBFB-0FC1-4800-87DB-4EA656768E5F}"/>
          </ac:spMkLst>
        </pc:spChg>
        <pc:spChg chg="add mod">
          <ac:chgData name="Lombardo, Timothy Paul" userId="bb3fd58c-3bf2-4d13-ad05-8aac89cc02d3" providerId="ADAL" clId="{48304E45-FF86-4417-8885-07DC192E0166}" dt="2021-10-27T12:42:33.867" v="697" actId="1035"/>
          <ac:spMkLst>
            <pc:docMk/>
            <pc:sldMk cId="2655801581" sldId="313"/>
            <ac:spMk id="21" creationId="{9C31E38E-6543-4959-86A0-742A6E55FA8A}"/>
          </ac:spMkLst>
        </pc:spChg>
        <pc:spChg chg="add mod">
          <ac:chgData name="Lombardo, Timothy Paul" userId="bb3fd58c-3bf2-4d13-ad05-8aac89cc02d3" providerId="ADAL" clId="{48304E45-FF86-4417-8885-07DC192E0166}" dt="2021-10-27T12:42:33.867" v="697" actId="1035"/>
          <ac:spMkLst>
            <pc:docMk/>
            <pc:sldMk cId="2655801581" sldId="313"/>
            <ac:spMk id="22" creationId="{BB32664C-0E45-4A69-832D-9E20065422DF}"/>
          </ac:spMkLst>
        </pc:spChg>
        <pc:spChg chg="add mod">
          <ac:chgData name="Lombardo, Timothy Paul" userId="bb3fd58c-3bf2-4d13-ad05-8aac89cc02d3" providerId="ADAL" clId="{48304E45-FF86-4417-8885-07DC192E0166}" dt="2021-10-27T12:42:33.867" v="697" actId="1035"/>
          <ac:spMkLst>
            <pc:docMk/>
            <pc:sldMk cId="2655801581" sldId="313"/>
            <ac:spMk id="23" creationId="{B4793DEE-9A50-45D5-BBBE-5CF1392C740B}"/>
          </ac:spMkLst>
        </pc:spChg>
        <pc:spChg chg="add mod">
          <ac:chgData name="Lombardo, Timothy Paul" userId="bb3fd58c-3bf2-4d13-ad05-8aac89cc02d3" providerId="ADAL" clId="{48304E45-FF86-4417-8885-07DC192E0166}" dt="2021-10-27T12:42:33.867" v="697" actId="1035"/>
          <ac:spMkLst>
            <pc:docMk/>
            <pc:sldMk cId="2655801581" sldId="313"/>
            <ac:spMk id="24" creationId="{3BF183F3-5558-44DF-9A9E-9C89F832A8A3}"/>
          </ac:spMkLst>
        </pc:spChg>
        <pc:spChg chg="add mod">
          <ac:chgData name="Lombardo, Timothy Paul" userId="bb3fd58c-3bf2-4d13-ad05-8aac89cc02d3" providerId="ADAL" clId="{48304E45-FF86-4417-8885-07DC192E0166}" dt="2021-10-27T12:42:33.867" v="697" actId="1035"/>
          <ac:spMkLst>
            <pc:docMk/>
            <pc:sldMk cId="2655801581" sldId="313"/>
            <ac:spMk id="25" creationId="{C97EA5BA-C683-4300-9B66-63C9EEDB1506}"/>
          </ac:spMkLst>
        </pc:spChg>
        <pc:spChg chg="add mod">
          <ac:chgData name="Lombardo, Timothy Paul" userId="bb3fd58c-3bf2-4d13-ad05-8aac89cc02d3" providerId="ADAL" clId="{48304E45-FF86-4417-8885-07DC192E0166}" dt="2021-10-27T12:42:33.867" v="697" actId="1035"/>
          <ac:spMkLst>
            <pc:docMk/>
            <pc:sldMk cId="2655801581" sldId="313"/>
            <ac:spMk id="26" creationId="{CF575C3D-620D-46B4-BA0B-FCA11C251CC6}"/>
          </ac:spMkLst>
        </pc:spChg>
        <pc:spChg chg="add mod">
          <ac:chgData name="Lombardo, Timothy Paul" userId="bb3fd58c-3bf2-4d13-ad05-8aac89cc02d3" providerId="ADAL" clId="{48304E45-FF86-4417-8885-07DC192E0166}" dt="2021-10-27T12:42:33.867" v="697" actId="1035"/>
          <ac:spMkLst>
            <pc:docMk/>
            <pc:sldMk cId="2655801581" sldId="313"/>
            <ac:spMk id="27" creationId="{F582CCCA-8B0B-4C87-BBE5-701583CA466B}"/>
          </ac:spMkLst>
        </pc:spChg>
        <pc:spChg chg="add mod">
          <ac:chgData name="Lombardo, Timothy Paul" userId="bb3fd58c-3bf2-4d13-ad05-8aac89cc02d3" providerId="ADAL" clId="{48304E45-FF86-4417-8885-07DC192E0166}" dt="2021-10-27T12:42:33.867" v="697" actId="1035"/>
          <ac:spMkLst>
            <pc:docMk/>
            <pc:sldMk cId="2655801581" sldId="313"/>
            <ac:spMk id="28" creationId="{93153D46-E80C-4CEA-91C0-56B2749CA089}"/>
          </ac:spMkLst>
        </pc:spChg>
        <pc:spChg chg="add mod">
          <ac:chgData name="Lombardo, Timothy Paul" userId="bb3fd58c-3bf2-4d13-ad05-8aac89cc02d3" providerId="ADAL" clId="{48304E45-FF86-4417-8885-07DC192E0166}" dt="2021-10-27T12:42:33.867" v="697" actId="1035"/>
          <ac:spMkLst>
            <pc:docMk/>
            <pc:sldMk cId="2655801581" sldId="313"/>
            <ac:spMk id="29" creationId="{2F8948B9-1A05-4628-A9B4-F36439F93821}"/>
          </ac:spMkLst>
        </pc:spChg>
        <pc:spChg chg="add mod">
          <ac:chgData name="Lombardo, Timothy Paul" userId="bb3fd58c-3bf2-4d13-ad05-8aac89cc02d3" providerId="ADAL" clId="{48304E45-FF86-4417-8885-07DC192E0166}" dt="2021-10-27T12:42:33.867" v="697" actId="1035"/>
          <ac:spMkLst>
            <pc:docMk/>
            <pc:sldMk cId="2655801581" sldId="313"/>
            <ac:spMk id="30" creationId="{E1FE8A32-9850-49BD-B57A-BE05D1E82E46}"/>
          </ac:spMkLst>
        </pc:spChg>
        <pc:spChg chg="del mod">
          <ac:chgData name="Lombardo, Timothy Paul" userId="bb3fd58c-3bf2-4d13-ad05-8aac89cc02d3" providerId="ADAL" clId="{48304E45-FF86-4417-8885-07DC192E0166}" dt="2021-10-13T18:38:13.628" v="240" actId="478"/>
          <ac:spMkLst>
            <pc:docMk/>
            <pc:sldMk cId="2655801581" sldId="313"/>
            <ac:spMk id="29698" creationId="{00000000-0000-0000-0000-000000000000}"/>
          </ac:spMkLst>
        </pc:spChg>
        <pc:spChg chg="del mod">
          <ac:chgData name="Lombardo, Timothy Paul" userId="bb3fd58c-3bf2-4d13-ad05-8aac89cc02d3" providerId="ADAL" clId="{48304E45-FF86-4417-8885-07DC192E0166}" dt="2021-10-13T18:38:13.628" v="240" actId="478"/>
          <ac:spMkLst>
            <pc:docMk/>
            <pc:sldMk cId="2655801581" sldId="313"/>
            <ac:spMk id="29699" creationId="{00000000-0000-0000-0000-000000000000}"/>
          </ac:spMkLst>
        </pc:spChg>
        <pc:spChg chg="del mod">
          <ac:chgData name="Lombardo, Timothy Paul" userId="bb3fd58c-3bf2-4d13-ad05-8aac89cc02d3" providerId="ADAL" clId="{48304E45-FF86-4417-8885-07DC192E0166}" dt="2021-10-13T18:38:13.628" v="240" actId="478"/>
          <ac:spMkLst>
            <pc:docMk/>
            <pc:sldMk cId="2655801581" sldId="313"/>
            <ac:spMk id="29744" creationId="{00000000-0000-0000-0000-000000000000}"/>
          </ac:spMkLst>
        </pc:spChg>
        <pc:spChg chg="del mod">
          <ac:chgData name="Lombardo, Timothy Paul" userId="bb3fd58c-3bf2-4d13-ad05-8aac89cc02d3" providerId="ADAL" clId="{48304E45-FF86-4417-8885-07DC192E0166}" dt="2021-10-13T18:38:13.628" v="240" actId="478"/>
          <ac:spMkLst>
            <pc:docMk/>
            <pc:sldMk cId="2655801581" sldId="313"/>
            <ac:spMk id="29745" creationId="{00000000-0000-0000-0000-000000000000}"/>
          </ac:spMkLst>
        </pc:spChg>
        <pc:spChg chg="del mod">
          <ac:chgData name="Lombardo, Timothy Paul" userId="bb3fd58c-3bf2-4d13-ad05-8aac89cc02d3" providerId="ADAL" clId="{48304E45-FF86-4417-8885-07DC192E0166}" dt="2021-10-13T18:38:13.628" v="240" actId="478"/>
          <ac:spMkLst>
            <pc:docMk/>
            <pc:sldMk cId="2655801581" sldId="313"/>
            <ac:spMk id="29746" creationId="{00000000-0000-0000-0000-000000000000}"/>
          </ac:spMkLst>
        </pc:spChg>
        <pc:spChg chg="del mod">
          <ac:chgData name="Lombardo, Timothy Paul" userId="bb3fd58c-3bf2-4d13-ad05-8aac89cc02d3" providerId="ADAL" clId="{48304E45-FF86-4417-8885-07DC192E0166}" dt="2021-10-13T18:38:13.628" v="240" actId="478"/>
          <ac:spMkLst>
            <pc:docMk/>
            <pc:sldMk cId="2655801581" sldId="313"/>
            <ac:spMk id="29747" creationId="{00000000-0000-0000-0000-000000000000}"/>
          </ac:spMkLst>
        </pc:spChg>
        <pc:spChg chg="del mod">
          <ac:chgData name="Lombardo, Timothy Paul" userId="bb3fd58c-3bf2-4d13-ad05-8aac89cc02d3" providerId="ADAL" clId="{48304E45-FF86-4417-8885-07DC192E0166}" dt="2021-10-13T18:38:13.628" v="240" actId="478"/>
          <ac:spMkLst>
            <pc:docMk/>
            <pc:sldMk cId="2655801581" sldId="313"/>
            <ac:spMk id="29748" creationId="{00000000-0000-0000-0000-000000000000}"/>
          </ac:spMkLst>
        </pc:spChg>
        <pc:spChg chg="del mod">
          <ac:chgData name="Lombardo, Timothy Paul" userId="bb3fd58c-3bf2-4d13-ad05-8aac89cc02d3" providerId="ADAL" clId="{48304E45-FF86-4417-8885-07DC192E0166}" dt="2021-10-13T18:38:13.628" v="240" actId="478"/>
          <ac:spMkLst>
            <pc:docMk/>
            <pc:sldMk cId="2655801581" sldId="313"/>
            <ac:spMk id="29749" creationId="{00000000-0000-0000-0000-000000000000}"/>
          </ac:spMkLst>
        </pc:spChg>
        <pc:spChg chg="del mod">
          <ac:chgData name="Lombardo, Timothy Paul" userId="bb3fd58c-3bf2-4d13-ad05-8aac89cc02d3" providerId="ADAL" clId="{48304E45-FF86-4417-8885-07DC192E0166}" dt="2021-10-13T18:38:13.628" v="240" actId="478"/>
          <ac:spMkLst>
            <pc:docMk/>
            <pc:sldMk cId="2655801581" sldId="313"/>
            <ac:spMk id="29750" creationId="{00000000-0000-0000-0000-000000000000}"/>
          </ac:spMkLst>
        </pc:spChg>
        <pc:spChg chg="del mod">
          <ac:chgData name="Lombardo, Timothy Paul" userId="bb3fd58c-3bf2-4d13-ad05-8aac89cc02d3" providerId="ADAL" clId="{48304E45-FF86-4417-8885-07DC192E0166}" dt="2021-10-13T18:38:13.628" v="240" actId="478"/>
          <ac:spMkLst>
            <pc:docMk/>
            <pc:sldMk cId="2655801581" sldId="313"/>
            <ac:spMk id="29751" creationId="{00000000-0000-0000-0000-000000000000}"/>
          </ac:spMkLst>
        </pc:spChg>
        <pc:spChg chg="del mod">
          <ac:chgData name="Lombardo, Timothy Paul" userId="bb3fd58c-3bf2-4d13-ad05-8aac89cc02d3" providerId="ADAL" clId="{48304E45-FF86-4417-8885-07DC192E0166}" dt="2021-10-13T18:38:13.628" v="240" actId="478"/>
          <ac:spMkLst>
            <pc:docMk/>
            <pc:sldMk cId="2655801581" sldId="313"/>
            <ac:spMk id="29752" creationId="{00000000-0000-0000-0000-000000000000}"/>
          </ac:spMkLst>
        </pc:spChg>
        <pc:spChg chg="del mod">
          <ac:chgData name="Lombardo, Timothy Paul" userId="bb3fd58c-3bf2-4d13-ad05-8aac89cc02d3" providerId="ADAL" clId="{48304E45-FF86-4417-8885-07DC192E0166}" dt="2021-10-13T18:38:13.628" v="240" actId="478"/>
          <ac:spMkLst>
            <pc:docMk/>
            <pc:sldMk cId="2655801581" sldId="313"/>
            <ac:spMk id="29753" creationId="{00000000-0000-0000-0000-000000000000}"/>
          </ac:spMkLst>
        </pc:spChg>
        <pc:spChg chg="del mod">
          <ac:chgData name="Lombardo, Timothy Paul" userId="bb3fd58c-3bf2-4d13-ad05-8aac89cc02d3" providerId="ADAL" clId="{48304E45-FF86-4417-8885-07DC192E0166}" dt="2021-10-13T18:38:13.628" v="240" actId="478"/>
          <ac:spMkLst>
            <pc:docMk/>
            <pc:sldMk cId="2655801581" sldId="313"/>
            <ac:spMk id="29754" creationId="{00000000-0000-0000-0000-000000000000}"/>
          </ac:spMkLst>
        </pc:spChg>
        <pc:spChg chg="del mod">
          <ac:chgData name="Lombardo, Timothy Paul" userId="bb3fd58c-3bf2-4d13-ad05-8aac89cc02d3" providerId="ADAL" clId="{48304E45-FF86-4417-8885-07DC192E0166}" dt="2021-10-13T18:38:13.628" v="240" actId="478"/>
          <ac:spMkLst>
            <pc:docMk/>
            <pc:sldMk cId="2655801581" sldId="313"/>
            <ac:spMk id="29755" creationId="{00000000-0000-0000-0000-000000000000}"/>
          </ac:spMkLst>
        </pc:spChg>
        <pc:spChg chg="del mod">
          <ac:chgData name="Lombardo, Timothy Paul" userId="bb3fd58c-3bf2-4d13-ad05-8aac89cc02d3" providerId="ADAL" clId="{48304E45-FF86-4417-8885-07DC192E0166}" dt="2021-10-13T18:38:13.628" v="240" actId="478"/>
          <ac:spMkLst>
            <pc:docMk/>
            <pc:sldMk cId="2655801581" sldId="313"/>
            <ac:spMk id="29756" creationId="{00000000-0000-0000-0000-000000000000}"/>
          </ac:spMkLst>
        </pc:spChg>
        <pc:spChg chg="del mod">
          <ac:chgData name="Lombardo, Timothy Paul" userId="bb3fd58c-3bf2-4d13-ad05-8aac89cc02d3" providerId="ADAL" clId="{48304E45-FF86-4417-8885-07DC192E0166}" dt="2021-10-13T18:38:13.628" v="240" actId="478"/>
          <ac:spMkLst>
            <pc:docMk/>
            <pc:sldMk cId="2655801581" sldId="313"/>
            <ac:spMk id="29757" creationId="{00000000-0000-0000-0000-000000000000}"/>
          </ac:spMkLst>
        </pc:spChg>
        <pc:spChg chg="del mod">
          <ac:chgData name="Lombardo, Timothy Paul" userId="bb3fd58c-3bf2-4d13-ad05-8aac89cc02d3" providerId="ADAL" clId="{48304E45-FF86-4417-8885-07DC192E0166}" dt="2021-10-13T18:38:13.628" v="240" actId="478"/>
          <ac:spMkLst>
            <pc:docMk/>
            <pc:sldMk cId="2655801581" sldId="313"/>
            <ac:spMk id="29758" creationId="{00000000-0000-0000-0000-000000000000}"/>
          </ac:spMkLst>
        </pc:spChg>
        <pc:spChg chg="del mod">
          <ac:chgData name="Lombardo, Timothy Paul" userId="bb3fd58c-3bf2-4d13-ad05-8aac89cc02d3" providerId="ADAL" clId="{48304E45-FF86-4417-8885-07DC192E0166}" dt="2021-10-13T18:38:13.628" v="240" actId="478"/>
          <ac:spMkLst>
            <pc:docMk/>
            <pc:sldMk cId="2655801581" sldId="313"/>
            <ac:spMk id="29759" creationId="{00000000-0000-0000-0000-000000000000}"/>
          </ac:spMkLst>
        </pc:spChg>
        <pc:spChg chg="del mod">
          <ac:chgData name="Lombardo, Timothy Paul" userId="bb3fd58c-3bf2-4d13-ad05-8aac89cc02d3" providerId="ADAL" clId="{48304E45-FF86-4417-8885-07DC192E0166}" dt="2021-10-13T18:38:13.628" v="240" actId="478"/>
          <ac:spMkLst>
            <pc:docMk/>
            <pc:sldMk cId="2655801581" sldId="313"/>
            <ac:spMk id="29760" creationId="{00000000-0000-0000-0000-000000000000}"/>
          </ac:spMkLst>
        </pc:spChg>
        <pc:spChg chg="del mod">
          <ac:chgData name="Lombardo, Timothy Paul" userId="bb3fd58c-3bf2-4d13-ad05-8aac89cc02d3" providerId="ADAL" clId="{48304E45-FF86-4417-8885-07DC192E0166}" dt="2021-10-13T18:38:13.628" v="240" actId="478"/>
          <ac:spMkLst>
            <pc:docMk/>
            <pc:sldMk cId="2655801581" sldId="313"/>
            <ac:spMk id="29761" creationId="{00000000-0000-0000-0000-000000000000}"/>
          </ac:spMkLst>
        </pc:spChg>
        <pc:spChg chg="del mod">
          <ac:chgData name="Lombardo, Timothy Paul" userId="bb3fd58c-3bf2-4d13-ad05-8aac89cc02d3" providerId="ADAL" clId="{48304E45-FF86-4417-8885-07DC192E0166}" dt="2021-10-13T18:38:13.628" v="240" actId="478"/>
          <ac:spMkLst>
            <pc:docMk/>
            <pc:sldMk cId="2655801581" sldId="313"/>
            <ac:spMk id="29762" creationId="{00000000-0000-0000-0000-000000000000}"/>
          </ac:spMkLst>
        </pc:spChg>
        <pc:spChg chg="del mod">
          <ac:chgData name="Lombardo, Timothy Paul" userId="bb3fd58c-3bf2-4d13-ad05-8aac89cc02d3" providerId="ADAL" clId="{48304E45-FF86-4417-8885-07DC192E0166}" dt="2021-10-13T18:38:13.628" v="240" actId="478"/>
          <ac:spMkLst>
            <pc:docMk/>
            <pc:sldMk cId="2655801581" sldId="313"/>
            <ac:spMk id="29763" creationId="{00000000-0000-0000-0000-000000000000}"/>
          </ac:spMkLst>
        </pc:spChg>
        <pc:spChg chg="del mod">
          <ac:chgData name="Lombardo, Timothy Paul" userId="bb3fd58c-3bf2-4d13-ad05-8aac89cc02d3" providerId="ADAL" clId="{48304E45-FF86-4417-8885-07DC192E0166}" dt="2021-10-13T18:38:13.628" v="240" actId="478"/>
          <ac:spMkLst>
            <pc:docMk/>
            <pc:sldMk cId="2655801581" sldId="313"/>
            <ac:spMk id="29764" creationId="{00000000-0000-0000-0000-000000000000}"/>
          </ac:spMkLst>
        </pc:spChg>
        <pc:spChg chg="del mod">
          <ac:chgData name="Lombardo, Timothy Paul" userId="bb3fd58c-3bf2-4d13-ad05-8aac89cc02d3" providerId="ADAL" clId="{48304E45-FF86-4417-8885-07DC192E0166}" dt="2021-10-13T18:38:13.628" v="240" actId="478"/>
          <ac:spMkLst>
            <pc:docMk/>
            <pc:sldMk cId="2655801581" sldId="313"/>
            <ac:spMk id="29765" creationId="{00000000-0000-0000-0000-000000000000}"/>
          </ac:spMkLst>
        </pc:spChg>
        <pc:graphicFrameChg chg="add mod">
          <ac:chgData name="Lombardo, Timothy Paul" userId="bb3fd58c-3bf2-4d13-ad05-8aac89cc02d3" providerId="ADAL" clId="{48304E45-FF86-4417-8885-07DC192E0166}" dt="2021-10-27T12:42:33.867" v="697" actId="1035"/>
          <ac:graphicFrameMkLst>
            <pc:docMk/>
            <pc:sldMk cId="2655801581" sldId="313"/>
            <ac:graphicFrameMk id="6" creationId="{092D6851-0149-4253-8016-CCC9A312A9DE}"/>
          </ac:graphicFrameMkLst>
        </pc:graphicFrameChg>
        <pc:graphicFrameChg chg="del mod">
          <ac:chgData name="Lombardo, Timothy Paul" userId="bb3fd58c-3bf2-4d13-ad05-8aac89cc02d3" providerId="ADAL" clId="{48304E45-FF86-4417-8885-07DC192E0166}" dt="2021-10-13T18:38:13.628" v="240" actId="478"/>
          <ac:graphicFrameMkLst>
            <pc:docMk/>
            <pc:sldMk cId="2655801581" sldId="313"/>
            <ac:graphicFrameMk id="29700" creationId="{00000000-0000-0000-0000-000000000000}"/>
          </ac:graphicFrameMkLst>
        </pc:graphicFrameChg>
      </pc:sldChg>
      <pc:sldChg chg="addSp delSp modSp">
        <pc:chgData name="Lombardo, Timothy Paul" userId="bb3fd58c-3bf2-4d13-ad05-8aac89cc02d3" providerId="ADAL" clId="{48304E45-FF86-4417-8885-07DC192E0166}" dt="2021-10-27T12:39:50.788" v="643" actId="1076"/>
        <pc:sldMkLst>
          <pc:docMk/>
          <pc:sldMk cId="2128653772" sldId="314"/>
        </pc:sldMkLst>
        <pc:spChg chg="add del mod">
          <ac:chgData name="Lombardo, Timothy Paul" userId="bb3fd58c-3bf2-4d13-ad05-8aac89cc02d3" providerId="ADAL" clId="{48304E45-FF86-4417-8885-07DC192E0166}" dt="2021-10-13T18:26:34.373" v="14"/>
          <ac:spMkLst>
            <pc:docMk/>
            <pc:sldMk cId="2128653772" sldId="314"/>
            <ac:spMk id="2" creationId="{6A39556D-E0FD-4C0C-A15A-E37B24375C0D}"/>
          </ac:spMkLst>
        </pc:spChg>
        <pc:spChg chg="add del mod">
          <ac:chgData name="Lombardo, Timothy Paul" userId="bb3fd58c-3bf2-4d13-ad05-8aac89cc02d3" providerId="ADAL" clId="{48304E45-FF86-4417-8885-07DC192E0166}" dt="2021-10-13T18:26:34.373" v="14"/>
          <ac:spMkLst>
            <pc:docMk/>
            <pc:sldMk cId="2128653772" sldId="314"/>
            <ac:spMk id="3" creationId="{0361C921-C164-49CE-98E4-A4FAEF3DF799}"/>
          </ac:spMkLst>
        </pc:spChg>
        <pc:spChg chg="add del mod">
          <ac:chgData name="Lombardo, Timothy Paul" userId="bb3fd58c-3bf2-4d13-ad05-8aac89cc02d3" providerId="ADAL" clId="{48304E45-FF86-4417-8885-07DC192E0166}" dt="2021-10-13T18:26:34.373" v="14"/>
          <ac:spMkLst>
            <pc:docMk/>
            <pc:sldMk cId="2128653772" sldId="314"/>
            <ac:spMk id="4" creationId="{D8B96C6D-0308-49D8-8D00-38016977B708}"/>
          </ac:spMkLst>
        </pc:spChg>
        <pc:spChg chg="add del mod">
          <ac:chgData name="Lombardo, Timothy Paul" userId="bb3fd58c-3bf2-4d13-ad05-8aac89cc02d3" providerId="ADAL" clId="{48304E45-FF86-4417-8885-07DC192E0166}" dt="2021-10-13T18:37:55.305" v="237" actId="478"/>
          <ac:spMkLst>
            <pc:docMk/>
            <pc:sldMk cId="2128653772" sldId="314"/>
            <ac:spMk id="5" creationId="{26D612BC-1736-48C9-B18C-AF353F30FD7C}"/>
          </ac:spMkLst>
        </pc:spChg>
        <pc:spChg chg="add mod">
          <ac:chgData name="Lombardo, Timothy Paul" userId="bb3fd58c-3bf2-4d13-ad05-8aac89cc02d3" providerId="ADAL" clId="{48304E45-FF86-4417-8885-07DC192E0166}" dt="2021-10-27T12:39:50.788" v="643" actId="1076"/>
          <ac:spMkLst>
            <pc:docMk/>
            <pc:sldMk cId="2128653772" sldId="314"/>
            <ac:spMk id="6" creationId="{E63BC35D-B3E6-425B-ACB2-96960AB3150F}"/>
          </ac:spMkLst>
        </pc:spChg>
        <pc:spChg chg="add del mod">
          <ac:chgData name="Lombardo, Timothy Paul" userId="bb3fd58c-3bf2-4d13-ad05-8aac89cc02d3" providerId="ADAL" clId="{48304E45-FF86-4417-8885-07DC192E0166}" dt="2021-10-13T18:39:36.438" v="254"/>
          <ac:spMkLst>
            <pc:docMk/>
            <pc:sldMk cId="2128653772" sldId="314"/>
            <ac:spMk id="7" creationId="{B999DD79-8608-49C4-B7D9-EFB76C014AC8}"/>
          </ac:spMkLst>
        </pc:spChg>
        <pc:spChg chg="add del mod">
          <ac:chgData name="Lombardo, Timothy Paul" userId="bb3fd58c-3bf2-4d13-ad05-8aac89cc02d3" providerId="ADAL" clId="{48304E45-FF86-4417-8885-07DC192E0166}" dt="2021-10-13T18:39:36.438" v="254"/>
          <ac:spMkLst>
            <pc:docMk/>
            <pc:sldMk cId="2128653772" sldId="314"/>
            <ac:spMk id="8" creationId="{37908DE8-8602-48C4-AAE3-D7D7DAE1D845}"/>
          </ac:spMkLst>
        </pc:spChg>
        <pc:spChg chg="add mod">
          <ac:chgData name="Lombardo, Timothy Paul" userId="bb3fd58c-3bf2-4d13-ad05-8aac89cc02d3" providerId="ADAL" clId="{48304E45-FF86-4417-8885-07DC192E0166}" dt="2021-10-13T18:39:36.438" v="254"/>
          <ac:spMkLst>
            <pc:docMk/>
            <pc:sldMk cId="2128653772" sldId="314"/>
            <ac:spMk id="9" creationId="{2B3F0874-82E5-4083-B5F2-79B7CB8CE090}"/>
          </ac:spMkLst>
        </pc:spChg>
        <pc:spChg chg="add mod">
          <ac:chgData name="Lombardo, Timothy Paul" userId="bb3fd58c-3bf2-4d13-ad05-8aac89cc02d3" providerId="ADAL" clId="{48304E45-FF86-4417-8885-07DC192E0166}" dt="2021-10-27T12:39:31.898" v="641" actId="14100"/>
          <ac:spMkLst>
            <pc:docMk/>
            <pc:sldMk cId="2128653772" sldId="314"/>
            <ac:spMk id="10" creationId="{D9B4AA2E-E923-46D7-BCC5-287058BEB43D}"/>
          </ac:spMkLst>
        </pc:spChg>
        <pc:spChg chg="mod">
          <ac:chgData name="Lombardo, Timothy Paul" userId="bb3fd58c-3bf2-4d13-ad05-8aac89cc02d3" providerId="ADAL" clId="{48304E45-FF86-4417-8885-07DC192E0166}" dt="2021-10-13T18:25:40.635" v="0"/>
          <ac:spMkLst>
            <pc:docMk/>
            <pc:sldMk cId="2128653772" sldId="314"/>
            <ac:spMk id="25601" creationId="{00000000-0000-0000-0000-000000000000}"/>
          </ac:spMkLst>
        </pc:spChg>
        <pc:spChg chg="del mod">
          <ac:chgData name="Lombardo, Timothy Paul" userId="bb3fd58c-3bf2-4d13-ad05-8aac89cc02d3" providerId="ADAL" clId="{48304E45-FF86-4417-8885-07DC192E0166}" dt="2021-10-13T18:37:55.305" v="237" actId="478"/>
          <ac:spMkLst>
            <pc:docMk/>
            <pc:sldMk cId="2128653772" sldId="314"/>
            <ac:spMk id="25602" creationId="{00000000-0000-0000-0000-000000000000}"/>
          </ac:spMkLst>
        </pc:spChg>
        <pc:spChg chg="del mod">
          <ac:chgData name="Lombardo, Timothy Paul" userId="bb3fd58c-3bf2-4d13-ad05-8aac89cc02d3" providerId="ADAL" clId="{48304E45-FF86-4417-8885-07DC192E0166}" dt="2021-10-13T18:37:55.305" v="237" actId="478"/>
          <ac:spMkLst>
            <pc:docMk/>
            <pc:sldMk cId="2128653772" sldId="314"/>
            <ac:spMk id="25604" creationId="{00000000-0000-0000-0000-000000000000}"/>
          </ac:spMkLst>
        </pc:spChg>
        <pc:graphicFrameChg chg="add mod">
          <ac:chgData name="Lombardo, Timothy Paul" userId="bb3fd58c-3bf2-4d13-ad05-8aac89cc02d3" providerId="ADAL" clId="{48304E45-FF86-4417-8885-07DC192E0166}" dt="2021-10-27T12:39:50.788" v="643" actId="1076"/>
          <ac:graphicFrameMkLst>
            <pc:docMk/>
            <pc:sldMk cId="2128653772" sldId="314"/>
            <ac:graphicFrameMk id="5" creationId="{EB279D12-665E-4F26-9852-23E6F3DB467D}"/>
          </ac:graphicFrameMkLst>
        </pc:graphicFrameChg>
        <pc:graphicFrameChg chg="del mod">
          <ac:chgData name="Lombardo, Timothy Paul" userId="bb3fd58c-3bf2-4d13-ad05-8aac89cc02d3" providerId="ADAL" clId="{48304E45-FF86-4417-8885-07DC192E0166}" dt="2021-10-13T18:37:55.305" v="237" actId="478"/>
          <ac:graphicFrameMkLst>
            <pc:docMk/>
            <pc:sldMk cId="2128653772" sldId="314"/>
            <ac:graphicFrameMk id="25605" creationId="{00000000-0000-0000-0000-000000000000}"/>
          </ac:graphicFrameMkLst>
        </pc:graphicFrameChg>
      </pc:sldChg>
      <pc:sldChg chg="addSp delSp modSp">
        <pc:chgData name="Lombardo, Timothy Paul" userId="bb3fd58c-3bf2-4d13-ad05-8aac89cc02d3" providerId="ADAL" clId="{48304E45-FF86-4417-8885-07DC192E0166}" dt="2021-10-27T12:42:50.928" v="702" actId="403"/>
        <pc:sldMkLst>
          <pc:docMk/>
          <pc:sldMk cId="2827125897" sldId="315"/>
        </pc:sldMkLst>
        <pc:spChg chg="add del mod">
          <ac:chgData name="Lombardo, Timothy Paul" userId="bb3fd58c-3bf2-4d13-ad05-8aac89cc02d3" providerId="ADAL" clId="{48304E45-FF86-4417-8885-07DC192E0166}" dt="2021-10-13T18:26:34.373" v="14"/>
          <ac:spMkLst>
            <pc:docMk/>
            <pc:sldMk cId="2827125897" sldId="315"/>
            <ac:spMk id="2" creationId="{3FBE2313-3EAD-427E-856E-A16B7E0D17E7}"/>
          </ac:spMkLst>
        </pc:spChg>
        <pc:spChg chg="add del mod">
          <ac:chgData name="Lombardo, Timothy Paul" userId="bb3fd58c-3bf2-4d13-ad05-8aac89cc02d3" providerId="ADAL" clId="{48304E45-FF86-4417-8885-07DC192E0166}" dt="2021-10-13T18:26:34.373" v="14"/>
          <ac:spMkLst>
            <pc:docMk/>
            <pc:sldMk cId="2827125897" sldId="315"/>
            <ac:spMk id="3" creationId="{22966C94-21DA-41B9-9BB2-D2DD7154882D}"/>
          </ac:spMkLst>
        </pc:spChg>
        <pc:spChg chg="add del mod">
          <ac:chgData name="Lombardo, Timothy Paul" userId="bb3fd58c-3bf2-4d13-ad05-8aac89cc02d3" providerId="ADAL" clId="{48304E45-FF86-4417-8885-07DC192E0166}" dt="2021-10-13T18:26:34.373" v="14"/>
          <ac:spMkLst>
            <pc:docMk/>
            <pc:sldMk cId="2827125897" sldId="315"/>
            <ac:spMk id="4" creationId="{48A7E18E-6AB5-47BD-A16A-649D31A3455E}"/>
          </ac:spMkLst>
        </pc:spChg>
        <pc:spChg chg="add del mod">
          <ac:chgData name="Lombardo, Timothy Paul" userId="bb3fd58c-3bf2-4d13-ad05-8aac89cc02d3" providerId="ADAL" clId="{48304E45-FF86-4417-8885-07DC192E0166}" dt="2021-10-13T18:38:18.674" v="241" actId="478"/>
          <ac:spMkLst>
            <pc:docMk/>
            <pc:sldMk cId="2827125897" sldId="315"/>
            <ac:spMk id="5" creationId="{4F48A5A2-0957-4C5E-8D13-88984B615C72}"/>
          </ac:spMkLst>
        </pc:spChg>
        <pc:spChg chg="add del mod">
          <ac:chgData name="Lombardo, Timothy Paul" userId="bb3fd58c-3bf2-4d13-ad05-8aac89cc02d3" providerId="ADAL" clId="{48304E45-FF86-4417-8885-07DC192E0166}" dt="2021-10-13T18:38:18.674" v="241" actId="478"/>
          <ac:spMkLst>
            <pc:docMk/>
            <pc:sldMk cId="2827125897" sldId="315"/>
            <ac:spMk id="6" creationId="{A3F559D1-7B5A-4289-86DE-4F6CB22B5C49}"/>
          </ac:spMkLst>
        </pc:spChg>
        <pc:spChg chg="add del mod">
          <ac:chgData name="Lombardo, Timothy Paul" userId="bb3fd58c-3bf2-4d13-ad05-8aac89cc02d3" providerId="ADAL" clId="{48304E45-FF86-4417-8885-07DC192E0166}" dt="2021-10-13T18:39:36.438" v="254"/>
          <ac:spMkLst>
            <pc:docMk/>
            <pc:sldMk cId="2827125897" sldId="315"/>
            <ac:spMk id="7" creationId="{DB279172-6964-4C8B-8675-911F23B4D4DF}"/>
          </ac:spMkLst>
        </pc:spChg>
        <pc:spChg chg="add mod">
          <ac:chgData name="Lombardo, Timothy Paul" userId="bb3fd58c-3bf2-4d13-ad05-8aac89cc02d3" providerId="ADAL" clId="{48304E45-FF86-4417-8885-07DC192E0166}" dt="2021-10-13T18:39:36.438" v="254"/>
          <ac:spMkLst>
            <pc:docMk/>
            <pc:sldMk cId="2827125897" sldId="315"/>
            <ac:spMk id="8" creationId="{5E793DD0-C8EC-468B-83EC-2E174F79C536}"/>
          </ac:spMkLst>
        </pc:spChg>
        <pc:spChg chg="add mod">
          <ac:chgData name="Lombardo, Timothy Paul" userId="bb3fd58c-3bf2-4d13-ad05-8aac89cc02d3" providerId="ADAL" clId="{48304E45-FF86-4417-8885-07DC192E0166}" dt="2021-10-27T12:42:50.928" v="702" actId="403"/>
          <ac:spMkLst>
            <pc:docMk/>
            <pc:sldMk cId="2827125897" sldId="315"/>
            <ac:spMk id="9" creationId="{ED136D71-0D20-4EEB-8A88-1B52229213F8}"/>
          </ac:spMkLst>
        </pc:spChg>
        <pc:spChg chg="del mod">
          <ac:chgData name="Lombardo, Timothy Paul" userId="bb3fd58c-3bf2-4d13-ad05-8aac89cc02d3" providerId="ADAL" clId="{48304E45-FF86-4417-8885-07DC192E0166}" dt="2021-10-13T18:38:18.674" v="241" actId="478"/>
          <ac:spMkLst>
            <pc:docMk/>
            <pc:sldMk cId="2827125897" sldId="315"/>
            <ac:spMk id="31746" creationId="{00000000-0000-0000-0000-000000000000}"/>
          </ac:spMkLst>
        </pc:spChg>
      </pc:sldChg>
      <pc:sldChg chg="addSp delSp modSp">
        <pc:chgData name="Lombardo, Timothy Paul" userId="bb3fd58c-3bf2-4d13-ad05-8aac89cc02d3" providerId="ADAL" clId="{48304E45-FF86-4417-8885-07DC192E0166}" dt="2021-10-27T12:44:06.100" v="732" actId="1076"/>
        <pc:sldMkLst>
          <pc:docMk/>
          <pc:sldMk cId="2973864558" sldId="316"/>
        </pc:sldMkLst>
        <pc:spChg chg="add del mod">
          <ac:chgData name="Lombardo, Timothy Paul" userId="bb3fd58c-3bf2-4d13-ad05-8aac89cc02d3" providerId="ADAL" clId="{48304E45-FF86-4417-8885-07DC192E0166}" dt="2021-10-13T18:26:34.373" v="14"/>
          <ac:spMkLst>
            <pc:docMk/>
            <pc:sldMk cId="2973864558" sldId="316"/>
            <ac:spMk id="2" creationId="{D1D1B1DE-D978-4DB5-994C-EAB9E750A873}"/>
          </ac:spMkLst>
        </pc:spChg>
        <pc:spChg chg="add del mod">
          <ac:chgData name="Lombardo, Timothy Paul" userId="bb3fd58c-3bf2-4d13-ad05-8aac89cc02d3" providerId="ADAL" clId="{48304E45-FF86-4417-8885-07DC192E0166}" dt="2021-10-13T18:26:34.373" v="14"/>
          <ac:spMkLst>
            <pc:docMk/>
            <pc:sldMk cId="2973864558" sldId="316"/>
            <ac:spMk id="3" creationId="{70D75DB3-1629-466F-8372-FA18A391B71E}"/>
          </ac:spMkLst>
        </pc:spChg>
        <pc:spChg chg="add del mod">
          <ac:chgData name="Lombardo, Timothy Paul" userId="bb3fd58c-3bf2-4d13-ad05-8aac89cc02d3" providerId="ADAL" clId="{48304E45-FF86-4417-8885-07DC192E0166}" dt="2021-10-13T18:26:34.373" v="14"/>
          <ac:spMkLst>
            <pc:docMk/>
            <pc:sldMk cId="2973864558" sldId="316"/>
            <ac:spMk id="4" creationId="{6A81DC4F-F32B-4D56-8A4C-ACBEB61B4A9B}"/>
          </ac:spMkLst>
        </pc:spChg>
        <pc:spChg chg="add del mod">
          <ac:chgData name="Lombardo, Timothy Paul" userId="bb3fd58c-3bf2-4d13-ad05-8aac89cc02d3" providerId="ADAL" clId="{48304E45-FF86-4417-8885-07DC192E0166}" dt="2021-10-13T18:38:24.062" v="242" actId="478"/>
          <ac:spMkLst>
            <pc:docMk/>
            <pc:sldMk cId="2973864558" sldId="316"/>
            <ac:spMk id="5" creationId="{415766EF-F0D0-4475-857A-968FD968E947}"/>
          </ac:spMkLst>
        </pc:spChg>
        <pc:spChg chg="add del mod">
          <ac:chgData name="Lombardo, Timothy Paul" userId="bb3fd58c-3bf2-4d13-ad05-8aac89cc02d3" providerId="ADAL" clId="{48304E45-FF86-4417-8885-07DC192E0166}" dt="2021-10-13T18:39:36.438" v="254"/>
          <ac:spMkLst>
            <pc:docMk/>
            <pc:sldMk cId="2973864558" sldId="316"/>
            <ac:spMk id="10" creationId="{ED59AAF7-23DA-4409-8B0D-E935CA700127}"/>
          </ac:spMkLst>
        </pc:spChg>
        <pc:spChg chg="add del mod">
          <ac:chgData name="Lombardo, Timothy Paul" userId="bb3fd58c-3bf2-4d13-ad05-8aac89cc02d3" providerId="ADAL" clId="{48304E45-FF86-4417-8885-07DC192E0166}" dt="2021-10-13T18:39:36.438" v="254"/>
          <ac:spMkLst>
            <pc:docMk/>
            <pc:sldMk cId="2973864558" sldId="316"/>
            <ac:spMk id="11" creationId="{D07F8FCF-7285-4C4C-9DA6-F773E5741664}"/>
          </ac:spMkLst>
        </pc:spChg>
        <pc:spChg chg="add mod">
          <ac:chgData name="Lombardo, Timothy Paul" userId="bb3fd58c-3bf2-4d13-ad05-8aac89cc02d3" providerId="ADAL" clId="{48304E45-FF86-4417-8885-07DC192E0166}" dt="2021-10-13T18:39:36.438" v="254"/>
          <ac:spMkLst>
            <pc:docMk/>
            <pc:sldMk cId="2973864558" sldId="316"/>
            <ac:spMk id="12" creationId="{B1105AF2-9339-4172-A2B4-D992408BF536}"/>
          </ac:spMkLst>
        </pc:spChg>
        <pc:spChg chg="add mod">
          <ac:chgData name="Lombardo, Timothy Paul" userId="bb3fd58c-3bf2-4d13-ad05-8aac89cc02d3" providerId="ADAL" clId="{48304E45-FF86-4417-8885-07DC192E0166}" dt="2021-10-27T12:43:33.542" v="715" actId="20577"/>
          <ac:spMkLst>
            <pc:docMk/>
            <pc:sldMk cId="2973864558" sldId="316"/>
            <ac:spMk id="13" creationId="{81D02E0E-581F-4485-A899-CB300EBD629C}"/>
          </ac:spMkLst>
        </pc:spChg>
        <pc:spChg chg="mod">
          <ac:chgData name="Lombardo, Timothy Paul" userId="bb3fd58c-3bf2-4d13-ad05-8aac89cc02d3" providerId="ADAL" clId="{48304E45-FF86-4417-8885-07DC192E0166}" dt="2021-10-13T18:25:40.635" v="0"/>
          <ac:spMkLst>
            <pc:docMk/>
            <pc:sldMk cId="2973864558" sldId="316"/>
            <ac:spMk id="46081" creationId="{00000000-0000-0000-0000-000000000000}"/>
          </ac:spMkLst>
        </pc:spChg>
        <pc:spChg chg="del mod">
          <ac:chgData name="Lombardo, Timothy Paul" userId="bb3fd58c-3bf2-4d13-ad05-8aac89cc02d3" providerId="ADAL" clId="{48304E45-FF86-4417-8885-07DC192E0166}" dt="2021-10-13T18:38:24.062" v="242" actId="478"/>
          <ac:spMkLst>
            <pc:docMk/>
            <pc:sldMk cId="2973864558" sldId="316"/>
            <ac:spMk id="46082" creationId="{00000000-0000-0000-0000-000000000000}"/>
          </ac:spMkLst>
        </pc:spChg>
        <pc:picChg chg="add mod">
          <ac:chgData name="Lombardo, Timothy Paul" userId="bb3fd58c-3bf2-4d13-ad05-8aac89cc02d3" providerId="ADAL" clId="{48304E45-FF86-4417-8885-07DC192E0166}" dt="2021-10-27T12:43:36.974" v="728" actId="1036"/>
          <ac:picMkLst>
            <pc:docMk/>
            <pc:sldMk cId="2973864558" sldId="316"/>
            <ac:picMk id="5" creationId="{84F0EEDE-E1A1-4C93-9629-FC9F043F1B8B}"/>
          </ac:picMkLst>
        </pc:picChg>
        <pc:picChg chg="del mod">
          <ac:chgData name="Lombardo, Timothy Paul" userId="bb3fd58c-3bf2-4d13-ad05-8aac89cc02d3" providerId="ADAL" clId="{48304E45-FF86-4417-8885-07DC192E0166}" dt="2021-10-13T18:38:24.062" v="242" actId="478"/>
          <ac:picMkLst>
            <pc:docMk/>
            <pc:sldMk cId="2973864558" sldId="316"/>
            <ac:picMk id="6" creationId="{00000000-0000-0000-0000-000000000000}"/>
          </ac:picMkLst>
        </pc:picChg>
        <pc:picChg chg="add mod">
          <ac:chgData name="Lombardo, Timothy Paul" userId="bb3fd58c-3bf2-4d13-ad05-8aac89cc02d3" providerId="ADAL" clId="{48304E45-FF86-4417-8885-07DC192E0166}" dt="2021-10-27T12:43:50.021" v="730" actId="1076"/>
          <ac:picMkLst>
            <pc:docMk/>
            <pc:sldMk cId="2973864558" sldId="316"/>
            <ac:picMk id="6" creationId="{54C5B7AF-8AC0-45F3-A53F-A2CF46680956}"/>
          </ac:picMkLst>
        </pc:picChg>
        <pc:picChg chg="del mod">
          <ac:chgData name="Lombardo, Timothy Paul" userId="bb3fd58c-3bf2-4d13-ad05-8aac89cc02d3" providerId="ADAL" clId="{48304E45-FF86-4417-8885-07DC192E0166}" dt="2021-10-13T18:38:24.062" v="242" actId="478"/>
          <ac:picMkLst>
            <pc:docMk/>
            <pc:sldMk cId="2973864558" sldId="316"/>
            <ac:picMk id="7" creationId="{00000000-0000-0000-0000-000000000000}"/>
          </ac:picMkLst>
        </pc:picChg>
        <pc:picChg chg="add mod">
          <ac:chgData name="Lombardo, Timothy Paul" userId="bb3fd58c-3bf2-4d13-ad05-8aac89cc02d3" providerId="ADAL" clId="{48304E45-FF86-4417-8885-07DC192E0166}" dt="2021-10-27T12:44:06.100" v="732" actId="1076"/>
          <ac:picMkLst>
            <pc:docMk/>
            <pc:sldMk cId="2973864558" sldId="316"/>
            <ac:picMk id="7" creationId="{5FC2DAC5-F3C3-4B7A-B4C1-0D09C80C6BCB}"/>
          </ac:picMkLst>
        </pc:picChg>
        <pc:picChg chg="del mod">
          <ac:chgData name="Lombardo, Timothy Paul" userId="bb3fd58c-3bf2-4d13-ad05-8aac89cc02d3" providerId="ADAL" clId="{48304E45-FF86-4417-8885-07DC192E0166}" dt="2021-10-13T18:38:24.062" v="242" actId="478"/>
          <ac:picMkLst>
            <pc:docMk/>
            <pc:sldMk cId="2973864558" sldId="316"/>
            <ac:picMk id="8" creationId="{00000000-0000-0000-0000-000000000000}"/>
          </ac:picMkLst>
        </pc:picChg>
        <pc:picChg chg="add mod">
          <ac:chgData name="Lombardo, Timothy Paul" userId="bb3fd58c-3bf2-4d13-ad05-8aac89cc02d3" providerId="ADAL" clId="{48304E45-FF86-4417-8885-07DC192E0166}" dt="2021-10-27T12:44:06.100" v="732" actId="1076"/>
          <ac:picMkLst>
            <pc:docMk/>
            <pc:sldMk cId="2973864558" sldId="316"/>
            <ac:picMk id="8" creationId="{C7F44D1F-4FAA-4366-BB3A-B2ADC24ED078}"/>
          </ac:picMkLst>
        </pc:picChg>
        <pc:picChg chg="del mod">
          <ac:chgData name="Lombardo, Timothy Paul" userId="bb3fd58c-3bf2-4d13-ad05-8aac89cc02d3" providerId="ADAL" clId="{48304E45-FF86-4417-8885-07DC192E0166}" dt="2021-10-13T18:38:24.062" v="242" actId="478"/>
          <ac:picMkLst>
            <pc:docMk/>
            <pc:sldMk cId="2973864558" sldId="316"/>
            <ac:picMk id="46084" creationId="{00000000-0000-0000-0000-000000000000}"/>
          </ac:picMkLst>
        </pc:picChg>
      </pc:sldChg>
      <pc:sldChg chg="addSp delSp modSp delAnim modAnim">
        <pc:chgData name="Lombardo, Timothy Paul" userId="bb3fd58c-3bf2-4d13-ad05-8aac89cc02d3" providerId="ADAL" clId="{48304E45-FF86-4417-8885-07DC192E0166}" dt="2021-10-27T12:44:50.560" v="750" actId="207"/>
        <pc:sldMkLst>
          <pc:docMk/>
          <pc:sldMk cId="2961759335" sldId="317"/>
        </pc:sldMkLst>
        <pc:spChg chg="add del mod">
          <ac:chgData name="Lombardo, Timothy Paul" userId="bb3fd58c-3bf2-4d13-ad05-8aac89cc02d3" providerId="ADAL" clId="{48304E45-FF86-4417-8885-07DC192E0166}" dt="2021-10-13T18:26:34.373" v="14"/>
          <ac:spMkLst>
            <pc:docMk/>
            <pc:sldMk cId="2961759335" sldId="317"/>
            <ac:spMk id="2" creationId="{A8EBEDAE-84DD-460E-AB94-DEED21822BDC}"/>
          </ac:spMkLst>
        </pc:spChg>
        <pc:spChg chg="add del mod">
          <ac:chgData name="Lombardo, Timothy Paul" userId="bb3fd58c-3bf2-4d13-ad05-8aac89cc02d3" providerId="ADAL" clId="{48304E45-FF86-4417-8885-07DC192E0166}" dt="2021-10-13T18:26:34.373" v="14"/>
          <ac:spMkLst>
            <pc:docMk/>
            <pc:sldMk cId="2961759335" sldId="317"/>
            <ac:spMk id="3" creationId="{7CBCCFC6-0ADB-484D-9C06-5B4AD23A9A06}"/>
          </ac:spMkLst>
        </pc:spChg>
        <pc:spChg chg="add del mod">
          <ac:chgData name="Lombardo, Timothy Paul" userId="bb3fd58c-3bf2-4d13-ad05-8aac89cc02d3" providerId="ADAL" clId="{48304E45-FF86-4417-8885-07DC192E0166}" dt="2021-10-13T18:26:34.373" v="14"/>
          <ac:spMkLst>
            <pc:docMk/>
            <pc:sldMk cId="2961759335" sldId="317"/>
            <ac:spMk id="4" creationId="{E9E8611E-DD01-481B-AF9D-FEF861AA618D}"/>
          </ac:spMkLst>
        </pc:spChg>
        <pc:spChg chg="add del mod">
          <ac:chgData name="Lombardo, Timothy Paul" userId="bb3fd58c-3bf2-4d13-ad05-8aac89cc02d3" providerId="ADAL" clId="{48304E45-FF86-4417-8885-07DC192E0166}" dt="2021-10-13T18:38:28.720" v="243" actId="478"/>
          <ac:spMkLst>
            <pc:docMk/>
            <pc:sldMk cId="2961759335" sldId="317"/>
            <ac:spMk id="5" creationId="{40AE8A6F-6D7C-477C-85DC-7ACC377B370E}"/>
          </ac:spMkLst>
        </pc:spChg>
        <pc:spChg chg="add del mod">
          <ac:chgData name="Lombardo, Timothy Paul" userId="bb3fd58c-3bf2-4d13-ad05-8aac89cc02d3" providerId="ADAL" clId="{48304E45-FF86-4417-8885-07DC192E0166}" dt="2021-10-13T18:39:36.438" v="254"/>
          <ac:spMkLst>
            <pc:docMk/>
            <pc:sldMk cId="2961759335" sldId="317"/>
            <ac:spMk id="7" creationId="{AD76CB14-62C4-423D-8717-1A157DA94ECF}"/>
          </ac:spMkLst>
        </pc:spChg>
        <pc:spChg chg="add del mod">
          <ac:chgData name="Lombardo, Timothy Paul" userId="bb3fd58c-3bf2-4d13-ad05-8aac89cc02d3" providerId="ADAL" clId="{48304E45-FF86-4417-8885-07DC192E0166}" dt="2021-10-13T18:39:36.438" v="254"/>
          <ac:spMkLst>
            <pc:docMk/>
            <pc:sldMk cId="2961759335" sldId="317"/>
            <ac:spMk id="8" creationId="{F1D98601-FD0B-4A9A-BD04-3E7ED0038470}"/>
          </ac:spMkLst>
        </pc:spChg>
        <pc:spChg chg="add mod">
          <ac:chgData name="Lombardo, Timothy Paul" userId="bb3fd58c-3bf2-4d13-ad05-8aac89cc02d3" providerId="ADAL" clId="{48304E45-FF86-4417-8885-07DC192E0166}" dt="2021-10-13T18:39:36.438" v="254"/>
          <ac:spMkLst>
            <pc:docMk/>
            <pc:sldMk cId="2961759335" sldId="317"/>
            <ac:spMk id="9" creationId="{97DEF9EB-B67E-431D-82E6-DC4C82CE2638}"/>
          </ac:spMkLst>
        </pc:spChg>
        <pc:spChg chg="add mod">
          <ac:chgData name="Lombardo, Timothy Paul" userId="bb3fd58c-3bf2-4d13-ad05-8aac89cc02d3" providerId="ADAL" clId="{48304E45-FF86-4417-8885-07DC192E0166}" dt="2021-10-27T12:44:50.560" v="750" actId="207"/>
          <ac:spMkLst>
            <pc:docMk/>
            <pc:sldMk cId="2961759335" sldId="317"/>
            <ac:spMk id="10" creationId="{F50D5AB4-D46C-4FC2-85A7-F6573F9FA9B9}"/>
          </ac:spMkLst>
        </pc:spChg>
        <pc:spChg chg="del mod">
          <ac:chgData name="Lombardo, Timothy Paul" userId="bb3fd58c-3bf2-4d13-ad05-8aac89cc02d3" providerId="ADAL" clId="{48304E45-FF86-4417-8885-07DC192E0166}" dt="2021-10-13T18:38:28.720" v="243" actId="478"/>
          <ac:spMkLst>
            <pc:docMk/>
            <pc:sldMk cId="2961759335" sldId="317"/>
            <ac:spMk id="49154" creationId="{00000000-0000-0000-0000-000000000000}"/>
          </ac:spMkLst>
        </pc:spChg>
      </pc:sldChg>
      <pc:sldChg chg="addSp delSp modSp">
        <pc:chgData name="Lombardo, Timothy Paul" userId="bb3fd58c-3bf2-4d13-ad05-8aac89cc02d3" providerId="ADAL" clId="{48304E45-FF86-4417-8885-07DC192E0166}" dt="2021-10-27T12:45:07.190" v="756" actId="403"/>
        <pc:sldMkLst>
          <pc:docMk/>
          <pc:sldMk cId="3732443686" sldId="318"/>
        </pc:sldMkLst>
        <pc:spChg chg="add del mod">
          <ac:chgData name="Lombardo, Timothy Paul" userId="bb3fd58c-3bf2-4d13-ad05-8aac89cc02d3" providerId="ADAL" clId="{48304E45-FF86-4417-8885-07DC192E0166}" dt="2021-10-13T18:26:34.373" v="14"/>
          <ac:spMkLst>
            <pc:docMk/>
            <pc:sldMk cId="3732443686" sldId="318"/>
            <ac:spMk id="2" creationId="{9467A130-BC8E-4CD4-A811-531B89675BCA}"/>
          </ac:spMkLst>
        </pc:spChg>
        <pc:spChg chg="add del mod">
          <ac:chgData name="Lombardo, Timothy Paul" userId="bb3fd58c-3bf2-4d13-ad05-8aac89cc02d3" providerId="ADAL" clId="{48304E45-FF86-4417-8885-07DC192E0166}" dt="2021-10-13T18:26:34.373" v="14"/>
          <ac:spMkLst>
            <pc:docMk/>
            <pc:sldMk cId="3732443686" sldId="318"/>
            <ac:spMk id="3" creationId="{84CB61B1-4936-40A5-9F04-DAEF3A611E8D}"/>
          </ac:spMkLst>
        </pc:spChg>
        <pc:spChg chg="add del mod">
          <ac:chgData name="Lombardo, Timothy Paul" userId="bb3fd58c-3bf2-4d13-ad05-8aac89cc02d3" providerId="ADAL" clId="{48304E45-FF86-4417-8885-07DC192E0166}" dt="2021-10-13T18:26:34.373" v="14"/>
          <ac:spMkLst>
            <pc:docMk/>
            <pc:sldMk cId="3732443686" sldId="318"/>
            <ac:spMk id="4" creationId="{25B93EA0-4BC9-4AE3-A144-738CD2EC7D8F}"/>
          </ac:spMkLst>
        </pc:spChg>
        <pc:spChg chg="add del mod">
          <ac:chgData name="Lombardo, Timothy Paul" userId="bb3fd58c-3bf2-4d13-ad05-8aac89cc02d3" providerId="ADAL" clId="{48304E45-FF86-4417-8885-07DC192E0166}" dt="2021-10-13T18:38:33.549" v="244" actId="478"/>
          <ac:spMkLst>
            <pc:docMk/>
            <pc:sldMk cId="3732443686" sldId="318"/>
            <ac:spMk id="5" creationId="{38353998-B39A-4C48-BDC4-6005B08B6CB0}"/>
          </ac:spMkLst>
        </pc:spChg>
        <pc:spChg chg="add del mod">
          <ac:chgData name="Lombardo, Timothy Paul" userId="bb3fd58c-3bf2-4d13-ad05-8aac89cc02d3" providerId="ADAL" clId="{48304E45-FF86-4417-8885-07DC192E0166}" dt="2021-10-13T18:39:36.438" v="254"/>
          <ac:spMkLst>
            <pc:docMk/>
            <pc:sldMk cId="3732443686" sldId="318"/>
            <ac:spMk id="7" creationId="{B23B7418-85AF-4E17-AE04-FA8EB62E7620}"/>
          </ac:spMkLst>
        </pc:spChg>
        <pc:spChg chg="add del mod">
          <ac:chgData name="Lombardo, Timothy Paul" userId="bb3fd58c-3bf2-4d13-ad05-8aac89cc02d3" providerId="ADAL" clId="{48304E45-FF86-4417-8885-07DC192E0166}" dt="2021-10-13T18:39:36.438" v="254"/>
          <ac:spMkLst>
            <pc:docMk/>
            <pc:sldMk cId="3732443686" sldId="318"/>
            <ac:spMk id="8" creationId="{C23D91E7-067B-4242-B99E-EA759E56A462}"/>
          </ac:spMkLst>
        </pc:spChg>
        <pc:spChg chg="add mod">
          <ac:chgData name="Lombardo, Timothy Paul" userId="bb3fd58c-3bf2-4d13-ad05-8aac89cc02d3" providerId="ADAL" clId="{48304E45-FF86-4417-8885-07DC192E0166}" dt="2021-10-13T18:39:36.438" v="254"/>
          <ac:spMkLst>
            <pc:docMk/>
            <pc:sldMk cId="3732443686" sldId="318"/>
            <ac:spMk id="9" creationId="{AF906ED5-3214-48CB-A79A-120BCDEB7A48}"/>
          </ac:spMkLst>
        </pc:spChg>
        <pc:spChg chg="add mod">
          <ac:chgData name="Lombardo, Timothy Paul" userId="bb3fd58c-3bf2-4d13-ad05-8aac89cc02d3" providerId="ADAL" clId="{48304E45-FF86-4417-8885-07DC192E0166}" dt="2021-10-27T12:45:07.190" v="756" actId="403"/>
          <ac:spMkLst>
            <pc:docMk/>
            <pc:sldMk cId="3732443686" sldId="318"/>
            <ac:spMk id="10" creationId="{A4140216-24D1-4079-A07F-EA08BDC1A879}"/>
          </ac:spMkLst>
        </pc:spChg>
        <pc:spChg chg="del">
          <ac:chgData name="Lombardo, Timothy Paul" userId="bb3fd58c-3bf2-4d13-ad05-8aac89cc02d3" providerId="ADAL" clId="{48304E45-FF86-4417-8885-07DC192E0166}" dt="2021-10-13T18:38:33.549" v="244" actId="478"/>
          <ac:spMkLst>
            <pc:docMk/>
            <pc:sldMk cId="3732443686" sldId="318"/>
            <ac:spMk id="52226" creationId="{00000000-0000-0000-0000-000000000000}"/>
          </ac:spMkLst>
        </pc:spChg>
      </pc:sldChg>
      <pc:sldChg chg="addSp delSp modSp delAnim modAnim">
        <pc:chgData name="Lombardo, Timothy Paul" userId="bb3fd58c-3bf2-4d13-ad05-8aac89cc02d3" providerId="ADAL" clId="{48304E45-FF86-4417-8885-07DC192E0166}" dt="2021-10-27T12:45:32.054" v="761" actId="688"/>
        <pc:sldMkLst>
          <pc:docMk/>
          <pc:sldMk cId="3752967129" sldId="319"/>
        </pc:sldMkLst>
        <pc:spChg chg="add del mod">
          <ac:chgData name="Lombardo, Timothy Paul" userId="bb3fd58c-3bf2-4d13-ad05-8aac89cc02d3" providerId="ADAL" clId="{48304E45-FF86-4417-8885-07DC192E0166}" dt="2021-10-13T18:26:34.373" v="14"/>
          <ac:spMkLst>
            <pc:docMk/>
            <pc:sldMk cId="3752967129" sldId="319"/>
            <ac:spMk id="2" creationId="{0FDF8B96-C5AF-4730-A68C-FD91F3619FCF}"/>
          </ac:spMkLst>
        </pc:spChg>
        <pc:spChg chg="add del mod">
          <ac:chgData name="Lombardo, Timothy Paul" userId="bb3fd58c-3bf2-4d13-ad05-8aac89cc02d3" providerId="ADAL" clId="{48304E45-FF86-4417-8885-07DC192E0166}" dt="2021-10-13T18:26:34.373" v="14"/>
          <ac:spMkLst>
            <pc:docMk/>
            <pc:sldMk cId="3752967129" sldId="319"/>
            <ac:spMk id="3" creationId="{39A45F7F-A5D7-45F0-8D8F-C01F32599AA0}"/>
          </ac:spMkLst>
        </pc:spChg>
        <pc:spChg chg="add del mod">
          <ac:chgData name="Lombardo, Timothy Paul" userId="bb3fd58c-3bf2-4d13-ad05-8aac89cc02d3" providerId="ADAL" clId="{48304E45-FF86-4417-8885-07DC192E0166}" dt="2021-10-13T18:26:34.373" v="14"/>
          <ac:spMkLst>
            <pc:docMk/>
            <pc:sldMk cId="3752967129" sldId="319"/>
            <ac:spMk id="4" creationId="{954ADA99-496F-4595-BF36-BA87B94CAF92}"/>
          </ac:spMkLst>
        </pc:spChg>
        <pc:spChg chg="add mod">
          <ac:chgData name="Lombardo, Timothy Paul" userId="bb3fd58c-3bf2-4d13-ad05-8aac89cc02d3" providerId="ADAL" clId="{48304E45-FF86-4417-8885-07DC192E0166}" dt="2021-10-27T12:45:32.054" v="761" actId="688"/>
          <ac:spMkLst>
            <pc:docMk/>
            <pc:sldMk cId="3752967129" sldId="319"/>
            <ac:spMk id="5" creationId="{703B7F62-A676-4F0D-8AC9-9E9FB9308BB6}"/>
          </ac:spMkLst>
        </pc:spChg>
        <pc:spChg chg="add del mod">
          <ac:chgData name="Lombardo, Timothy Paul" userId="bb3fd58c-3bf2-4d13-ad05-8aac89cc02d3" providerId="ADAL" clId="{48304E45-FF86-4417-8885-07DC192E0166}" dt="2021-10-13T18:38:39.274" v="245" actId="478"/>
          <ac:spMkLst>
            <pc:docMk/>
            <pc:sldMk cId="3752967129" sldId="319"/>
            <ac:spMk id="5" creationId="{8E629724-EA52-4465-97E1-D8824E9839DA}"/>
          </ac:spMkLst>
        </pc:spChg>
        <pc:spChg chg="add del mod">
          <ac:chgData name="Lombardo, Timothy Paul" userId="bb3fd58c-3bf2-4d13-ad05-8aac89cc02d3" providerId="ADAL" clId="{48304E45-FF86-4417-8885-07DC192E0166}" dt="2021-10-13T18:38:39.274" v="245" actId="478"/>
          <ac:spMkLst>
            <pc:docMk/>
            <pc:sldMk cId="3752967129" sldId="319"/>
            <ac:spMk id="6" creationId="{1F35FDD2-A52E-42F9-AE88-6AF5DCBB6D7A}"/>
          </ac:spMkLst>
        </pc:spChg>
        <pc:spChg chg="add del mod">
          <ac:chgData name="Lombardo, Timothy Paul" userId="bb3fd58c-3bf2-4d13-ad05-8aac89cc02d3" providerId="ADAL" clId="{48304E45-FF86-4417-8885-07DC192E0166}" dt="2021-10-13T18:39:36.438" v="254"/>
          <ac:spMkLst>
            <pc:docMk/>
            <pc:sldMk cId="3752967129" sldId="319"/>
            <ac:spMk id="7" creationId="{68EAC8A8-3F80-43BB-8770-479FEF4003FC}"/>
          </ac:spMkLst>
        </pc:spChg>
        <pc:spChg chg="add mod">
          <ac:chgData name="Lombardo, Timothy Paul" userId="bb3fd58c-3bf2-4d13-ad05-8aac89cc02d3" providerId="ADAL" clId="{48304E45-FF86-4417-8885-07DC192E0166}" dt="2021-10-27T12:45:32.054" v="761" actId="688"/>
          <ac:spMkLst>
            <pc:docMk/>
            <pc:sldMk cId="3752967129" sldId="319"/>
            <ac:spMk id="7" creationId="{772EE145-B761-4FB4-85D2-1C7CA0D547E2}"/>
          </ac:spMkLst>
        </pc:spChg>
        <pc:spChg chg="add del mod">
          <ac:chgData name="Lombardo, Timothy Paul" userId="bb3fd58c-3bf2-4d13-ad05-8aac89cc02d3" providerId="ADAL" clId="{48304E45-FF86-4417-8885-07DC192E0166}" dt="2021-10-27T12:45:24.857" v="758" actId="478"/>
          <ac:spMkLst>
            <pc:docMk/>
            <pc:sldMk cId="3752967129" sldId="319"/>
            <ac:spMk id="8" creationId="{B3194361-FE0C-4490-AE24-D2F1DFEED218}"/>
          </ac:spMkLst>
        </pc:spChg>
        <pc:spChg chg="add del mod">
          <ac:chgData name="Lombardo, Timothy Paul" userId="bb3fd58c-3bf2-4d13-ad05-8aac89cc02d3" providerId="ADAL" clId="{48304E45-FF86-4417-8885-07DC192E0166}" dt="2021-10-27T12:45:22.556" v="757" actId="478"/>
          <ac:spMkLst>
            <pc:docMk/>
            <pc:sldMk cId="3752967129" sldId="319"/>
            <ac:spMk id="9" creationId="{516CA3E2-8B0F-4529-9C60-2040AF2EF3C2}"/>
          </ac:spMkLst>
        </pc:spChg>
        <pc:spChg chg="add mod">
          <ac:chgData name="Lombardo, Timothy Paul" userId="bb3fd58c-3bf2-4d13-ad05-8aac89cc02d3" providerId="ADAL" clId="{48304E45-FF86-4417-8885-07DC192E0166}" dt="2021-10-27T12:45:32.054" v="761" actId="688"/>
          <ac:spMkLst>
            <pc:docMk/>
            <pc:sldMk cId="3752967129" sldId="319"/>
            <ac:spMk id="10" creationId="{F32961B7-6980-4DE2-A15A-EF7C241AC4FC}"/>
          </ac:spMkLst>
        </pc:spChg>
        <pc:spChg chg="add mod">
          <ac:chgData name="Lombardo, Timothy Paul" userId="bb3fd58c-3bf2-4d13-ad05-8aac89cc02d3" providerId="ADAL" clId="{48304E45-FF86-4417-8885-07DC192E0166}" dt="2021-10-27T12:45:32.054" v="761" actId="688"/>
          <ac:spMkLst>
            <pc:docMk/>
            <pc:sldMk cId="3752967129" sldId="319"/>
            <ac:spMk id="11" creationId="{D6C8F5E2-5A1B-4892-A1EC-AFA960A717DB}"/>
          </ac:spMkLst>
        </pc:spChg>
        <pc:spChg chg="add mod">
          <ac:chgData name="Lombardo, Timothy Paul" userId="bb3fd58c-3bf2-4d13-ad05-8aac89cc02d3" providerId="ADAL" clId="{48304E45-FF86-4417-8885-07DC192E0166}" dt="2021-10-27T12:45:32.054" v="761" actId="688"/>
          <ac:spMkLst>
            <pc:docMk/>
            <pc:sldMk cId="3752967129" sldId="319"/>
            <ac:spMk id="12" creationId="{A734A653-C432-4641-AD2E-73AA8BD921E6}"/>
          </ac:spMkLst>
        </pc:spChg>
        <pc:spChg chg="add mod">
          <ac:chgData name="Lombardo, Timothy Paul" userId="bb3fd58c-3bf2-4d13-ad05-8aac89cc02d3" providerId="ADAL" clId="{48304E45-FF86-4417-8885-07DC192E0166}" dt="2021-10-27T12:45:32.054" v="761" actId="688"/>
          <ac:spMkLst>
            <pc:docMk/>
            <pc:sldMk cId="3752967129" sldId="319"/>
            <ac:spMk id="13" creationId="{5653ED74-1073-437E-960B-0BB3DCDEF89B}"/>
          </ac:spMkLst>
        </pc:spChg>
        <pc:spChg chg="add mod">
          <ac:chgData name="Lombardo, Timothy Paul" userId="bb3fd58c-3bf2-4d13-ad05-8aac89cc02d3" providerId="ADAL" clId="{48304E45-FF86-4417-8885-07DC192E0166}" dt="2021-10-27T12:45:32.054" v="761" actId="688"/>
          <ac:spMkLst>
            <pc:docMk/>
            <pc:sldMk cId="3752967129" sldId="319"/>
            <ac:spMk id="14" creationId="{74E4F563-4F1A-4494-98D2-6695C8AF882A}"/>
          </ac:spMkLst>
        </pc:spChg>
        <pc:spChg chg="add mod">
          <ac:chgData name="Lombardo, Timothy Paul" userId="bb3fd58c-3bf2-4d13-ad05-8aac89cc02d3" providerId="ADAL" clId="{48304E45-FF86-4417-8885-07DC192E0166}" dt="2021-10-27T12:45:32.054" v="761" actId="688"/>
          <ac:spMkLst>
            <pc:docMk/>
            <pc:sldMk cId="3752967129" sldId="319"/>
            <ac:spMk id="15" creationId="{435ABC15-8342-41CE-8369-F5E507B077D1}"/>
          </ac:spMkLst>
        </pc:spChg>
        <pc:spChg chg="add mod">
          <ac:chgData name="Lombardo, Timothy Paul" userId="bb3fd58c-3bf2-4d13-ad05-8aac89cc02d3" providerId="ADAL" clId="{48304E45-FF86-4417-8885-07DC192E0166}" dt="2021-10-27T12:45:32.054" v="761" actId="688"/>
          <ac:spMkLst>
            <pc:docMk/>
            <pc:sldMk cId="3752967129" sldId="319"/>
            <ac:spMk id="16" creationId="{46896887-EBF7-407A-BC9F-7CB4AE8B7E4A}"/>
          </ac:spMkLst>
        </pc:spChg>
        <pc:spChg chg="add mod">
          <ac:chgData name="Lombardo, Timothy Paul" userId="bb3fd58c-3bf2-4d13-ad05-8aac89cc02d3" providerId="ADAL" clId="{48304E45-FF86-4417-8885-07DC192E0166}" dt="2021-10-27T12:45:32.054" v="761" actId="688"/>
          <ac:spMkLst>
            <pc:docMk/>
            <pc:sldMk cId="3752967129" sldId="319"/>
            <ac:spMk id="17" creationId="{99B87755-122B-4896-B825-20C1534F62BD}"/>
          </ac:spMkLst>
        </pc:spChg>
        <pc:spChg chg="add mod">
          <ac:chgData name="Lombardo, Timothy Paul" userId="bb3fd58c-3bf2-4d13-ad05-8aac89cc02d3" providerId="ADAL" clId="{48304E45-FF86-4417-8885-07DC192E0166}" dt="2021-10-27T12:45:32.054" v="761" actId="688"/>
          <ac:spMkLst>
            <pc:docMk/>
            <pc:sldMk cId="3752967129" sldId="319"/>
            <ac:spMk id="18" creationId="{43F03223-EED3-4318-8FF5-B95AAE47A588}"/>
          </ac:spMkLst>
        </pc:spChg>
        <pc:spChg chg="add mod">
          <ac:chgData name="Lombardo, Timothy Paul" userId="bb3fd58c-3bf2-4d13-ad05-8aac89cc02d3" providerId="ADAL" clId="{48304E45-FF86-4417-8885-07DC192E0166}" dt="2021-10-27T12:45:32.054" v="761" actId="688"/>
          <ac:spMkLst>
            <pc:docMk/>
            <pc:sldMk cId="3752967129" sldId="319"/>
            <ac:spMk id="19" creationId="{0383D829-7175-42F7-829E-20BD867C7185}"/>
          </ac:spMkLst>
        </pc:spChg>
        <pc:spChg chg="add mod">
          <ac:chgData name="Lombardo, Timothy Paul" userId="bb3fd58c-3bf2-4d13-ad05-8aac89cc02d3" providerId="ADAL" clId="{48304E45-FF86-4417-8885-07DC192E0166}" dt="2021-10-27T12:45:32.054" v="761" actId="688"/>
          <ac:spMkLst>
            <pc:docMk/>
            <pc:sldMk cId="3752967129" sldId="319"/>
            <ac:spMk id="20" creationId="{2CD8769A-4311-474B-ADE2-8F3967CF6601}"/>
          </ac:spMkLst>
        </pc:spChg>
        <pc:spChg chg="add mod">
          <ac:chgData name="Lombardo, Timothy Paul" userId="bb3fd58c-3bf2-4d13-ad05-8aac89cc02d3" providerId="ADAL" clId="{48304E45-FF86-4417-8885-07DC192E0166}" dt="2021-10-27T12:45:32.054" v="761" actId="688"/>
          <ac:spMkLst>
            <pc:docMk/>
            <pc:sldMk cId="3752967129" sldId="319"/>
            <ac:spMk id="21" creationId="{0E4E9653-3541-496C-9488-B88300ABCB69}"/>
          </ac:spMkLst>
        </pc:spChg>
        <pc:spChg chg="add mod">
          <ac:chgData name="Lombardo, Timothy Paul" userId="bb3fd58c-3bf2-4d13-ad05-8aac89cc02d3" providerId="ADAL" clId="{48304E45-FF86-4417-8885-07DC192E0166}" dt="2021-10-27T12:45:32.054" v="761" actId="688"/>
          <ac:spMkLst>
            <pc:docMk/>
            <pc:sldMk cId="3752967129" sldId="319"/>
            <ac:spMk id="22" creationId="{BA8C280C-DDF4-4A25-A64C-EF2988634F53}"/>
          </ac:spMkLst>
        </pc:spChg>
        <pc:spChg chg="add mod">
          <ac:chgData name="Lombardo, Timothy Paul" userId="bb3fd58c-3bf2-4d13-ad05-8aac89cc02d3" providerId="ADAL" clId="{48304E45-FF86-4417-8885-07DC192E0166}" dt="2021-10-27T12:45:32.054" v="761" actId="688"/>
          <ac:spMkLst>
            <pc:docMk/>
            <pc:sldMk cId="3752967129" sldId="319"/>
            <ac:spMk id="23" creationId="{37D5044E-8958-48A0-BEF5-0F8AE4F631E0}"/>
          </ac:spMkLst>
        </pc:spChg>
        <pc:spChg chg="add mod">
          <ac:chgData name="Lombardo, Timothy Paul" userId="bb3fd58c-3bf2-4d13-ad05-8aac89cc02d3" providerId="ADAL" clId="{48304E45-FF86-4417-8885-07DC192E0166}" dt="2021-10-27T12:45:32.054" v="761" actId="688"/>
          <ac:spMkLst>
            <pc:docMk/>
            <pc:sldMk cId="3752967129" sldId="319"/>
            <ac:spMk id="24" creationId="{AA961F60-1634-4622-BD97-5EF87D435233}"/>
          </ac:spMkLst>
        </pc:spChg>
        <pc:spChg chg="add mod">
          <ac:chgData name="Lombardo, Timothy Paul" userId="bb3fd58c-3bf2-4d13-ad05-8aac89cc02d3" providerId="ADAL" clId="{48304E45-FF86-4417-8885-07DC192E0166}" dt="2021-10-27T12:45:32.054" v="761" actId="688"/>
          <ac:spMkLst>
            <pc:docMk/>
            <pc:sldMk cId="3752967129" sldId="319"/>
            <ac:spMk id="25" creationId="{E4EDD086-BB05-4C48-BA74-B2847DEB5BB4}"/>
          </ac:spMkLst>
        </pc:spChg>
        <pc:spChg chg="add mod">
          <ac:chgData name="Lombardo, Timothy Paul" userId="bb3fd58c-3bf2-4d13-ad05-8aac89cc02d3" providerId="ADAL" clId="{48304E45-FF86-4417-8885-07DC192E0166}" dt="2021-10-27T12:45:32.054" v="761" actId="688"/>
          <ac:spMkLst>
            <pc:docMk/>
            <pc:sldMk cId="3752967129" sldId="319"/>
            <ac:spMk id="26" creationId="{43F908E2-A1AC-4268-8EC5-3F562F6022DB}"/>
          </ac:spMkLst>
        </pc:spChg>
        <pc:spChg chg="add mod">
          <ac:chgData name="Lombardo, Timothy Paul" userId="bb3fd58c-3bf2-4d13-ad05-8aac89cc02d3" providerId="ADAL" clId="{48304E45-FF86-4417-8885-07DC192E0166}" dt="2021-10-27T12:45:32.054" v="761" actId="688"/>
          <ac:spMkLst>
            <pc:docMk/>
            <pc:sldMk cId="3752967129" sldId="319"/>
            <ac:spMk id="27" creationId="{95C06995-9340-422F-A815-C16E1728072F}"/>
          </ac:spMkLst>
        </pc:spChg>
        <pc:spChg chg="add mod">
          <ac:chgData name="Lombardo, Timothy Paul" userId="bb3fd58c-3bf2-4d13-ad05-8aac89cc02d3" providerId="ADAL" clId="{48304E45-FF86-4417-8885-07DC192E0166}" dt="2021-10-27T12:45:32.054" v="761" actId="688"/>
          <ac:spMkLst>
            <pc:docMk/>
            <pc:sldMk cId="3752967129" sldId="319"/>
            <ac:spMk id="28" creationId="{AE5CDA55-A605-4EAF-AAC8-9EACC5AFE229}"/>
          </ac:spMkLst>
        </pc:spChg>
        <pc:spChg chg="add mod">
          <ac:chgData name="Lombardo, Timothy Paul" userId="bb3fd58c-3bf2-4d13-ad05-8aac89cc02d3" providerId="ADAL" clId="{48304E45-FF86-4417-8885-07DC192E0166}" dt="2021-10-27T12:45:32.054" v="761" actId="688"/>
          <ac:spMkLst>
            <pc:docMk/>
            <pc:sldMk cId="3752967129" sldId="319"/>
            <ac:spMk id="29" creationId="{A31DB223-9B0B-4A49-8179-0D069265F2ED}"/>
          </ac:spMkLst>
        </pc:spChg>
        <pc:spChg chg="add mod">
          <ac:chgData name="Lombardo, Timothy Paul" userId="bb3fd58c-3bf2-4d13-ad05-8aac89cc02d3" providerId="ADAL" clId="{48304E45-FF86-4417-8885-07DC192E0166}" dt="2021-10-27T12:45:32.054" v="761" actId="688"/>
          <ac:spMkLst>
            <pc:docMk/>
            <pc:sldMk cId="3752967129" sldId="319"/>
            <ac:spMk id="30" creationId="{187E640E-C61C-4447-9B83-D40AD627292C}"/>
          </ac:spMkLst>
        </pc:spChg>
        <pc:spChg chg="add mod">
          <ac:chgData name="Lombardo, Timothy Paul" userId="bb3fd58c-3bf2-4d13-ad05-8aac89cc02d3" providerId="ADAL" clId="{48304E45-FF86-4417-8885-07DC192E0166}" dt="2021-10-27T12:45:32.054" v="761" actId="688"/>
          <ac:spMkLst>
            <pc:docMk/>
            <pc:sldMk cId="3752967129" sldId="319"/>
            <ac:spMk id="31" creationId="{4EC4A523-9A39-4D05-B143-E52CBFB138F5}"/>
          </ac:spMkLst>
        </pc:spChg>
        <pc:spChg chg="add mod">
          <ac:chgData name="Lombardo, Timothy Paul" userId="bb3fd58c-3bf2-4d13-ad05-8aac89cc02d3" providerId="ADAL" clId="{48304E45-FF86-4417-8885-07DC192E0166}" dt="2021-10-27T12:45:32.054" v="761" actId="688"/>
          <ac:spMkLst>
            <pc:docMk/>
            <pc:sldMk cId="3752967129" sldId="319"/>
            <ac:spMk id="32" creationId="{DD806693-DE07-4F0B-8C94-43A28E51795F}"/>
          </ac:spMkLst>
        </pc:spChg>
        <pc:spChg chg="add mod">
          <ac:chgData name="Lombardo, Timothy Paul" userId="bb3fd58c-3bf2-4d13-ad05-8aac89cc02d3" providerId="ADAL" clId="{48304E45-FF86-4417-8885-07DC192E0166}" dt="2021-10-27T12:45:32.054" v="761" actId="688"/>
          <ac:spMkLst>
            <pc:docMk/>
            <pc:sldMk cId="3752967129" sldId="319"/>
            <ac:spMk id="33" creationId="{12D279A9-8EB3-4648-B9EF-6D0C161C0396}"/>
          </ac:spMkLst>
        </pc:spChg>
        <pc:spChg chg="add mod">
          <ac:chgData name="Lombardo, Timothy Paul" userId="bb3fd58c-3bf2-4d13-ad05-8aac89cc02d3" providerId="ADAL" clId="{48304E45-FF86-4417-8885-07DC192E0166}" dt="2021-10-27T12:45:32.054" v="761" actId="688"/>
          <ac:spMkLst>
            <pc:docMk/>
            <pc:sldMk cId="3752967129" sldId="319"/>
            <ac:spMk id="34" creationId="{CCD01640-85C5-430F-A84F-AB6705A965D4}"/>
          </ac:spMkLst>
        </pc:spChg>
        <pc:spChg chg="add mod">
          <ac:chgData name="Lombardo, Timothy Paul" userId="bb3fd58c-3bf2-4d13-ad05-8aac89cc02d3" providerId="ADAL" clId="{48304E45-FF86-4417-8885-07DC192E0166}" dt="2021-10-27T12:45:32.054" v="761" actId="688"/>
          <ac:spMkLst>
            <pc:docMk/>
            <pc:sldMk cId="3752967129" sldId="319"/>
            <ac:spMk id="35" creationId="{76D56AA8-9933-49BB-8173-5D1B8C3309CC}"/>
          </ac:spMkLst>
        </pc:spChg>
        <pc:spChg chg="add mod">
          <ac:chgData name="Lombardo, Timothy Paul" userId="bb3fd58c-3bf2-4d13-ad05-8aac89cc02d3" providerId="ADAL" clId="{48304E45-FF86-4417-8885-07DC192E0166}" dt="2021-10-27T12:45:32.054" v="761" actId="688"/>
          <ac:spMkLst>
            <pc:docMk/>
            <pc:sldMk cId="3752967129" sldId="319"/>
            <ac:spMk id="36" creationId="{C7A13939-8A23-43ED-BD2F-D7D224917663}"/>
          </ac:spMkLst>
        </pc:spChg>
        <pc:spChg chg="add mod">
          <ac:chgData name="Lombardo, Timothy Paul" userId="bb3fd58c-3bf2-4d13-ad05-8aac89cc02d3" providerId="ADAL" clId="{48304E45-FF86-4417-8885-07DC192E0166}" dt="2021-10-27T12:45:32.054" v="761" actId="688"/>
          <ac:spMkLst>
            <pc:docMk/>
            <pc:sldMk cId="3752967129" sldId="319"/>
            <ac:spMk id="37" creationId="{CF230B9A-657D-453B-A0A2-F62E70FE272F}"/>
          </ac:spMkLst>
        </pc:spChg>
        <pc:spChg chg="add mod">
          <ac:chgData name="Lombardo, Timothy Paul" userId="bb3fd58c-3bf2-4d13-ad05-8aac89cc02d3" providerId="ADAL" clId="{48304E45-FF86-4417-8885-07DC192E0166}" dt="2021-10-27T12:45:32.054" v="761" actId="688"/>
          <ac:spMkLst>
            <pc:docMk/>
            <pc:sldMk cId="3752967129" sldId="319"/>
            <ac:spMk id="38" creationId="{8B768EE0-FB47-4384-B2FA-1DD6B010A4E2}"/>
          </ac:spMkLst>
        </pc:spChg>
        <pc:spChg chg="add mod">
          <ac:chgData name="Lombardo, Timothy Paul" userId="bb3fd58c-3bf2-4d13-ad05-8aac89cc02d3" providerId="ADAL" clId="{48304E45-FF86-4417-8885-07DC192E0166}" dt="2021-10-27T12:45:32.054" v="761" actId="688"/>
          <ac:spMkLst>
            <pc:docMk/>
            <pc:sldMk cId="3752967129" sldId="319"/>
            <ac:spMk id="39" creationId="{0181C4C4-817B-4D49-A0A5-78DAE34E9D33}"/>
          </ac:spMkLst>
        </pc:spChg>
        <pc:spChg chg="add mod">
          <ac:chgData name="Lombardo, Timothy Paul" userId="bb3fd58c-3bf2-4d13-ad05-8aac89cc02d3" providerId="ADAL" clId="{48304E45-FF86-4417-8885-07DC192E0166}" dt="2021-10-27T12:45:32.054" v="761" actId="688"/>
          <ac:spMkLst>
            <pc:docMk/>
            <pc:sldMk cId="3752967129" sldId="319"/>
            <ac:spMk id="40" creationId="{5D1483A1-E90E-4089-A175-BA0712C907E5}"/>
          </ac:spMkLst>
        </pc:spChg>
        <pc:spChg chg="add mod">
          <ac:chgData name="Lombardo, Timothy Paul" userId="bb3fd58c-3bf2-4d13-ad05-8aac89cc02d3" providerId="ADAL" clId="{48304E45-FF86-4417-8885-07DC192E0166}" dt="2021-10-27T12:45:32.054" v="761" actId="688"/>
          <ac:spMkLst>
            <pc:docMk/>
            <pc:sldMk cId="3752967129" sldId="319"/>
            <ac:spMk id="41" creationId="{45C9345D-3A89-42AA-B43A-968A37CAD955}"/>
          </ac:spMkLst>
        </pc:spChg>
        <pc:spChg chg="add mod">
          <ac:chgData name="Lombardo, Timothy Paul" userId="bb3fd58c-3bf2-4d13-ad05-8aac89cc02d3" providerId="ADAL" clId="{48304E45-FF86-4417-8885-07DC192E0166}" dt="2021-10-27T12:45:32.054" v="761" actId="688"/>
          <ac:spMkLst>
            <pc:docMk/>
            <pc:sldMk cId="3752967129" sldId="319"/>
            <ac:spMk id="42" creationId="{DB4BA38A-7423-425A-BBF0-E43427754286}"/>
          </ac:spMkLst>
        </pc:spChg>
        <pc:spChg chg="add mod">
          <ac:chgData name="Lombardo, Timothy Paul" userId="bb3fd58c-3bf2-4d13-ad05-8aac89cc02d3" providerId="ADAL" clId="{48304E45-FF86-4417-8885-07DC192E0166}" dt="2021-10-27T12:45:32.054" v="761" actId="688"/>
          <ac:spMkLst>
            <pc:docMk/>
            <pc:sldMk cId="3752967129" sldId="319"/>
            <ac:spMk id="43" creationId="{78CDE97A-541D-4274-86BB-73E380094179}"/>
          </ac:spMkLst>
        </pc:spChg>
        <pc:spChg chg="add mod">
          <ac:chgData name="Lombardo, Timothy Paul" userId="bb3fd58c-3bf2-4d13-ad05-8aac89cc02d3" providerId="ADAL" clId="{48304E45-FF86-4417-8885-07DC192E0166}" dt="2021-10-27T12:45:32.054" v="761" actId="688"/>
          <ac:spMkLst>
            <pc:docMk/>
            <pc:sldMk cId="3752967129" sldId="319"/>
            <ac:spMk id="44" creationId="{87B206BE-B614-4D2F-A1C1-8A7006C34D65}"/>
          </ac:spMkLst>
        </pc:spChg>
        <pc:spChg chg="add mod">
          <ac:chgData name="Lombardo, Timothy Paul" userId="bb3fd58c-3bf2-4d13-ad05-8aac89cc02d3" providerId="ADAL" clId="{48304E45-FF86-4417-8885-07DC192E0166}" dt="2021-10-27T12:45:32.054" v="761" actId="688"/>
          <ac:spMkLst>
            <pc:docMk/>
            <pc:sldMk cId="3752967129" sldId="319"/>
            <ac:spMk id="45" creationId="{670ADF1B-C3C6-456F-B2EE-58C99096F764}"/>
          </ac:spMkLst>
        </pc:spChg>
        <pc:spChg chg="add mod">
          <ac:chgData name="Lombardo, Timothy Paul" userId="bb3fd58c-3bf2-4d13-ad05-8aac89cc02d3" providerId="ADAL" clId="{48304E45-FF86-4417-8885-07DC192E0166}" dt="2021-10-27T12:45:32.054" v="761" actId="688"/>
          <ac:spMkLst>
            <pc:docMk/>
            <pc:sldMk cId="3752967129" sldId="319"/>
            <ac:spMk id="46" creationId="{E3DA90E5-8856-4D6D-A690-D8F47AE475D3}"/>
          </ac:spMkLst>
        </pc:spChg>
        <pc:spChg chg="add mod">
          <ac:chgData name="Lombardo, Timothy Paul" userId="bb3fd58c-3bf2-4d13-ad05-8aac89cc02d3" providerId="ADAL" clId="{48304E45-FF86-4417-8885-07DC192E0166}" dt="2021-10-27T12:45:32.054" v="761" actId="688"/>
          <ac:spMkLst>
            <pc:docMk/>
            <pc:sldMk cId="3752967129" sldId="319"/>
            <ac:spMk id="47" creationId="{E275AF80-6A52-4242-B352-B6197F284902}"/>
          </ac:spMkLst>
        </pc:spChg>
        <pc:spChg chg="add mod">
          <ac:chgData name="Lombardo, Timothy Paul" userId="bb3fd58c-3bf2-4d13-ad05-8aac89cc02d3" providerId="ADAL" clId="{48304E45-FF86-4417-8885-07DC192E0166}" dt="2021-10-27T12:45:32.054" v="761" actId="688"/>
          <ac:spMkLst>
            <pc:docMk/>
            <pc:sldMk cId="3752967129" sldId="319"/>
            <ac:spMk id="48" creationId="{92A5654F-4227-40F4-B76A-27B41BC391A9}"/>
          </ac:spMkLst>
        </pc:spChg>
        <pc:spChg chg="add mod">
          <ac:chgData name="Lombardo, Timothy Paul" userId="bb3fd58c-3bf2-4d13-ad05-8aac89cc02d3" providerId="ADAL" clId="{48304E45-FF86-4417-8885-07DC192E0166}" dt="2021-10-27T12:45:32.054" v="761" actId="688"/>
          <ac:spMkLst>
            <pc:docMk/>
            <pc:sldMk cId="3752967129" sldId="319"/>
            <ac:spMk id="49" creationId="{D97DB6EA-6F8C-4D82-90D2-8D51C64566F9}"/>
          </ac:spMkLst>
        </pc:spChg>
        <pc:spChg chg="add mod">
          <ac:chgData name="Lombardo, Timothy Paul" userId="bb3fd58c-3bf2-4d13-ad05-8aac89cc02d3" providerId="ADAL" clId="{48304E45-FF86-4417-8885-07DC192E0166}" dt="2021-10-27T12:45:32.054" v="761" actId="688"/>
          <ac:spMkLst>
            <pc:docMk/>
            <pc:sldMk cId="3752967129" sldId="319"/>
            <ac:spMk id="50" creationId="{8944105E-DC89-4813-B9B3-64D565CA0465}"/>
          </ac:spMkLst>
        </pc:spChg>
        <pc:spChg chg="add mod">
          <ac:chgData name="Lombardo, Timothy Paul" userId="bb3fd58c-3bf2-4d13-ad05-8aac89cc02d3" providerId="ADAL" clId="{48304E45-FF86-4417-8885-07DC192E0166}" dt="2021-10-27T12:45:32.054" v="761" actId="688"/>
          <ac:spMkLst>
            <pc:docMk/>
            <pc:sldMk cId="3752967129" sldId="319"/>
            <ac:spMk id="51" creationId="{DD586D57-7652-42C0-9FEA-A4A149CD8A7B}"/>
          </ac:spMkLst>
        </pc:spChg>
        <pc:spChg chg="add mod">
          <ac:chgData name="Lombardo, Timothy Paul" userId="bb3fd58c-3bf2-4d13-ad05-8aac89cc02d3" providerId="ADAL" clId="{48304E45-FF86-4417-8885-07DC192E0166}" dt="2021-10-27T12:45:32.054" v="761" actId="688"/>
          <ac:spMkLst>
            <pc:docMk/>
            <pc:sldMk cId="3752967129" sldId="319"/>
            <ac:spMk id="52" creationId="{BB2ABF9A-2106-4C5B-BACD-9F1371DAE581}"/>
          </ac:spMkLst>
        </pc:spChg>
        <pc:spChg chg="add mod">
          <ac:chgData name="Lombardo, Timothy Paul" userId="bb3fd58c-3bf2-4d13-ad05-8aac89cc02d3" providerId="ADAL" clId="{48304E45-FF86-4417-8885-07DC192E0166}" dt="2021-10-27T12:45:32.054" v="761" actId="688"/>
          <ac:spMkLst>
            <pc:docMk/>
            <pc:sldMk cId="3752967129" sldId="319"/>
            <ac:spMk id="53" creationId="{4AF4EA29-F9CE-4581-9226-6D5F3A71ED6A}"/>
          </ac:spMkLst>
        </pc:spChg>
        <pc:spChg chg="add mod">
          <ac:chgData name="Lombardo, Timothy Paul" userId="bb3fd58c-3bf2-4d13-ad05-8aac89cc02d3" providerId="ADAL" clId="{48304E45-FF86-4417-8885-07DC192E0166}" dt="2021-10-27T12:45:32.054" v="761" actId="688"/>
          <ac:spMkLst>
            <pc:docMk/>
            <pc:sldMk cId="3752967129" sldId="319"/>
            <ac:spMk id="54" creationId="{00021DED-1BDF-46F5-BEB9-C346C5A89C78}"/>
          </ac:spMkLst>
        </pc:spChg>
        <pc:spChg chg="add mod">
          <ac:chgData name="Lombardo, Timothy Paul" userId="bb3fd58c-3bf2-4d13-ad05-8aac89cc02d3" providerId="ADAL" clId="{48304E45-FF86-4417-8885-07DC192E0166}" dt="2021-10-27T12:45:32.054" v="761" actId="688"/>
          <ac:spMkLst>
            <pc:docMk/>
            <pc:sldMk cId="3752967129" sldId="319"/>
            <ac:spMk id="55" creationId="{10022BBE-8DB4-429B-BDCD-6797FD335DBA}"/>
          </ac:spMkLst>
        </pc:spChg>
        <pc:spChg chg="add mod">
          <ac:chgData name="Lombardo, Timothy Paul" userId="bb3fd58c-3bf2-4d13-ad05-8aac89cc02d3" providerId="ADAL" clId="{48304E45-FF86-4417-8885-07DC192E0166}" dt="2021-10-27T12:45:32.054" v="761" actId="688"/>
          <ac:spMkLst>
            <pc:docMk/>
            <pc:sldMk cId="3752967129" sldId="319"/>
            <ac:spMk id="56" creationId="{80A73FE4-CE7B-4BF7-9C40-DBEA0992B04B}"/>
          </ac:spMkLst>
        </pc:spChg>
        <pc:spChg chg="add mod">
          <ac:chgData name="Lombardo, Timothy Paul" userId="bb3fd58c-3bf2-4d13-ad05-8aac89cc02d3" providerId="ADAL" clId="{48304E45-FF86-4417-8885-07DC192E0166}" dt="2021-10-27T12:45:32.054" v="761" actId="688"/>
          <ac:spMkLst>
            <pc:docMk/>
            <pc:sldMk cId="3752967129" sldId="319"/>
            <ac:spMk id="57" creationId="{EEF0D6D0-781C-4AFA-BE4B-145021B992A9}"/>
          </ac:spMkLst>
        </pc:spChg>
        <pc:spChg chg="add mod">
          <ac:chgData name="Lombardo, Timothy Paul" userId="bb3fd58c-3bf2-4d13-ad05-8aac89cc02d3" providerId="ADAL" clId="{48304E45-FF86-4417-8885-07DC192E0166}" dt="2021-10-27T12:45:32.054" v="761" actId="688"/>
          <ac:spMkLst>
            <pc:docMk/>
            <pc:sldMk cId="3752967129" sldId="319"/>
            <ac:spMk id="58" creationId="{AC743A92-D095-4319-AB69-D6CE70902058}"/>
          </ac:spMkLst>
        </pc:spChg>
        <pc:spChg chg="add mod">
          <ac:chgData name="Lombardo, Timothy Paul" userId="bb3fd58c-3bf2-4d13-ad05-8aac89cc02d3" providerId="ADAL" clId="{48304E45-FF86-4417-8885-07DC192E0166}" dt="2021-10-27T12:45:32.054" v="761" actId="688"/>
          <ac:spMkLst>
            <pc:docMk/>
            <pc:sldMk cId="3752967129" sldId="319"/>
            <ac:spMk id="59" creationId="{B1B65D3C-9FA7-4F9D-BD2A-2A1DD30686F4}"/>
          </ac:spMkLst>
        </pc:spChg>
        <pc:spChg chg="add mod">
          <ac:chgData name="Lombardo, Timothy Paul" userId="bb3fd58c-3bf2-4d13-ad05-8aac89cc02d3" providerId="ADAL" clId="{48304E45-FF86-4417-8885-07DC192E0166}" dt="2021-10-27T12:45:32.054" v="761" actId="688"/>
          <ac:spMkLst>
            <pc:docMk/>
            <pc:sldMk cId="3752967129" sldId="319"/>
            <ac:spMk id="60" creationId="{EFF75B53-3BFF-430E-A149-90910B912236}"/>
          </ac:spMkLst>
        </pc:spChg>
        <pc:spChg chg="add mod">
          <ac:chgData name="Lombardo, Timothy Paul" userId="bb3fd58c-3bf2-4d13-ad05-8aac89cc02d3" providerId="ADAL" clId="{48304E45-FF86-4417-8885-07DC192E0166}" dt="2021-10-27T12:45:32.054" v="761" actId="688"/>
          <ac:spMkLst>
            <pc:docMk/>
            <pc:sldMk cId="3752967129" sldId="319"/>
            <ac:spMk id="61" creationId="{2A010776-D816-4400-B43E-CE813EF30906}"/>
          </ac:spMkLst>
        </pc:spChg>
        <pc:spChg chg="add mod">
          <ac:chgData name="Lombardo, Timothy Paul" userId="bb3fd58c-3bf2-4d13-ad05-8aac89cc02d3" providerId="ADAL" clId="{48304E45-FF86-4417-8885-07DC192E0166}" dt="2021-10-27T12:45:32.054" v="761" actId="688"/>
          <ac:spMkLst>
            <pc:docMk/>
            <pc:sldMk cId="3752967129" sldId="319"/>
            <ac:spMk id="62" creationId="{0CF6A9C1-0C9E-4B5B-A1A2-7DFB33A28FEA}"/>
          </ac:spMkLst>
        </pc:spChg>
        <pc:spChg chg="add mod">
          <ac:chgData name="Lombardo, Timothy Paul" userId="bb3fd58c-3bf2-4d13-ad05-8aac89cc02d3" providerId="ADAL" clId="{48304E45-FF86-4417-8885-07DC192E0166}" dt="2021-10-27T12:45:32.054" v="761" actId="688"/>
          <ac:spMkLst>
            <pc:docMk/>
            <pc:sldMk cId="3752967129" sldId="319"/>
            <ac:spMk id="63" creationId="{DCE2BFC0-5E1F-46EB-A2DF-ABA19202ACDB}"/>
          </ac:spMkLst>
        </pc:spChg>
        <pc:spChg chg="add mod">
          <ac:chgData name="Lombardo, Timothy Paul" userId="bb3fd58c-3bf2-4d13-ad05-8aac89cc02d3" providerId="ADAL" clId="{48304E45-FF86-4417-8885-07DC192E0166}" dt="2021-10-27T12:45:32.054" v="761" actId="688"/>
          <ac:spMkLst>
            <pc:docMk/>
            <pc:sldMk cId="3752967129" sldId="319"/>
            <ac:spMk id="64" creationId="{755CDD53-88A0-484C-B61A-ABA76CEE4887}"/>
          </ac:spMkLst>
        </pc:spChg>
        <pc:spChg chg="add mod">
          <ac:chgData name="Lombardo, Timothy Paul" userId="bb3fd58c-3bf2-4d13-ad05-8aac89cc02d3" providerId="ADAL" clId="{48304E45-FF86-4417-8885-07DC192E0166}" dt="2021-10-27T12:45:32.054" v="761" actId="688"/>
          <ac:spMkLst>
            <pc:docMk/>
            <pc:sldMk cId="3752967129" sldId="319"/>
            <ac:spMk id="65" creationId="{343114DB-2E32-4955-89A5-42F7BDD3BB4C}"/>
          </ac:spMkLst>
        </pc:spChg>
        <pc:spChg chg="add mod">
          <ac:chgData name="Lombardo, Timothy Paul" userId="bb3fd58c-3bf2-4d13-ad05-8aac89cc02d3" providerId="ADAL" clId="{48304E45-FF86-4417-8885-07DC192E0166}" dt="2021-10-27T12:45:32.054" v="761" actId="688"/>
          <ac:spMkLst>
            <pc:docMk/>
            <pc:sldMk cId="3752967129" sldId="319"/>
            <ac:spMk id="66" creationId="{C2D97B18-BC93-4B76-BCF3-02EE33AD2B04}"/>
          </ac:spMkLst>
        </pc:spChg>
        <pc:spChg chg="add mod">
          <ac:chgData name="Lombardo, Timothy Paul" userId="bb3fd58c-3bf2-4d13-ad05-8aac89cc02d3" providerId="ADAL" clId="{48304E45-FF86-4417-8885-07DC192E0166}" dt="2021-10-27T12:45:32.054" v="761" actId="688"/>
          <ac:spMkLst>
            <pc:docMk/>
            <pc:sldMk cId="3752967129" sldId="319"/>
            <ac:spMk id="67" creationId="{910F9475-342B-457E-AB6E-0FB90DC430FD}"/>
          </ac:spMkLst>
        </pc:spChg>
        <pc:spChg chg="add mod">
          <ac:chgData name="Lombardo, Timothy Paul" userId="bb3fd58c-3bf2-4d13-ad05-8aac89cc02d3" providerId="ADAL" clId="{48304E45-FF86-4417-8885-07DC192E0166}" dt="2021-10-27T12:45:32.054" v="761" actId="688"/>
          <ac:spMkLst>
            <pc:docMk/>
            <pc:sldMk cId="3752967129" sldId="319"/>
            <ac:spMk id="68" creationId="{55835851-AD17-4B27-BF53-C26FD29A38B8}"/>
          </ac:spMkLst>
        </pc:spChg>
        <pc:spChg chg="add mod">
          <ac:chgData name="Lombardo, Timothy Paul" userId="bb3fd58c-3bf2-4d13-ad05-8aac89cc02d3" providerId="ADAL" clId="{48304E45-FF86-4417-8885-07DC192E0166}" dt="2021-10-27T12:45:32.054" v="761" actId="688"/>
          <ac:spMkLst>
            <pc:docMk/>
            <pc:sldMk cId="3752967129" sldId="319"/>
            <ac:spMk id="69" creationId="{7B156F14-675A-4668-86B0-7DAD045A7BD7}"/>
          </ac:spMkLst>
        </pc:spChg>
        <pc:spChg chg="add mod">
          <ac:chgData name="Lombardo, Timothy Paul" userId="bb3fd58c-3bf2-4d13-ad05-8aac89cc02d3" providerId="ADAL" clId="{48304E45-FF86-4417-8885-07DC192E0166}" dt="2021-10-27T12:45:32.054" v="761" actId="688"/>
          <ac:spMkLst>
            <pc:docMk/>
            <pc:sldMk cId="3752967129" sldId="319"/>
            <ac:spMk id="70" creationId="{101597F8-CF76-4A6E-A24E-8782FA038238}"/>
          </ac:spMkLst>
        </pc:spChg>
        <pc:spChg chg="add mod">
          <ac:chgData name="Lombardo, Timothy Paul" userId="bb3fd58c-3bf2-4d13-ad05-8aac89cc02d3" providerId="ADAL" clId="{48304E45-FF86-4417-8885-07DC192E0166}" dt="2021-10-27T12:45:32.054" v="761" actId="688"/>
          <ac:spMkLst>
            <pc:docMk/>
            <pc:sldMk cId="3752967129" sldId="319"/>
            <ac:spMk id="71" creationId="{419220B5-85B1-4C2B-95A5-76BD0A78C1FD}"/>
          </ac:spMkLst>
        </pc:spChg>
        <pc:spChg chg="add mod">
          <ac:chgData name="Lombardo, Timothy Paul" userId="bb3fd58c-3bf2-4d13-ad05-8aac89cc02d3" providerId="ADAL" clId="{48304E45-FF86-4417-8885-07DC192E0166}" dt="2021-10-27T12:45:32.054" v="761" actId="688"/>
          <ac:spMkLst>
            <pc:docMk/>
            <pc:sldMk cId="3752967129" sldId="319"/>
            <ac:spMk id="72" creationId="{0335BA17-5FA0-4501-A2A4-0F80DD1C1751}"/>
          </ac:spMkLst>
        </pc:spChg>
        <pc:spChg chg="add mod">
          <ac:chgData name="Lombardo, Timothy Paul" userId="bb3fd58c-3bf2-4d13-ad05-8aac89cc02d3" providerId="ADAL" clId="{48304E45-FF86-4417-8885-07DC192E0166}" dt="2021-10-27T12:45:32.054" v="761" actId="688"/>
          <ac:spMkLst>
            <pc:docMk/>
            <pc:sldMk cId="3752967129" sldId="319"/>
            <ac:spMk id="73" creationId="{13A1A35B-E27C-48B5-84C4-5DCA13027E55}"/>
          </ac:spMkLst>
        </pc:spChg>
        <pc:spChg chg="add mod">
          <ac:chgData name="Lombardo, Timothy Paul" userId="bb3fd58c-3bf2-4d13-ad05-8aac89cc02d3" providerId="ADAL" clId="{48304E45-FF86-4417-8885-07DC192E0166}" dt="2021-10-27T12:45:32.054" v="761" actId="688"/>
          <ac:spMkLst>
            <pc:docMk/>
            <pc:sldMk cId="3752967129" sldId="319"/>
            <ac:spMk id="74" creationId="{3C92E30C-3734-4037-89DD-754DB133D0D9}"/>
          </ac:spMkLst>
        </pc:spChg>
        <pc:spChg chg="add mod">
          <ac:chgData name="Lombardo, Timothy Paul" userId="bb3fd58c-3bf2-4d13-ad05-8aac89cc02d3" providerId="ADAL" clId="{48304E45-FF86-4417-8885-07DC192E0166}" dt="2021-10-27T12:45:32.054" v="761" actId="688"/>
          <ac:spMkLst>
            <pc:docMk/>
            <pc:sldMk cId="3752967129" sldId="319"/>
            <ac:spMk id="75" creationId="{594367AA-76C9-4887-8D95-9E30CB957DB8}"/>
          </ac:spMkLst>
        </pc:spChg>
        <pc:spChg chg="add mod">
          <ac:chgData name="Lombardo, Timothy Paul" userId="bb3fd58c-3bf2-4d13-ad05-8aac89cc02d3" providerId="ADAL" clId="{48304E45-FF86-4417-8885-07DC192E0166}" dt="2021-10-27T12:45:32.054" v="761" actId="688"/>
          <ac:spMkLst>
            <pc:docMk/>
            <pc:sldMk cId="3752967129" sldId="319"/>
            <ac:spMk id="76" creationId="{75B52D10-4E64-49BD-9A35-FD406B494C14}"/>
          </ac:spMkLst>
        </pc:spChg>
        <pc:spChg chg="add mod">
          <ac:chgData name="Lombardo, Timothy Paul" userId="bb3fd58c-3bf2-4d13-ad05-8aac89cc02d3" providerId="ADAL" clId="{48304E45-FF86-4417-8885-07DC192E0166}" dt="2021-10-27T12:45:32.054" v="761" actId="688"/>
          <ac:spMkLst>
            <pc:docMk/>
            <pc:sldMk cId="3752967129" sldId="319"/>
            <ac:spMk id="77" creationId="{3748F9E7-2DD4-487D-BEDF-1517FC77DF4B}"/>
          </ac:spMkLst>
        </pc:spChg>
        <pc:spChg chg="add mod">
          <ac:chgData name="Lombardo, Timothy Paul" userId="bb3fd58c-3bf2-4d13-ad05-8aac89cc02d3" providerId="ADAL" clId="{48304E45-FF86-4417-8885-07DC192E0166}" dt="2021-10-27T12:45:32.054" v="761" actId="688"/>
          <ac:spMkLst>
            <pc:docMk/>
            <pc:sldMk cId="3752967129" sldId="319"/>
            <ac:spMk id="78" creationId="{E3ECD001-007B-4046-926B-358D4416D9F7}"/>
          </ac:spMkLst>
        </pc:spChg>
        <pc:spChg chg="add mod">
          <ac:chgData name="Lombardo, Timothy Paul" userId="bb3fd58c-3bf2-4d13-ad05-8aac89cc02d3" providerId="ADAL" clId="{48304E45-FF86-4417-8885-07DC192E0166}" dt="2021-10-27T12:45:32.054" v="761" actId="688"/>
          <ac:spMkLst>
            <pc:docMk/>
            <pc:sldMk cId="3752967129" sldId="319"/>
            <ac:spMk id="79" creationId="{0E671EEF-2B02-4A66-AF9B-3880ACDF0F8E}"/>
          </ac:spMkLst>
        </pc:spChg>
        <pc:spChg chg="add mod">
          <ac:chgData name="Lombardo, Timothy Paul" userId="bb3fd58c-3bf2-4d13-ad05-8aac89cc02d3" providerId="ADAL" clId="{48304E45-FF86-4417-8885-07DC192E0166}" dt="2021-10-27T12:45:32.054" v="761" actId="688"/>
          <ac:spMkLst>
            <pc:docMk/>
            <pc:sldMk cId="3752967129" sldId="319"/>
            <ac:spMk id="80" creationId="{D7548137-E1B2-49AC-95F4-0198A4487C3B}"/>
          </ac:spMkLst>
        </pc:spChg>
        <pc:spChg chg="add mod">
          <ac:chgData name="Lombardo, Timothy Paul" userId="bb3fd58c-3bf2-4d13-ad05-8aac89cc02d3" providerId="ADAL" clId="{48304E45-FF86-4417-8885-07DC192E0166}" dt="2021-10-27T12:45:32.054" v="761" actId="688"/>
          <ac:spMkLst>
            <pc:docMk/>
            <pc:sldMk cId="3752967129" sldId="319"/>
            <ac:spMk id="81" creationId="{C87BEEFC-4D1D-416E-879B-8E969243E836}"/>
          </ac:spMkLst>
        </pc:spChg>
        <pc:spChg chg="add mod">
          <ac:chgData name="Lombardo, Timothy Paul" userId="bb3fd58c-3bf2-4d13-ad05-8aac89cc02d3" providerId="ADAL" clId="{48304E45-FF86-4417-8885-07DC192E0166}" dt="2021-10-27T12:45:32.054" v="761" actId="688"/>
          <ac:spMkLst>
            <pc:docMk/>
            <pc:sldMk cId="3752967129" sldId="319"/>
            <ac:spMk id="82" creationId="{1116C6A3-3D11-4C49-A04E-AF9538954076}"/>
          </ac:spMkLst>
        </pc:spChg>
        <pc:spChg chg="add mod">
          <ac:chgData name="Lombardo, Timothy Paul" userId="bb3fd58c-3bf2-4d13-ad05-8aac89cc02d3" providerId="ADAL" clId="{48304E45-FF86-4417-8885-07DC192E0166}" dt="2021-10-27T12:45:32.054" v="761" actId="688"/>
          <ac:spMkLst>
            <pc:docMk/>
            <pc:sldMk cId="3752967129" sldId="319"/>
            <ac:spMk id="83" creationId="{8BC5A7E7-4F75-4791-B268-EB559E9C008F}"/>
          </ac:spMkLst>
        </pc:spChg>
        <pc:spChg chg="add mod">
          <ac:chgData name="Lombardo, Timothy Paul" userId="bb3fd58c-3bf2-4d13-ad05-8aac89cc02d3" providerId="ADAL" clId="{48304E45-FF86-4417-8885-07DC192E0166}" dt="2021-10-27T12:45:32.054" v="761" actId="688"/>
          <ac:spMkLst>
            <pc:docMk/>
            <pc:sldMk cId="3752967129" sldId="319"/>
            <ac:spMk id="86" creationId="{348C5F20-912B-46E2-8E82-7CDDCCE053B8}"/>
          </ac:spMkLst>
        </pc:spChg>
        <pc:spChg chg="add mod">
          <ac:chgData name="Lombardo, Timothy Paul" userId="bb3fd58c-3bf2-4d13-ad05-8aac89cc02d3" providerId="ADAL" clId="{48304E45-FF86-4417-8885-07DC192E0166}" dt="2021-10-27T12:45:32.054" v="761" actId="688"/>
          <ac:spMkLst>
            <pc:docMk/>
            <pc:sldMk cId="3752967129" sldId="319"/>
            <ac:spMk id="87" creationId="{603BAAE8-D4B6-4D4D-AF98-DA842047E558}"/>
          </ac:spMkLst>
        </pc:spChg>
        <pc:spChg chg="add mod">
          <ac:chgData name="Lombardo, Timothy Paul" userId="bb3fd58c-3bf2-4d13-ad05-8aac89cc02d3" providerId="ADAL" clId="{48304E45-FF86-4417-8885-07DC192E0166}" dt="2021-10-27T12:45:32.054" v="761" actId="688"/>
          <ac:spMkLst>
            <pc:docMk/>
            <pc:sldMk cId="3752967129" sldId="319"/>
            <ac:spMk id="88" creationId="{72A5A15C-7B03-4EF4-91E0-1466E58F6D2B}"/>
          </ac:spMkLst>
        </pc:spChg>
        <pc:spChg chg="add mod">
          <ac:chgData name="Lombardo, Timothy Paul" userId="bb3fd58c-3bf2-4d13-ad05-8aac89cc02d3" providerId="ADAL" clId="{48304E45-FF86-4417-8885-07DC192E0166}" dt="2021-10-27T12:45:32.054" v="761" actId="688"/>
          <ac:spMkLst>
            <pc:docMk/>
            <pc:sldMk cId="3752967129" sldId="319"/>
            <ac:spMk id="89" creationId="{3BFC9CF6-A3B4-4597-88B5-9DB4AF979C56}"/>
          </ac:spMkLst>
        </pc:spChg>
        <pc:spChg chg="add mod">
          <ac:chgData name="Lombardo, Timothy Paul" userId="bb3fd58c-3bf2-4d13-ad05-8aac89cc02d3" providerId="ADAL" clId="{48304E45-FF86-4417-8885-07DC192E0166}" dt="2021-10-27T12:45:32.054" v="761" actId="688"/>
          <ac:spMkLst>
            <pc:docMk/>
            <pc:sldMk cId="3752967129" sldId="319"/>
            <ac:spMk id="90" creationId="{152FD2F7-A0E3-433F-8DEA-F0EFBBC23BF2}"/>
          </ac:spMkLst>
        </pc:spChg>
        <pc:spChg chg="add mod">
          <ac:chgData name="Lombardo, Timothy Paul" userId="bb3fd58c-3bf2-4d13-ad05-8aac89cc02d3" providerId="ADAL" clId="{48304E45-FF86-4417-8885-07DC192E0166}" dt="2021-10-27T12:45:32.054" v="761" actId="688"/>
          <ac:spMkLst>
            <pc:docMk/>
            <pc:sldMk cId="3752967129" sldId="319"/>
            <ac:spMk id="91" creationId="{BA6C0DE2-4CA1-4049-ADE0-2CE969D57426}"/>
          </ac:spMkLst>
        </pc:spChg>
        <pc:spChg chg="add mod">
          <ac:chgData name="Lombardo, Timothy Paul" userId="bb3fd58c-3bf2-4d13-ad05-8aac89cc02d3" providerId="ADAL" clId="{48304E45-FF86-4417-8885-07DC192E0166}" dt="2021-10-27T12:45:32.054" v="761" actId="688"/>
          <ac:spMkLst>
            <pc:docMk/>
            <pc:sldMk cId="3752967129" sldId="319"/>
            <ac:spMk id="92" creationId="{F8D18CAE-39F7-4793-B727-2797B35944F1}"/>
          </ac:spMkLst>
        </pc:spChg>
        <pc:spChg chg="add mod">
          <ac:chgData name="Lombardo, Timothy Paul" userId="bb3fd58c-3bf2-4d13-ad05-8aac89cc02d3" providerId="ADAL" clId="{48304E45-FF86-4417-8885-07DC192E0166}" dt="2021-10-27T12:45:32.054" v="761" actId="688"/>
          <ac:spMkLst>
            <pc:docMk/>
            <pc:sldMk cId="3752967129" sldId="319"/>
            <ac:spMk id="93" creationId="{3F37860A-23CB-46AB-B50C-7B27CAEEEE97}"/>
          </ac:spMkLst>
        </pc:spChg>
        <pc:spChg chg="add mod">
          <ac:chgData name="Lombardo, Timothy Paul" userId="bb3fd58c-3bf2-4d13-ad05-8aac89cc02d3" providerId="ADAL" clId="{48304E45-FF86-4417-8885-07DC192E0166}" dt="2021-10-27T12:45:32.054" v="761" actId="688"/>
          <ac:spMkLst>
            <pc:docMk/>
            <pc:sldMk cId="3752967129" sldId="319"/>
            <ac:spMk id="94" creationId="{04CA5354-341C-4632-9E05-782BBAD9C55E}"/>
          </ac:spMkLst>
        </pc:spChg>
        <pc:spChg chg="add mod">
          <ac:chgData name="Lombardo, Timothy Paul" userId="bb3fd58c-3bf2-4d13-ad05-8aac89cc02d3" providerId="ADAL" clId="{48304E45-FF86-4417-8885-07DC192E0166}" dt="2021-10-27T12:45:32.054" v="761" actId="688"/>
          <ac:spMkLst>
            <pc:docMk/>
            <pc:sldMk cId="3752967129" sldId="319"/>
            <ac:spMk id="95" creationId="{0F067C17-3E77-470E-A431-41ED5B2DFEC3}"/>
          </ac:spMkLst>
        </pc:spChg>
        <pc:spChg chg="add mod">
          <ac:chgData name="Lombardo, Timothy Paul" userId="bb3fd58c-3bf2-4d13-ad05-8aac89cc02d3" providerId="ADAL" clId="{48304E45-FF86-4417-8885-07DC192E0166}" dt="2021-10-27T12:45:32.054" v="761" actId="688"/>
          <ac:spMkLst>
            <pc:docMk/>
            <pc:sldMk cId="3752967129" sldId="319"/>
            <ac:spMk id="96" creationId="{9F7A0E41-AD9F-4E00-9245-A975621A0FCD}"/>
          </ac:spMkLst>
        </pc:spChg>
        <pc:spChg chg="add mod">
          <ac:chgData name="Lombardo, Timothy Paul" userId="bb3fd58c-3bf2-4d13-ad05-8aac89cc02d3" providerId="ADAL" clId="{48304E45-FF86-4417-8885-07DC192E0166}" dt="2021-10-27T12:45:32.054" v="761" actId="688"/>
          <ac:spMkLst>
            <pc:docMk/>
            <pc:sldMk cId="3752967129" sldId="319"/>
            <ac:spMk id="97" creationId="{2BE3334E-0B3C-4A81-BE43-1355CDC47931}"/>
          </ac:spMkLst>
        </pc:spChg>
        <pc:spChg chg="add mod">
          <ac:chgData name="Lombardo, Timothy Paul" userId="bb3fd58c-3bf2-4d13-ad05-8aac89cc02d3" providerId="ADAL" clId="{48304E45-FF86-4417-8885-07DC192E0166}" dt="2021-10-27T12:45:32.054" v="761" actId="688"/>
          <ac:spMkLst>
            <pc:docMk/>
            <pc:sldMk cId="3752967129" sldId="319"/>
            <ac:spMk id="98" creationId="{FEE29515-D05E-4431-902C-89452642EE30}"/>
          </ac:spMkLst>
        </pc:spChg>
        <pc:spChg chg="add mod">
          <ac:chgData name="Lombardo, Timothy Paul" userId="bb3fd58c-3bf2-4d13-ad05-8aac89cc02d3" providerId="ADAL" clId="{48304E45-FF86-4417-8885-07DC192E0166}" dt="2021-10-27T12:45:32.054" v="761" actId="688"/>
          <ac:spMkLst>
            <pc:docMk/>
            <pc:sldMk cId="3752967129" sldId="319"/>
            <ac:spMk id="99" creationId="{C45FD769-7B82-40E9-BB97-01F96BE20EA1}"/>
          </ac:spMkLst>
        </pc:spChg>
        <pc:spChg chg="add mod">
          <ac:chgData name="Lombardo, Timothy Paul" userId="bb3fd58c-3bf2-4d13-ad05-8aac89cc02d3" providerId="ADAL" clId="{48304E45-FF86-4417-8885-07DC192E0166}" dt="2021-10-27T12:45:32.054" v="761" actId="688"/>
          <ac:spMkLst>
            <pc:docMk/>
            <pc:sldMk cId="3752967129" sldId="319"/>
            <ac:spMk id="100" creationId="{84EE341E-563E-45B2-B627-75884AF777BD}"/>
          </ac:spMkLst>
        </pc:spChg>
        <pc:spChg chg="add mod">
          <ac:chgData name="Lombardo, Timothy Paul" userId="bb3fd58c-3bf2-4d13-ad05-8aac89cc02d3" providerId="ADAL" clId="{48304E45-FF86-4417-8885-07DC192E0166}" dt="2021-10-27T12:45:32.054" v="761" actId="688"/>
          <ac:spMkLst>
            <pc:docMk/>
            <pc:sldMk cId="3752967129" sldId="319"/>
            <ac:spMk id="101" creationId="{24BA393B-27F5-4BC6-B84D-885E3479E4D5}"/>
          </ac:spMkLst>
        </pc:spChg>
        <pc:spChg chg="add mod">
          <ac:chgData name="Lombardo, Timothy Paul" userId="bb3fd58c-3bf2-4d13-ad05-8aac89cc02d3" providerId="ADAL" clId="{48304E45-FF86-4417-8885-07DC192E0166}" dt="2021-10-27T12:45:32.054" v="761" actId="688"/>
          <ac:spMkLst>
            <pc:docMk/>
            <pc:sldMk cId="3752967129" sldId="319"/>
            <ac:spMk id="102" creationId="{F2770ED2-6F0B-4718-8832-C04A33211D42}"/>
          </ac:spMkLst>
        </pc:spChg>
        <pc:spChg chg="add mod">
          <ac:chgData name="Lombardo, Timothy Paul" userId="bb3fd58c-3bf2-4d13-ad05-8aac89cc02d3" providerId="ADAL" clId="{48304E45-FF86-4417-8885-07DC192E0166}" dt="2021-10-27T12:45:32.054" v="761" actId="688"/>
          <ac:spMkLst>
            <pc:docMk/>
            <pc:sldMk cId="3752967129" sldId="319"/>
            <ac:spMk id="103" creationId="{9BC44ABB-AF77-4749-BA98-7948A0DAD42C}"/>
          </ac:spMkLst>
        </pc:spChg>
        <pc:spChg chg="add mod">
          <ac:chgData name="Lombardo, Timothy Paul" userId="bb3fd58c-3bf2-4d13-ad05-8aac89cc02d3" providerId="ADAL" clId="{48304E45-FF86-4417-8885-07DC192E0166}" dt="2021-10-27T12:45:32.054" v="761" actId="688"/>
          <ac:spMkLst>
            <pc:docMk/>
            <pc:sldMk cId="3752967129" sldId="319"/>
            <ac:spMk id="104" creationId="{A3DBDBA3-CC29-4ABE-8779-4E02ED36372F}"/>
          </ac:spMkLst>
        </pc:spChg>
        <pc:spChg chg="add mod">
          <ac:chgData name="Lombardo, Timothy Paul" userId="bb3fd58c-3bf2-4d13-ad05-8aac89cc02d3" providerId="ADAL" clId="{48304E45-FF86-4417-8885-07DC192E0166}" dt="2021-10-27T12:45:32.054" v="761" actId="688"/>
          <ac:spMkLst>
            <pc:docMk/>
            <pc:sldMk cId="3752967129" sldId="319"/>
            <ac:spMk id="105" creationId="{14DE85FB-48B8-4761-B632-7A0CC5F31E91}"/>
          </ac:spMkLst>
        </pc:spChg>
        <pc:spChg chg="add mod">
          <ac:chgData name="Lombardo, Timothy Paul" userId="bb3fd58c-3bf2-4d13-ad05-8aac89cc02d3" providerId="ADAL" clId="{48304E45-FF86-4417-8885-07DC192E0166}" dt="2021-10-27T12:45:32.054" v="761" actId="688"/>
          <ac:spMkLst>
            <pc:docMk/>
            <pc:sldMk cId="3752967129" sldId="319"/>
            <ac:spMk id="106" creationId="{69196F42-A374-4B17-93CE-7A394FAE85BA}"/>
          </ac:spMkLst>
        </pc:spChg>
        <pc:spChg chg="add mod">
          <ac:chgData name="Lombardo, Timothy Paul" userId="bb3fd58c-3bf2-4d13-ad05-8aac89cc02d3" providerId="ADAL" clId="{48304E45-FF86-4417-8885-07DC192E0166}" dt="2021-10-27T12:45:32.054" v="761" actId="688"/>
          <ac:spMkLst>
            <pc:docMk/>
            <pc:sldMk cId="3752967129" sldId="319"/>
            <ac:spMk id="107" creationId="{51661781-A6D5-4B09-A417-52061C3C3957}"/>
          </ac:spMkLst>
        </pc:spChg>
        <pc:spChg chg="add mod">
          <ac:chgData name="Lombardo, Timothy Paul" userId="bb3fd58c-3bf2-4d13-ad05-8aac89cc02d3" providerId="ADAL" clId="{48304E45-FF86-4417-8885-07DC192E0166}" dt="2021-10-27T12:45:32.054" v="761" actId="688"/>
          <ac:spMkLst>
            <pc:docMk/>
            <pc:sldMk cId="3752967129" sldId="319"/>
            <ac:spMk id="108" creationId="{BAC4F4CA-1050-4CD6-8E4C-F7CB69685809}"/>
          </ac:spMkLst>
        </pc:spChg>
        <pc:spChg chg="add mod">
          <ac:chgData name="Lombardo, Timothy Paul" userId="bb3fd58c-3bf2-4d13-ad05-8aac89cc02d3" providerId="ADAL" clId="{48304E45-FF86-4417-8885-07DC192E0166}" dt="2021-10-27T12:45:32.054" v="761" actId="688"/>
          <ac:spMkLst>
            <pc:docMk/>
            <pc:sldMk cId="3752967129" sldId="319"/>
            <ac:spMk id="109" creationId="{B85D9506-D7E4-4869-A12D-3636A5BD4792}"/>
          </ac:spMkLst>
        </pc:spChg>
        <pc:spChg chg="add mod">
          <ac:chgData name="Lombardo, Timothy Paul" userId="bb3fd58c-3bf2-4d13-ad05-8aac89cc02d3" providerId="ADAL" clId="{48304E45-FF86-4417-8885-07DC192E0166}" dt="2021-10-27T12:45:32.054" v="761" actId="688"/>
          <ac:spMkLst>
            <pc:docMk/>
            <pc:sldMk cId="3752967129" sldId="319"/>
            <ac:spMk id="110" creationId="{84C48285-1479-44CC-8C0B-7619D69DDCCC}"/>
          </ac:spMkLst>
        </pc:spChg>
        <pc:spChg chg="add mod">
          <ac:chgData name="Lombardo, Timothy Paul" userId="bb3fd58c-3bf2-4d13-ad05-8aac89cc02d3" providerId="ADAL" clId="{48304E45-FF86-4417-8885-07DC192E0166}" dt="2021-10-27T12:45:32.054" v="761" actId="688"/>
          <ac:spMkLst>
            <pc:docMk/>
            <pc:sldMk cId="3752967129" sldId="319"/>
            <ac:spMk id="111" creationId="{392D4220-498F-4D27-BAA6-3387B4FA269A}"/>
          </ac:spMkLst>
        </pc:spChg>
        <pc:spChg chg="add mod">
          <ac:chgData name="Lombardo, Timothy Paul" userId="bb3fd58c-3bf2-4d13-ad05-8aac89cc02d3" providerId="ADAL" clId="{48304E45-FF86-4417-8885-07DC192E0166}" dt="2021-10-27T12:45:32.054" v="761" actId="688"/>
          <ac:spMkLst>
            <pc:docMk/>
            <pc:sldMk cId="3752967129" sldId="319"/>
            <ac:spMk id="112" creationId="{E320BA57-21FB-467C-84BA-7AF660F5F369}"/>
          </ac:spMkLst>
        </pc:spChg>
        <pc:spChg chg="add mod">
          <ac:chgData name="Lombardo, Timothy Paul" userId="bb3fd58c-3bf2-4d13-ad05-8aac89cc02d3" providerId="ADAL" clId="{48304E45-FF86-4417-8885-07DC192E0166}" dt="2021-10-27T12:45:32.054" v="761" actId="688"/>
          <ac:spMkLst>
            <pc:docMk/>
            <pc:sldMk cId="3752967129" sldId="319"/>
            <ac:spMk id="113" creationId="{4B7B2855-5FDC-45CF-A7E1-BED64DB0DF85}"/>
          </ac:spMkLst>
        </pc:spChg>
        <pc:spChg chg="add mod">
          <ac:chgData name="Lombardo, Timothy Paul" userId="bb3fd58c-3bf2-4d13-ad05-8aac89cc02d3" providerId="ADAL" clId="{48304E45-FF86-4417-8885-07DC192E0166}" dt="2021-10-27T12:45:32.054" v="761" actId="688"/>
          <ac:spMkLst>
            <pc:docMk/>
            <pc:sldMk cId="3752967129" sldId="319"/>
            <ac:spMk id="114" creationId="{E27D8240-2E44-4552-9E25-AD50B4F37724}"/>
          </ac:spMkLst>
        </pc:spChg>
        <pc:spChg chg="add mod">
          <ac:chgData name="Lombardo, Timothy Paul" userId="bb3fd58c-3bf2-4d13-ad05-8aac89cc02d3" providerId="ADAL" clId="{48304E45-FF86-4417-8885-07DC192E0166}" dt="2021-10-27T12:45:32.054" v="761" actId="688"/>
          <ac:spMkLst>
            <pc:docMk/>
            <pc:sldMk cId="3752967129" sldId="319"/>
            <ac:spMk id="115" creationId="{4F933CCE-E8C4-4154-A861-DDE2A10BA8EB}"/>
          </ac:spMkLst>
        </pc:spChg>
        <pc:spChg chg="add mod">
          <ac:chgData name="Lombardo, Timothy Paul" userId="bb3fd58c-3bf2-4d13-ad05-8aac89cc02d3" providerId="ADAL" clId="{48304E45-FF86-4417-8885-07DC192E0166}" dt="2021-10-27T12:45:32.054" v="761" actId="688"/>
          <ac:spMkLst>
            <pc:docMk/>
            <pc:sldMk cId="3752967129" sldId="319"/>
            <ac:spMk id="116" creationId="{97272D21-A93C-458A-8D1B-4BFA548AC836}"/>
          </ac:spMkLst>
        </pc:spChg>
        <pc:spChg chg="add mod">
          <ac:chgData name="Lombardo, Timothy Paul" userId="bb3fd58c-3bf2-4d13-ad05-8aac89cc02d3" providerId="ADAL" clId="{48304E45-FF86-4417-8885-07DC192E0166}" dt="2021-10-27T12:45:32.054" v="761" actId="688"/>
          <ac:spMkLst>
            <pc:docMk/>
            <pc:sldMk cId="3752967129" sldId="319"/>
            <ac:spMk id="117" creationId="{1B56AB71-0225-4B78-91F2-26128B4EAC4F}"/>
          </ac:spMkLst>
        </pc:spChg>
        <pc:spChg chg="add mod">
          <ac:chgData name="Lombardo, Timothy Paul" userId="bb3fd58c-3bf2-4d13-ad05-8aac89cc02d3" providerId="ADAL" clId="{48304E45-FF86-4417-8885-07DC192E0166}" dt="2021-10-27T12:45:32.054" v="761" actId="688"/>
          <ac:spMkLst>
            <pc:docMk/>
            <pc:sldMk cId="3752967129" sldId="319"/>
            <ac:spMk id="118" creationId="{FCF8D22B-3091-4C60-B5E4-F0D14F0A1F13}"/>
          </ac:spMkLst>
        </pc:spChg>
        <pc:spChg chg="add mod">
          <ac:chgData name="Lombardo, Timothy Paul" userId="bb3fd58c-3bf2-4d13-ad05-8aac89cc02d3" providerId="ADAL" clId="{48304E45-FF86-4417-8885-07DC192E0166}" dt="2021-10-27T12:45:32.054" v="761" actId="688"/>
          <ac:spMkLst>
            <pc:docMk/>
            <pc:sldMk cId="3752967129" sldId="319"/>
            <ac:spMk id="119" creationId="{5355BCD3-6F24-4A7B-BA42-FBCB07E3E9B4}"/>
          </ac:spMkLst>
        </pc:spChg>
        <pc:spChg chg="add mod">
          <ac:chgData name="Lombardo, Timothy Paul" userId="bb3fd58c-3bf2-4d13-ad05-8aac89cc02d3" providerId="ADAL" clId="{48304E45-FF86-4417-8885-07DC192E0166}" dt="2021-10-27T12:45:32.054" v="761" actId="688"/>
          <ac:spMkLst>
            <pc:docMk/>
            <pc:sldMk cId="3752967129" sldId="319"/>
            <ac:spMk id="120" creationId="{CFE40777-BFC0-4F82-B7BA-26EC2F843E9D}"/>
          </ac:spMkLst>
        </pc:spChg>
        <pc:spChg chg="add mod">
          <ac:chgData name="Lombardo, Timothy Paul" userId="bb3fd58c-3bf2-4d13-ad05-8aac89cc02d3" providerId="ADAL" clId="{48304E45-FF86-4417-8885-07DC192E0166}" dt="2021-10-27T12:45:32.054" v="761" actId="688"/>
          <ac:spMkLst>
            <pc:docMk/>
            <pc:sldMk cId="3752967129" sldId="319"/>
            <ac:spMk id="121" creationId="{7C99FA9F-3A8B-4051-BECD-946ABACA56D5}"/>
          </ac:spMkLst>
        </pc:spChg>
        <pc:spChg chg="add mod">
          <ac:chgData name="Lombardo, Timothy Paul" userId="bb3fd58c-3bf2-4d13-ad05-8aac89cc02d3" providerId="ADAL" clId="{48304E45-FF86-4417-8885-07DC192E0166}" dt="2021-10-27T12:45:32.054" v="761" actId="688"/>
          <ac:spMkLst>
            <pc:docMk/>
            <pc:sldMk cId="3752967129" sldId="319"/>
            <ac:spMk id="122" creationId="{B9596421-E323-44E3-A85A-11DFBE97CEAF}"/>
          </ac:spMkLst>
        </pc:spChg>
        <pc:spChg chg="add mod">
          <ac:chgData name="Lombardo, Timothy Paul" userId="bb3fd58c-3bf2-4d13-ad05-8aac89cc02d3" providerId="ADAL" clId="{48304E45-FF86-4417-8885-07DC192E0166}" dt="2021-10-27T12:45:32.054" v="761" actId="688"/>
          <ac:spMkLst>
            <pc:docMk/>
            <pc:sldMk cId="3752967129" sldId="319"/>
            <ac:spMk id="123" creationId="{93B6C958-277A-47C2-8737-16958C192E20}"/>
          </ac:spMkLst>
        </pc:spChg>
        <pc:spChg chg="add mod">
          <ac:chgData name="Lombardo, Timothy Paul" userId="bb3fd58c-3bf2-4d13-ad05-8aac89cc02d3" providerId="ADAL" clId="{48304E45-FF86-4417-8885-07DC192E0166}" dt="2021-10-27T12:45:32.054" v="761" actId="688"/>
          <ac:spMkLst>
            <pc:docMk/>
            <pc:sldMk cId="3752967129" sldId="319"/>
            <ac:spMk id="124" creationId="{6733F17D-BC76-421E-88E4-72765CD3ACDC}"/>
          </ac:spMkLst>
        </pc:spChg>
        <pc:spChg chg="add mod">
          <ac:chgData name="Lombardo, Timothy Paul" userId="bb3fd58c-3bf2-4d13-ad05-8aac89cc02d3" providerId="ADAL" clId="{48304E45-FF86-4417-8885-07DC192E0166}" dt="2021-10-27T12:45:32.054" v="761" actId="688"/>
          <ac:spMkLst>
            <pc:docMk/>
            <pc:sldMk cId="3752967129" sldId="319"/>
            <ac:spMk id="125" creationId="{17915F1F-9F77-47A4-A2D9-4977ECD84B2B}"/>
          </ac:spMkLst>
        </pc:spChg>
        <pc:spChg chg="add mod">
          <ac:chgData name="Lombardo, Timothy Paul" userId="bb3fd58c-3bf2-4d13-ad05-8aac89cc02d3" providerId="ADAL" clId="{48304E45-FF86-4417-8885-07DC192E0166}" dt="2021-10-27T12:45:32.054" v="761" actId="688"/>
          <ac:spMkLst>
            <pc:docMk/>
            <pc:sldMk cId="3752967129" sldId="319"/>
            <ac:spMk id="126" creationId="{6F1057CA-0544-49B1-B2E0-EB3E83772DE3}"/>
          </ac:spMkLst>
        </pc:spChg>
        <pc:spChg chg="add mod">
          <ac:chgData name="Lombardo, Timothy Paul" userId="bb3fd58c-3bf2-4d13-ad05-8aac89cc02d3" providerId="ADAL" clId="{48304E45-FF86-4417-8885-07DC192E0166}" dt="2021-10-27T12:45:32.054" v="761" actId="688"/>
          <ac:spMkLst>
            <pc:docMk/>
            <pc:sldMk cId="3752967129" sldId="319"/>
            <ac:spMk id="127" creationId="{955CF63A-CAA5-4C72-BC6B-D5DEF2C27DD6}"/>
          </ac:spMkLst>
        </pc:spChg>
        <pc:spChg chg="add mod">
          <ac:chgData name="Lombardo, Timothy Paul" userId="bb3fd58c-3bf2-4d13-ad05-8aac89cc02d3" providerId="ADAL" clId="{48304E45-FF86-4417-8885-07DC192E0166}" dt="2021-10-27T12:45:32.054" v="761" actId="688"/>
          <ac:spMkLst>
            <pc:docMk/>
            <pc:sldMk cId="3752967129" sldId="319"/>
            <ac:spMk id="128" creationId="{2EE614CB-F947-4B51-8F60-DC3A49402ECB}"/>
          </ac:spMkLst>
        </pc:spChg>
        <pc:spChg chg="add mod">
          <ac:chgData name="Lombardo, Timothy Paul" userId="bb3fd58c-3bf2-4d13-ad05-8aac89cc02d3" providerId="ADAL" clId="{48304E45-FF86-4417-8885-07DC192E0166}" dt="2021-10-27T12:45:32.054" v="761" actId="688"/>
          <ac:spMkLst>
            <pc:docMk/>
            <pc:sldMk cId="3752967129" sldId="319"/>
            <ac:spMk id="129" creationId="{169A3FCC-FDEA-49F1-B92D-331BBD4335B5}"/>
          </ac:spMkLst>
        </pc:spChg>
        <pc:spChg chg="add mod">
          <ac:chgData name="Lombardo, Timothy Paul" userId="bb3fd58c-3bf2-4d13-ad05-8aac89cc02d3" providerId="ADAL" clId="{48304E45-FF86-4417-8885-07DC192E0166}" dt="2021-10-27T12:45:32.054" v="761" actId="688"/>
          <ac:spMkLst>
            <pc:docMk/>
            <pc:sldMk cId="3752967129" sldId="319"/>
            <ac:spMk id="130" creationId="{26C31727-57DC-4994-85F9-B19A96CDB035}"/>
          </ac:spMkLst>
        </pc:spChg>
        <pc:spChg chg="add mod">
          <ac:chgData name="Lombardo, Timothy Paul" userId="bb3fd58c-3bf2-4d13-ad05-8aac89cc02d3" providerId="ADAL" clId="{48304E45-FF86-4417-8885-07DC192E0166}" dt="2021-10-27T12:45:32.054" v="761" actId="688"/>
          <ac:spMkLst>
            <pc:docMk/>
            <pc:sldMk cId="3752967129" sldId="319"/>
            <ac:spMk id="131" creationId="{D6E6A30C-EADB-4234-9B62-C72BEE170BCF}"/>
          </ac:spMkLst>
        </pc:spChg>
        <pc:spChg chg="add mod">
          <ac:chgData name="Lombardo, Timothy Paul" userId="bb3fd58c-3bf2-4d13-ad05-8aac89cc02d3" providerId="ADAL" clId="{48304E45-FF86-4417-8885-07DC192E0166}" dt="2021-10-27T12:45:32.054" v="761" actId="688"/>
          <ac:spMkLst>
            <pc:docMk/>
            <pc:sldMk cId="3752967129" sldId="319"/>
            <ac:spMk id="132" creationId="{EAD1B5D6-A8C0-4873-B080-85D24AA99E2B}"/>
          </ac:spMkLst>
        </pc:spChg>
        <pc:spChg chg="add mod">
          <ac:chgData name="Lombardo, Timothy Paul" userId="bb3fd58c-3bf2-4d13-ad05-8aac89cc02d3" providerId="ADAL" clId="{48304E45-FF86-4417-8885-07DC192E0166}" dt="2021-10-27T12:45:32.054" v="761" actId="688"/>
          <ac:spMkLst>
            <pc:docMk/>
            <pc:sldMk cId="3752967129" sldId="319"/>
            <ac:spMk id="133" creationId="{7A22F74F-D5DE-4B2A-A5A8-964227A7DA5A}"/>
          </ac:spMkLst>
        </pc:spChg>
        <pc:spChg chg="add mod">
          <ac:chgData name="Lombardo, Timothy Paul" userId="bb3fd58c-3bf2-4d13-ad05-8aac89cc02d3" providerId="ADAL" clId="{48304E45-FF86-4417-8885-07DC192E0166}" dt="2021-10-27T12:45:32.054" v="761" actId="688"/>
          <ac:spMkLst>
            <pc:docMk/>
            <pc:sldMk cId="3752967129" sldId="319"/>
            <ac:spMk id="134" creationId="{7F985945-FF1B-403C-BDEB-CA8F7ED75CF2}"/>
          </ac:spMkLst>
        </pc:spChg>
        <pc:spChg chg="add mod">
          <ac:chgData name="Lombardo, Timothy Paul" userId="bb3fd58c-3bf2-4d13-ad05-8aac89cc02d3" providerId="ADAL" clId="{48304E45-FF86-4417-8885-07DC192E0166}" dt="2021-10-27T12:45:32.054" v="761" actId="688"/>
          <ac:spMkLst>
            <pc:docMk/>
            <pc:sldMk cId="3752967129" sldId="319"/>
            <ac:spMk id="135" creationId="{6A44DC4C-C675-436D-A970-D0DDEE62694C}"/>
          </ac:spMkLst>
        </pc:spChg>
        <pc:spChg chg="add mod">
          <ac:chgData name="Lombardo, Timothy Paul" userId="bb3fd58c-3bf2-4d13-ad05-8aac89cc02d3" providerId="ADAL" clId="{48304E45-FF86-4417-8885-07DC192E0166}" dt="2021-10-27T12:45:32.054" v="761" actId="688"/>
          <ac:spMkLst>
            <pc:docMk/>
            <pc:sldMk cId="3752967129" sldId="319"/>
            <ac:spMk id="136" creationId="{5CBBEF54-6F10-4C64-8157-DA613F3A1582}"/>
          </ac:spMkLst>
        </pc:spChg>
        <pc:spChg chg="add mod">
          <ac:chgData name="Lombardo, Timothy Paul" userId="bb3fd58c-3bf2-4d13-ad05-8aac89cc02d3" providerId="ADAL" clId="{48304E45-FF86-4417-8885-07DC192E0166}" dt="2021-10-27T12:45:32.054" v="761" actId="688"/>
          <ac:spMkLst>
            <pc:docMk/>
            <pc:sldMk cId="3752967129" sldId="319"/>
            <ac:spMk id="137" creationId="{C0B14F9B-43F2-4B14-80A1-381A91535174}"/>
          </ac:spMkLst>
        </pc:spChg>
        <pc:spChg chg="add mod">
          <ac:chgData name="Lombardo, Timothy Paul" userId="bb3fd58c-3bf2-4d13-ad05-8aac89cc02d3" providerId="ADAL" clId="{48304E45-FF86-4417-8885-07DC192E0166}" dt="2021-10-27T12:45:32.054" v="761" actId="688"/>
          <ac:spMkLst>
            <pc:docMk/>
            <pc:sldMk cId="3752967129" sldId="319"/>
            <ac:spMk id="138" creationId="{680FBB00-3B44-4B04-A1BF-EA5AB33091C9}"/>
          </ac:spMkLst>
        </pc:spChg>
        <pc:spChg chg="add mod">
          <ac:chgData name="Lombardo, Timothy Paul" userId="bb3fd58c-3bf2-4d13-ad05-8aac89cc02d3" providerId="ADAL" clId="{48304E45-FF86-4417-8885-07DC192E0166}" dt="2021-10-27T12:45:32.054" v="761" actId="688"/>
          <ac:spMkLst>
            <pc:docMk/>
            <pc:sldMk cId="3752967129" sldId="319"/>
            <ac:spMk id="139" creationId="{AD77B73F-B68D-4A8A-B3F3-22613148101A}"/>
          </ac:spMkLst>
        </pc:spChg>
        <pc:spChg chg="add mod">
          <ac:chgData name="Lombardo, Timothy Paul" userId="bb3fd58c-3bf2-4d13-ad05-8aac89cc02d3" providerId="ADAL" clId="{48304E45-FF86-4417-8885-07DC192E0166}" dt="2021-10-27T12:45:32.054" v="761" actId="688"/>
          <ac:spMkLst>
            <pc:docMk/>
            <pc:sldMk cId="3752967129" sldId="319"/>
            <ac:spMk id="140" creationId="{A0607CD8-F284-40AD-AB5B-91E487724C74}"/>
          </ac:spMkLst>
        </pc:spChg>
        <pc:spChg chg="add mod">
          <ac:chgData name="Lombardo, Timothy Paul" userId="bb3fd58c-3bf2-4d13-ad05-8aac89cc02d3" providerId="ADAL" clId="{48304E45-FF86-4417-8885-07DC192E0166}" dt="2021-10-27T12:45:32.054" v="761" actId="688"/>
          <ac:spMkLst>
            <pc:docMk/>
            <pc:sldMk cId="3752967129" sldId="319"/>
            <ac:spMk id="141" creationId="{0D2855DE-95E3-4AD5-820D-E7043D6EC381}"/>
          </ac:spMkLst>
        </pc:spChg>
        <pc:spChg chg="add mod">
          <ac:chgData name="Lombardo, Timothy Paul" userId="bb3fd58c-3bf2-4d13-ad05-8aac89cc02d3" providerId="ADAL" clId="{48304E45-FF86-4417-8885-07DC192E0166}" dt="2021-10-27T12:45:32.054" v="761" actId="688"/>
          <ac:spMkLst>
            <pc:docMk/>
            <pc:sldMk cId="3752967129" sldId="319"/>
            <ac:spMk id="142" creationId="{EF6E69C3-5668-4F44-B993-DA7AB1891FF7}"/>
          </ac:spMkLst>
        </pc:spChg>
        <pc:spChg chg="add mod">
          <ac:chgData name="Lombardo, Timothy Paul" userId="bb3fd58c-3bf2-4d13-ad05-8aac89cc02d3" providerId="ADAL" clId="{48304E45-FF86-4417-8885-07DC192E0166}" dt="2021-10-27T12:45:32.054" v="761" actId="688"/>
          <ac:spMkLst>
            <pc:docMk/>
            <pc:sldMk cId="3752967129" sldId="319"/>
            <ac:spMk id="143" creationId="{CA9AF5B9-2E16-46BC-B03D-7C44BEF966C2}"/>
          </ac:spMkLst>
        </pc:spChg>
        <pc:spChg chg="add mod">
          <ac:chgData name="Lombardo, Timothy Paul" userId="bb3fd58c-3bf2-4d13-ad05-8aac89cc02d3" providerId="ADAL" clId="{48304E45-FF86-4417-8885-07DC192E0166}" dt="2021-10-27T12:45:32.054" v="761" actId="688"/>
          <ac:spMkLst>
            <pc:docMk/>
            <pc:sldMk cId="3752967129" sldId="319"/>
            <ac:spMk id="144" creationId="{67DC8F58-52BD-4FDA-B8C2-B7F40C16C0B7}"/>
          </ac:spMkLst>
        </pc:spChg>
        <pc:spChg chg="add mod">
          <ac:chgData name="Lombardo, Timothy Paul" userId="bb3fd58c-3bf2-4d13-ad05-8aac89cc02d3" providerId="ADAL" clId="{48304E45-FF86-4417-8885-07DC192E0166}" dt="2021-10-27T12:45:32.054" v="761" actId="688"/>
          <ac:spMkLst>
            <pc:docMk/>
            <pc:sldMk cId="3752967129" sldId="319"/>
            <ac:spMk id="145" creationId="{705251F9-52FB-4EAE-B0C0-D7FD7EA9D94A}"/>
          </ac:spMkLst>
        </pc:spChg>
        <pc:spChg chg="add mod">
          <ac:chgData name="Lombardo, Timothy Paul" userId="bb3fd58c-3bf2-4d13-ad05-8aac89cc02d3" providerId="ADAL" clId="{48304E45-FF86-4417-8885-07DC192E0166}" dt="2021-10-27T12:45:32.054" v="761" actId="688"/>
          <ac:spMkLst>
            <pc:docMk/>
            <pc:sldMk cId="3752967129" sldId="319"/>
            <ac:spMk id="146" creationId="{8F0743F5-FC3C-4822-9A0F-41BAE627D32F}"/>
          </ac:spMkLst>
        </pc:spChg>
        <pc:spChg chg="add mod">
          <ac:chgData name="Lombardo, Timothy Paul" userId="bb3fd58c-3bf2-4d13-ad05-8aac89cc02d3" providerId="ADAL" clId="{48304E45-FF86-4417-8885-07DC192E0166}" dt="2021-10-27T12:45:32.054" v="761" actId="688"/>
          <ac:spMkLst>
            <pc:docMk/>
            <pc:sldMk cId="3752967129" sldId="319"/>
            <ac:spMk id="147" creationId="{9C97AFB9-E484-4A62-9EA2-82D35C4231FD}"/>
          </ac:spMkLst>
        </pc:spChg>
        <pc:spChg chg="add mod">
          <ac:chgData name="Lombardo, Timothy Paul" userId="bb3fd58c-3bf2-4d13-ad05-8aac89cc02d3" providerId="ADAL" clId="{48304E45-FF86-4417-8885-07DC192E0166}" dt="2021-10-27T12:45:32.054" v="761" actId="688"/>
          <ac:spMkLst>
            <pc:docMk/>
            <pc:sldMk cId="3752967129" sldId="319"/>
            <ac:spMk id="148" creationId="{1B3FC112-7E07-4DCE-AC96-482F19C21A64}"/>
          </ac:spMkLst>
        </pc:spChg>
        <pc:spChg chg="add mod">
          <ac:chgData name="Lombardo, Timothy Paul" userId="bb3fd58c-3bf2-4d13-ad05-8aac89cc02d3" providerId="ADAL" clId="{48304E45-FF86-4417-8885-07DC192E0166}" dt="2021-10-27T12:45:32.054" v="761" actId="688"/>
          <ac:spMkLst>
            <pc:docMk/>
            <pc:sldMk cId="3752967129" sldId="319"/>
            <ac:spMk id="149" creationId="{C0B799D5-32F0-4266-B022-0A115ED7FD5E}"/>
          </ac:spMkLst>
        </pc:spChg>
        <pc:spChg chg="add mod">
          <ac:chgData name="Lombardo, Timothy Paul" userId="bb3fd58c-3bf2-4d13-ad05-8aac89cc02d3" providerId="ADAL" clId="{48304E45-FF86-4417-8885-07DC192E0166}" dt="2021-10-27T12:45:32.054" v="761" actId="688"/>
          <ac:spMkLst>
            <pc:docMk/>
            <pc:sldMk cId="3752967129" sldId="319"/>
            <ac:spMk id="150" creationId="{C1E0233F-65ED-46BF-8796-FADD1B4C6B2A}"/>
          </ac:spMkLst>
        </pc:spChg>
        <pc:spChg chg="add mod">
          <ac:chgData name="Lombardo, Timothy Paul" userId="bb3fd58c-3bf2-4d13-ad05-8aac89cc02d3" providerId="ADAL" clId="{48304E45-FF86-4417-8885-07DC192E0166}" dt="2021-10-27T12:45:32.054" v="761" actId="688"/>
          <ac:spMkLst>
            <pc:docMk/>
            <pc:sldMk cId="3752967129" sldId="319"/>
            <ac:spMk id="151" creationId="{8BF43194-9F70-4F11-BC1E-1D96B46766DD}"/>
          </ac:spMkLst>
        </pc:spChg>
        <pc:spChg chg="add mod">
          <ac:chgData name="Lombardo, Timothy Paul" userId="bb3fd58c-3bf2-4d13-ad05-8aac89cc02d3" providerId="ADAL" clId="{48304E45-FF86-4417-8885-07DC192E0166}" dt="2021-10-27T12:45:32.054" v="761" actId="688"/>
          <ac:spMkLst>
            <pc:docMk/>
            <pc:sldMk cId="3752967129" sldId="319"/>
            <ac:spMk id="152" creationId="{BA0885E9-4B94-498A-86D2-632B635A76EE}"/>
          </ac:spMkLst>
        </pc:spChg>
        <pc:spChg chg="add mod">
          <ac:chgData name="Lombardo, Timothy Paul" userId="bb3fd58c-3bf2-4d13-ad05-8aac89cc02d3" providerId="ADAL" clId="{48304E45-FF86-4417-8885-07DC192E0166}" dt="2021-10-27T12:45:32.054" v="761" actId="688"/>
          <ac:spMkLst>
            <pc:docMk/>
            <pc:sldMk cId="3752967129" sldId="319"/>
            <ac:spMk id="153" creationId="{896D074C-3D08-494B-A38C-F885C286CF7F}"/>
          </ac:spMkLst>
        </pc:spChg>
        <pc:spChg chg="add mod">
          <ac:chgData name="Lombardo, Timothy Paul" userId="bb3fd58c-3bf2-4d13-ad05-8aac89cc02d3" providerId="ADAL" clId="{48304E45-FF86-4417-8885-07DC192E0166}" dt="2021-10-27T12:45:32.054" v="761" actId="688"/>
          <ac:spMkLst>
            <pc:docMk/>
            <pc:sldMk cId="3752967129" sldId="319"/>
            <ac:spMk id="154" creationId="{39378B78-96C9-4E1C-9225-4855EC80A737}"/>
          </ac:spMkLst>
        </pc:spChg>
        <pc:spChg chg="add mod">
          <ac:chgData name="Lombardo, Timothy Paul" userId="bb3fd58c-3bf2-4d13-ad05-8aac89cc02d3" providerId="ADAL" clId="{48304E45-FF86-4417-8885-07DC192E0166}" dt="2021-10-27T12:45:32.054" v="761" actId="688"/>
          <ac:spMkLst>
            <pc:docMk/>
            <pc:sldMk cId="3752967129" sldId="319"/>
            <ac:spMk id="155" creationId="{FA6BF583-607F-491B-9EA8-9D5BF16A0E45}"/>
          </ac:spMkLst>
        </pc:spChg>
        <pc:spChg chg="add mod">
          <ac:chgData name="Lombardo, Timothy Paul" userId="bb3fd58c-3bf2-4d13-ad05-8aac89cc02d3" providerId="ADAL" clId="{48304E45-FF86-4417-8885-07DC192E0166}" dt="2021-10-27T12:45:32.054" v="761" actId="688"/>
          <ac:spMkLst>
            <pc:docMk/>
            <pc:sldMk cId="3752967129" sldId="319"/>
            <ac:spMk id="156" creationId="{B0D5A8BF-5163-47E7-86D1-CFDEA719BA98}"/>
          </ac:spMkLst>
        </pc:spChg>
        <pc:spChg chg="add mod">
          <ac:chgData name="Lombardo, Timothy Paul" userId="bb3fd58c-3bf2-4d13-ad05-8aac89cc02d3" providerId="ADAL" clId="{48304E45-FF86-4417-8885-07DC192E0166}" dt="2021-10-27T12:45:32.054" v="761" actId="688"/>
          <ac:spMkLst>
            <pc:docMk/>
            <pc:sldMk cId="3752967129" sldId="319"/>
            <ac:spMk id="157" creationId="{1AF8B6D9-2001-4C65-A430-678816F286F6}"/>
          </ac:spMkLst>
        </pc:spChg>
        <pc:spChg chg="add mod">
          <ac:chgData name="Lombardo, Timothy Paul" userId="bb3fd58c-3bf2-4d13-ad05-8aac89cc02d3" providerId="ADAL" clId="{48304E45-FF86-4417-8885-07DC192E0166}" dt="2021-10-27T12:45:32.054" v="761" actId="688"/>
          <ac:spMkLst>
            <pc:docMk/>
            <pc:sldMk cId="3752967129" sldId="319"/>
            <ac:spMk id="158" creationId="{F21FC3EC-D9EF-4EB7-9A05-5A92E2734625}"/>
          </ac:spMkLst>
        </pc:spChg>
        <pc:spChg chg="add mod">
          <ac:chgData name="Lombardo, Timothy Paul" userId="bb3fd58c-3bf2-4d13-ad05-8aac89cc02d3" providerId="ADAL" clId="{48304E45-FF86-4417-8885-07DC192E0166}" dt="2021-10-27T12:45:32.054" v="761" actId="688"/>
          <ac:spMkLst>
            <pc:docMk/>
            <pc:sldMk cId="3752967129" sldId="319"/>
            <ac:spMk id="159" creationId="{DDB5AF81-4681-403D-ABC9-1EDBAF2C8D23}"/>
          </ac:spMkLst>
        </pc:spChg>
        <pc:spChg chg="add mod">
          <ac:chgData name="Lombardo, Timothy Paul" userId="bb3fd58c-3bf2-4d13-ad05-8aac89cc02d3" providerId="ADAL" clId="{48304E45-FF86-4417-8885-07DC192E0166}" dt="2021-10-27T12:45:32.054" v="761" actId="688"/>
          <ac:spMkLst>
            <pc:docMk/>
            <pc:sldMk cId="3752967129" sldId="319"/>
            <ac:spMk id="160" creationId="{0B6A6792-196F-4F1A-8750-115276BF0700}"/>
          </ac:spMkLst>
        </pc:spChg>
        <pc:spChg chg="add mod">
          <ac:chgData name="Lombardo, Timothy Paul" userId="bb3fd58c-3bf2-4d13-ad05-8aac89cc02d3" providerId="ADAL" clId="{48304E45-FF86-4417-8885-07DC192E0166}" dt="2021-10-27T12:45:32.054" v="761" actId="688"/>
          <ac:spMkLst>
            <pc:docMk/>
            <pc:sldMk cId="3752967129" sldId="319"/>
            <ac:spMk id="161" creationId="{21A2F656-14A0-43A0-A58E-094C3FBD28BA}"/>
          </ac:spMkLst>
        </pc:spChg>
        <pc:spChg chg="add mod">
          <ac:chgData name="Lombardo, Timothy Paul" userId="bb3fd58c-3bf2-4d13-ad05-8aac89cc02d3" providerId="ADAL" clId="{48304E45-FF86-4417-8885-07DC192E0166}" dt="2021-10-27T12:45:32.054" v="761" actId="688"/>
          <ac:spMkLst>
            <pc:docMk/>
            <pc:sldMk cId="3752967129" sldId="319"/>
            <ac:spMk id="162" creationId="{22E26AF5-A6C0-4A17-A0AE-EF1D2BA43C07}"/>
          </ac:spMkLst>
        </pc:spChg>
        <pc:spChg chg="add mod">
          <ac:chgData name="Lombardo, Timothy Paul" userId="bb3fd58c-3bf2-4d13-ad05-8aac89cc02d3" providerId="ADAL" clId="{48304E45-FF86-4417-8885-07DC192E0166}" dt="2021-10-27T12:45:32.054" v="761" actId="688"/>
          <ac:spMkLst>
            <pc:docMk/>
            <pc:sldMk cId="3752967129" sldId="319"/>
            <ac:spMk id="163" creationId="{1C7C4079-10EF-4DE5-BEE0-868F11AB792D}"/>
          </ac:spMkLst>
        </pc:spChg>
        <pc:spChg chg="add mod">
          <ac:chgData name="Lombardo, Timothy Paul" userId="bb3fd58c-3bf2-4d13-ad05-8aac89cc02d3" providerId="ADAL" clId="{48304E45-FF86-4417-8885-07DC192E0166}" dt="2021-10-27T12:45:32.054" v="761" actId="688"/>
          <ac:spMkLst>
            <pc:docMk/>
            <pc:sldMk cId="3752967129" sldId="319"/>
            <ac:spMk id="164" creationId="{992E0380-37EE-4665-91A8-0111C47D8E8C}"/>
          </ac:spMkLst>
        </pc:spChg>
        <pc:spChg chg="add mod">
          <ac:chgData name="Lombardo, Timothy Paul" userId="bb3fd58c-3bf2-4d13-ad05-8aac89cc02d3" providerId="ADAL" clId="{48304E45-FF86-4417-8885-07DC192E0166}" dt="2021-10-27T12:45:32.054" v="761" actId="688"/>
          <ac:spMkLst>
            <pc:docMk/>
            <pc:sldMk cId="3752967129" sldId="319"/>
            <ac:spMk id="165" creationId="{E2B53044-29B6-4672-A438-1BA5D6B5CC8D}"/>
          </ac:spMkLst>
        </pc:spChg>
        <pc:spChg chg="add mod">
          <ac:chgData name="Lombardo, Timothy Paul" userId="bb3fd58c-3bf2-4d13-ad05-8aac89cc02d3" providerId="ADAL" clId="{48304E45-FF86-4417-8885-07DC192E0166}" dt="2021-10-27T12:45:32.054" v="761" actId="688"/>
          <ac:spMkLst>
            <pc:docMk/>
            <pc:sldMk cId="3752967129" sldId="319"/>
            <ac:spMk id="166" creationId="{74779A67-F952-4BC8-A552-DF37F1FAE296}"/>
          </ac:spMkLst>
        </pc:spChg>
        <pc:spChg chg="add mod">
          <ac:chgData name="Lombardo, Timothy Paul" userId="bb3fd58c-3bf2-4d13-ad05-8aac89cc02d3" providerId="ADAL" clId="{48304E45-FF86-4417-8885-07DC192E0166}" dt="2021-10-27T12:45:32.054" v="761" actId="688"/>
          <ac:spMkLst>
            <pc:docMk/>
            <pc:sldMk cId="3752967129" sldId="319"/>
            <ac:spMk id="167" creationId="{A947BF83-4907-4DFF-A42B-367A9DDC3190}"/>
          </ac:spMkLst>
        </pc:spChg>
        <pc:spChg chg="add mod">
          <ac:chgData name="Lombardo, Timothy Paul" userId="bb3fd58c-3bf2-4d13-ad05-8aac89cc02d3" providerId="ADAL" clId="{48304E45-FF86-4417-8885-07DC192E0166}" dt="2021-10-27T12:45:32.054" v="761" actId="688"/>
          <ac:spMkLst>
            <pc:docMk/>
            <pc:sldMk cId="3752967129" sldId="319"/>
            <ac:spMk id="168" creationId="{312B4305-B956-4B38-ADB2-340AEEBE4648}"/>
          </ac:spMkLst>
        </pc:spChg>
        <pc:spChg chg="add mod">
          <ac:chgData name="Lombardo, Timothy Paul" userId="bb3fd58c-3bf2-4d13-ad05-8aac89cc02d3" providerId="ADAL" clId="{48304E45-FF86-4417-8885-07DC192E0166}" dt="2021-10-27T12:45:32.054" v="761" actId="688"/>
          <ac:spMkLst>
            <pc:docMk/>
            <pc:sldMk cId="3752967129" sldId="319"/>
            <ac:spMk id="169" creationId="{346F3EB4-7EF9-433D-BED2-49E103EF4088}"/>
          </ac:spMkLst>
        </pc:spChg>
        <pc:spChg chg="add mod">
          <ac:chgData name="Lombardo, Timothy Paul" userId="bb3fd58c-3bf2-4d13-ad05-8aac89cc02d3" providerId="ADAL" clId="{48304E45-FF86-4417-8885-07DC192E0166}" dt="2021-10-27T12:45:32.054" v="761" actId="688"/>
          <ac:spMkLst>
            <pc:docMk/>
            <pc:sldMk cId="3752967129" sldId="319"/>
            <ac:spMk id="170" creationId="{6CF18127-5200-4DD7-8D4A-4AFBB51031BF}"/>
          </ac:spMkLst>
        </pc:spChg>
        <pc:spChg chg="add mod">
          <ac:chgData name="Lombardo, Timothy Paul" userId="bb3fd58c-3bf2-4d13-ad05-8aac89cc02d3" providerId="ADAL" clId="{48304E45-FF86-4417-8885-07DC192E0166}" dt="2021-10-27T12:45:32.054" v="761" actId="688"/>
          <ac:spMkLst>
            <pc:docMk/>
            <pc:sldMk cId="3752967129" sldId="319"/>
            <ac:spMk id="171" creationId="{2E3F8A47-8896-40BF-807A-3B089D41A192}"/>
          </ac:spMkLst>
        </pc:spChg>
        <pc:spChg chg="add mod">
          <ac:chgData name="Lombardo, Timothy Paul" userId="bb3fd58c-3bf2-4d13-ad05-8aac89cc02d3" providerId="ADAL" clId="{48304E45-FF86-4417-8885-07DC192E0166}" dt="2021-10-27T12:45:32.054" v="761" actId="688"/>
          <ac:spMkLst>
            <pc:docMk/>
            <pc:sldMk cId="3752967129" sldId="319"/>
            <ac:spMk id="172" creationId="{EC69F866-793B-40F2-81ED-F32A867C6333}"/>
          </ac:spMkLst>
        </pc:spChg>
        <pc:spChg chg="add mod">
          <ac:chgData name="Lombardo, Timothy Paul" userId="bb3fd58c-3bf2-4d13-ad05-8aac89cc02d3" providerId="ADAL" clId="{48304E45-FF86-4417-8885-07DC192E0166}" dt="2021-10-27T12:45:32.054" v="761" actId="688"/>
          <ac:spMkLst>
            <pc:docMk/>
            <pc:sldMk cId="3752967129" sldId="319"/>
            <ac:spMk id="173" creationId="{BF2AD5FE-0A84-4D71-B828-A4868D4F1635}"/>
          </ac:spMkLst>
        </pc:spChg>
        <pc:spChg chg="add mod">
          <ac:chgData name="Lombardo, Timothy Paul" userId="bb3fd58c-3bf2-4d13-ad05-8aac89cc02d3" providerId="ADAL" clId="{48304E45-FF86-4417-8885-07DC192E0166}" dt="2021-10-27T12:45:32.054" v="761" actId="688"/>
          <ac:spMkLst>
            <pc:docMk/>
            <pc:sldMk cId="3752967129" sldId="319"/>
            <ac:spMk id="174" creationId="{B49D5F5C-24F8-41D8-BEE6-AEA9C1DBA3BB}"/>
          </ac:spMkLst>
        </pc:spChg>
        <pc:spChg chg="add mod">
          <ac:chgData name="Lombardo, Timothy Paul" userId="bb3fd58c-3bf2-4d13-ad05-8aac89cc02d3" providerId="ADAL" clId="{48304E45-FF86-4417-8885-07DC192E0166}" dt="2021-10-27T12:45:32.054" v="761" actId="688"/>
          <ac:spMkLst>
            <pc:docMk/>
            <pc:sldMk cId="3752967129" sldId="319"/>
            <ac:spMk id="175" creationId="{25934043-9E61-4139-A561-9EB3B5CB1BA5}"/>
          </ac:spMkLst>
        </pc:spChg>
        <pc:spChg chg="add mod">
          <ac:chgData name="Lombardo, Timothy Paul" userId="bb3fd58c-3bf2-4d13-ad05-8aac89cc02d3" providerId="ADAL" clId="{48304E45-FF86-4417-8885-07DC192E0166}" dt="2021-10-27T12:45:32.054" v="761" actId="688"/>
          <ac:spMkLst>
            <pc:docMk/>
            <pc:sldMk cId="3752967129" sldId="319"/>
            <ac:spMk id="176" creationId="{96A9D462-C742-418D-BD42-717316DB2594}"/>
          </ac:spMkLst>
        </pc:spChg>
        <pc:spChg chg="add mod">
          <ac:chgData name="Lombardo, Timothy Paul" userId="bb3fd58c-3bf2-4d13-ad05-8aac89cc02d3" providerId="ADAL" clId="{48304E45-FF86-4417-8885-07DC192E0166}" dt="2021-10-27T12:45:32.054" v="761" actId="688"/>
          <ac:spMkLst>
            <pc:docMk/>
            <pc:sldMk cId="3752967129" sldId="319"/>
            <ac:spMk id="177" creationId="{C5D0072E-5707-439A-8A73-996EE3AC1E87}"/>
          </ac:spMkLst>
        </pc:spChg>
        <pc:spChg chg="add mod">
          <ac:chgData name="Lombardo, Timothy Paul" userId="bb3fd58c-3bf2-4d13-ad05-8aac89cc02d3" providerId="ADAL" clId="{48304E45-FF86-4417-8885-07DC192E0166}" dt="2021-10-27T12:45:32.054" v="761" actId="688"/>
          <ac:spMkLst>
            <pc:docMk/>
            <pc:sldMk cId="3752967129" sldId="319"/>
            <ac:spMk id="178" creationId="{55901077-5857-4153-8549-87165E9BDA6F}"/>
          </ac:spMkLst>
        </pc:spChg>
        <pc:spChg chg="add mod">
          <ac:chgData name="Lombardo, Timothy Paul" userId="bb3fd58c-3bf2-4d13-ad05-8aac89cc02d3" providerId="ADAL" clId="{48304E45-FF86-4417-8885-07DC192E0166}" dt="2021-10-27T12:45:32.054" v="761" actId="688"/>
          <ac:spMkLst>
            <pc:docMk/>
            <pc:sldMk cId="3752967129" sldId="319"/>
            <ac:spMk id="179" creationId="{D56A0608-0805-48CE-A840-F583FD2A942C}"/>
          </ac:spMkLst>
        </pc:spChg>
        <pc:spChg chg="add mod">
          <ac:chgData name="Lombardo, Timothy Paul" userId="bb3fd58c-3bf2-4d13-ad05-8aac89cc02d3" providerId="ADAL" clId="{48304E45-FF86-4417-8885-07DC192E0166}" dt="2021-10-27T12:45:32.054" v="761" actId="688"/>
          <ac:spMkLst>
            <pc:docMk/>
            <pc:sldMk cId="3752967129" sldId="319"/>
            <ac:spMk id="180" creationId="{2E9605F2-3C47-4B58-94A9-98A9002E6EBC}"/>
          </ac:spMkLst>
        </pc:spChg>
        <pc:spChg chg="add mod">
          <ac:chgData name="Lombardo, Timothy Paul" userId="bb3fd58c-3bf2-4d13-ad05-8aac89cc02d3" providerId="ADAL" clId="{48304E45-FF86-4417-8885-07DC192E0166}" dt="2021-10-27T12:45:32.054" v="761" actId="688"/>
          <ac:spMkLst>
            <pc:docMk/>
            <pc:sldMk cId="3752967129" sldId="319"/>
            <ac:spMk id="181" creationId="{1282DBCA-54EB-4BB3-8CCB-EDBBFA4A817F}"/>
          </ac:spMkLst>
        </pc:spChg>
        <pc:spChg chg="add mod">
          <ac:chgData name="Lombardo, Timothy Paul" userId="bb3fd58c-3bf2-4d13-ad05-8aac89cc02d3" providerId="ADAL" clId="{48304E45-FF86-4417-8885-07DC192E0166}" dt="2021-10-27T12:45:32.054" v="761" actId="688"/>
          <ac:spMkLst>
            <pc:docMk/>
            <pc:sldMk cId="3752967129" sldId="319"/>
            <ac:spMk id="182" creationId="{B7F00EC5-3DE3-4A9A-9DDC-021AA939422C}"/>
          </ac:spMkLst>
        </pc:spChg>
        <pc:spChg chg="add mod">
          <ac:chgData name="Lombardo, Timothy Paul" userId="bb3fd58c-3bf2-4d13-ad05-8aac89cc02d3" providerId="ADAL" clId="{48304E45-FF86-4417-8885-07DC192E0166}" dt="2021-10-27T12:45:32.054" v="761" actId="688"/>
          <ac:spMkLst>
            <pc:docMk/>
            <pc:sldMk cId="3752967129" sldId="319"/>
            <ac:spMk id="183" creationId="{00575DD8-E8A2-479A-B5FC-5E61989EEA88}"/>
          </ac:spMkLst>
        </pc:spChg>
        <pc:spChg chg="add mod">
          <ac:chgData name="Lombardo, Timothy Paul" userId="bb3fd58c-3bf2-4d13-ad05-8aac89cc02d3" providerId="ADAL" clId="{48304E45-FF86-4417-8885-07DC192E0166}" dt="2021-10-27T12:45:32.054" v="761" actId="688"/>
          <ac:spMkLst>
            <pc:docMk/>
            <pc:sldMk cId="3752967129" sldId="319"/>
            <ac:spMk id="184" creationId="{CB7C7A75-4208-4DF6-AE27-EB2604B2A70B}"/>
          </ac:spMkLst>
        </pc:spChg>
        <pc:spChg chg="add mod">
          <ac:chgData name="Lombardo, Timothy Paul" userId="bb3fd58c-3bf2-4d13-ad05-8aac89cc02d3" providerId="ADAL" clId="{48304E45-FF86-4417-8885-07DC192E0166}" dt="2021-10-27T12:45:32.054" v="761" actId="688"/>
          <ac:spMkLst>
            <pc:docMk/>
            <pc:sldMk cId="3752967129" sldId="319"/>
            <ac:spMk id="185" creationId="{6139FC2A-BBFE-47A3-B83F-24A0143C3F21}"/>
          </ac:spMkLst>
        </pc:spChg>
        <pc:spChg chg="add mod">
          <ac:chgData name="Lombardo, Timothy Paul" userId="bb3fd58c-3bf2-4d13-ad05-8aac89cc02d3" providerId="ADAL" clId="{48304E45-FF86-4417-8885-07DC192E0166}" dt="2021-10-27T12:45:32.054" v="761" actId="688"/>
          <ac:spMkLst>
            <pc:docMk/>
            <pc:sldMk cId="3752967129" sldId="319"/>
            <ac:spMk id="186" creationId="{1952015F-DA20-4D6F-8209-12E90913884B}"/>
          </ac:spMkLst>
        </pc:spChg>
        <pc:spChg chg="add mod">
          <ac:chgData name="Lombardo, Timothy Paul" userId="bb3fd58c-3bf2-4d13-ad05-8aac89cc02d3" providerId="ADAL" clId="{48304E45-FF86-4417-8885-07DC192E0166}" dt="2021-10-27T12:45:32.054" v="761" actId="688"/>
          <ac:spMkLst>
            <pc:docMk/>
            <pc:sldMk cId="3752967129" sldId="319"/>
            <ac:spMk id="187" creationId="{BEC463A8-4239-4B72-95D0-FB4BBEFA3CF6}"/>
          </ac:spMkLst>
        </pc:spChg>
        <pc:spChg chg="add mod">
          <ac:chgData name="Lombardo, Timothy Paul" userId="bb3fd58c-3bf2-4d13-ad05-8aac89cc02d3" providerId="ADAL" clId="{48304E45-FF86-4417-8885-07DC192E0166}" dt="2021-10-27T12:45:32.054" v="761" actId="688"/>
          <ac:spMkLst>
            <pc:docMk/>
            <pc:sldMk cId="3752967129" sldId="319"/>
            <ac:spMk id="188" creationId="{C77D6143-C212-4241-BABC-D92B827A08C0}"/>
          </ac:spMkLst>
        </pc:spChg>
        <pc:spChg chg="add mod">
          <ac:chgData name="Lombardo, Timothy Paul" userId="bb3fd58c-3bf2-4d13-ad05-8aac89cc02d3" providerId="ADAL" clId="{48304E45-FF86-4417-8885-07DC192E0166}" dt="2021-10-27T12:45:32.054" v="761" actId="688"/>
          <ac:spMkLst>
            <pc:docMk/>
            <pc:sldMk cId="3752967129" sldId="319"/>
            <ac:spMk id="189" creationId="{E634CCDA-B395-49E2-9787-B298A25CF37D}"/>
          </ac:spMkLst>
        </pc:spChg>
        <pc:spChg chg="add mod">
          <ac:chgData name="Lombardo, Timothy Paul" userId="bb3fd58c-3bf2-4d13-ad05-8aac89cc02d3" providerId="ADAL" clId="{48304E45-FF86-4417-8885-07DC192E0166}" dt="2021-10-27T12:45:32.054" v="761" actId="688"/>
          <ac:spMkLst>
            <pc:docMk/>
            <pc:sldMk cId="3752967129" sldId="319"/>
            <ac:spMk id="190" creationId="{32C41539-FA6A-427C-AB32-1AA4D8DCE421}"/>
          </ac:spMkLst>
        </pc:spChg>
        <pc:spChg chg="add mod">
          <ac:chgData name="Lombardo, Timothy Paul" userId="bb3fd58c-3bf2-4d13-ad05-8aac89cc02d3" providerId="ADAL" clId="{48304E45-FF86-4417-8885-07DC192E0166}" dt="2021-10-27T12:45:32.054" v="761" actId="688"/>
          <ac:spMkLst>
            <pc:docMk/>
            <pc:sldMk cId="3752967129" sldId="319"/>
            <ac:spMk id="191" creationId="{811DA411-E7EA-4398-AD57-E30D41B46A10}"/>
          </ac:spMkLst>
        </pc:spChg>
        <pc:spChg chg="add mod">
          <ac:chgData name="Lombardo, Timothy Paul" userId="bb3fd58c-3bf2-4d13-ad05-8aac89cc02d3" providerId="ADAL" clId="{48304E45-FF86-4417-8885-07DC192E0166}" dt="2021-10-27T12:45:32.054" v="761" actId="688"/>
          <ac:spMkLst>
            <pc:docMk/>
            <pc:sldMk cId="3752967129" sldId="319"/>
            <ac:spMk id="192" creationId="{48105458-8024-4A09-AD71-5A1F7FD6C752}"/>
          </ac:spMkLst>
        </pc:spChg>
        <pc:spChg chg="add mod">
          <ac:chgData name="Lombardo, Timothy Paul" userId="bb3fd58c-3bf2-4d13-ad05-8aac89cc02d3" providerId="ADAL" clId="{48304E45-FF86-4417-8885-07DC192E0166}" dt="2021-10-27T12:45:32.054" v="761" actId="688"/>
          <ac:spMkLst>
            <pc:docMk/>
            <pc:sldMk cId="3752967129" sldId="319"/>
            <ac:spMk id="193" creationId="{044F20EF-4486-441E-B57F-B13876B699A7}"/>
          </ac:spMkLst>
        </pc:spChg>
        <pc:spChg chg="add mod">
          <ac:chgData name="Lombardo, Timothy Paul" userId="bb3fd58c-3bf2-4d13-ad05-8aac89cc02d3" providerId="ADAL" clId="{48304E45-FF86-4417-8885-07DC192E0166}" dt="2021-10-27T12:45:32.054" v="761" actId="688"/>
          <ac:spMkLst>
            <pc:docMk/>
            <pc:sldMk cId="3752967129" sldId="319"/>
            <ac:spMk id="194" creationId="{76C34AC4-B0E5-4C00-B090-E03BA29A3B1A}"/>
          </ac:spMkLst>
        </pc:spChg>
        <pc:spChg chg="add mod">
          <ac:chgData name="Lombardo, Timothy Paul" userId="bb3fd58c-3bf2-4d13-ad05-8aac89cc02d3" providerId="ADAL" clId="{48304E45-FF86-4417-8885-07DC192E0166}" dt="2021-10-27T12:45:32.054" v="761" actId="688"/>
          <ac:spMkLst>
            <pc:docMk/>
            <pc:sldMk cId="3752967129" sldId="319"/>
            <ac:spMk id="195" creationId="{2A1D2C69-446E-46E7-99F4-1D3BC8753FBC}"/>
          </ac:spMkLst>
        </pc:spChg>
        <pc:spChg chg="add mod">
          <ac:chgData name="Lombardo, Timothy Paul" userId="bb3fd58c-3bf2-4d13-ad05-8aac89cc02d3" providerId="ADAL" clId="{48304E45-FF86-4417-8885-07DC192E0166}" dt="2021-10-27T12:45:32.054" v="761" actId="688"/>
          <ac:spMkLst>
            <pc:docMk/>
            <pc:sldMk cId="3752967129" sldId="319"/>
            <ac:spMk id="196" creationId="{880E415B-9361-4CD4-A5EF-FD957114EC72}"/>
          </ac:spMkLst>
        </pc:spChg>
        <pc:spChg chg="add mod">
          <ac:chgData name="Lombardo, Timothy Paul" userId="bb3fd58c-3bf2-4d13-ad05-8aac89cc02d3" providerId="ADAL" clId="{48304E45-FF86-4417-8885-07DC192E0166}" dt="2021-10-27T12:45:32.054" v="761" actId="688"/>
          <ac:spMkLst>
            <pc:docMk/>
            <pc:sldMk cId="3752967129" sldId="319"/>
            <ac:spMk id="197" creationId="{1019A6FB-A540-4010-840A-2A28C291F6E4}"/>
          </ac:spMkLst>
        </pc:spChg>
        <pc:spChg chg="add mod">
          <ac:chgData name="Lombardo, Timothy Paul" userId="bb3fd58c-3bf2-4d13-ad05-8aac89cc02d3" providerId="ADAL" clId="{48304E45-FF86-4417-8885-07DC192E0166}" dt="2021-10-27T12:45:32.054" v="761" actId="688"/>
          <ac:spMkLst>
            <pc:docMk/>
            <pc:sldMk cId="3752967129" sldId="319"/>
            <ac:spMk id="198" creationId="{C417C09E-878D-4132-974F-087B2FD29519}"/>
          </ac:spMkLst>
        </pc:spChg>
        <pc:spChg chg="add mod">
          <ac:chgData name="Lombardo, Timothy Paul" userId="bb3fd58c-3bf2-4d13-ad05-8aac89cc02d3" providerId="ADAL" clId="{48304E45-FF86-4417-8885-07DC192E0166}" dt="2021-10-27T12:45:32.054" v="761" actId="688"/>
          <ac:spMkLst>
            <pc:docMk/>
            <pc:sldMk cId="3752967129" sldId="319"/>
            <ac:spMk id="199" creationId="{2847E13A-51EA-4B92-99E8-A6A53EFDD445}"/>
          </ac:spMkLst>
        </pc:spChg>
        <pc:spChg chg="add mod">
          <ac:chgData name="Lombardo, Timothy Paul" userId="bb3fd58c-3bf2-4d13-ad05-8aac89cc02d3" providerId="ADAL" clId="{48304E45-FF86-4417-8885-07DC192E0166}" dt="2021-10-27T12:45:32.054" v="761" actId="688"/>
          <ac:spMkLst>
            <pc:docMk/>
            <pc:sldMk cId="3752967129" sldId="319"/>
            <ac:spMk id="200" creationId="{E271B5D4-2535-48A1-9CD0-8FA3B3BB8439}"/>
          </ac:spMkLst>
        </pc:spChg>
        <pc:spChg chg="add mod">
          <ac:chgData name="Lombardo, Timothy Paul" userId="bb3fd58c-3bf2-4d13-ad05-8aac89cc02d3" providerId="ADAL" clId="{48304E45-FF86-4417-8885-07DC192E0166}" dt="2021-10-27T12:45:32.054" v="761" actId="688"/>
          <ac:spMkLst>
            <pc:docMk/>
            <pc:sldMk cId="3752967129" sldId="319"/>
            <ac:spMk id="201" creationId="{7760D736-7B56-4052-82A8-B301B3F1DE0F}"/>
          </ac:spMkLst>
        </pc:spChg>
        <pc:spChg chg="add mod">
          <ac:chgData name="Lombardo, Timothy Paul" userId="bb3fd58c-3bf2-4d13-ad05-8aac89cc02d3" providerId="ADAL" clId="{48304E45-FF86-4417-8885-07DC192E0166}" dt="2021-10-27T12:45:32.054" v="761" actId="688"/>
          <ac:spMkLst>
            <pc:docMk/>
            <pc:sldMk cId="3752967129" sldId="319"/>
            <ac:spMk id="202" creationId="{E0772A68-C017-4132-B264-39CE53BF101C}"/>
          </ac:spMkLst>
        </pc:spChg>
        <pc:spChg chg="add mod">
          <ac:chgData name="Lombardo, Timothy Paul" userId="bb3fd58c-3bf2-4d13-ad05-8aac89cc02d3" providerId="ADAL" clId="{48304E45-FF86-4417-8885-07DC192E0166}" dt="2021-10-27T12:45:32.054" v="761" actId="688"/>
          <ac:spMkLst>
            <pc:docMk/>
            <pc:sldMk cId="3752967129" sldId="319"/>
            <ac:spMk id="203" creationId="{DB6DDD3D-8041-4C13-90EB-3BDC42AD35FB}"/>
          </ac:spMkLst>
        </pc:spChg>
        <pc:spChg chg="add mod">
          <ac:chgData name="Lombardo, Timothy Paul" userId="bb3fd58c-3bf2-4d13-ad05-8aac89cc02d3" providerId="ADAL" clId="{48304E45-FF86-4417-8885-07DC192E0166}" dt="2021-10-27T12:45:32.054" v="761" actId="688"/>
          <ac:spMkLst>
            <pc:docMk/>
            <pc:sldMk cId="3752967129" sldId="319"/>
            <ac:spMk id="204" creationId="{5C406736-4711-47F4-8706-716FC3FDAEC3}"/>
          </ac:spMkLst>
        </pc:spChg>
        <pc:spChg chg="add mod">
          <ac:chgData name="Lombardo, Timothy Paul" userId="bb3fd58c-3bf2-4d13-ad05-8aac89cc02d3" providerId="ADAL" clId="{48304E45-FF86-4417-8885-07DC192E0166}" dt="2021-10-27T12:45:32.054" v="761" actId="688"/>
          <ac:spMkLst>
            <pc:docMk/>
            <pc:sldMk cId="3752967129" sldId="319"/>
            <ac:spMk id="205" creationId="{33734707-60A3-43E0-A36F-7F35A78C82D6}"/>
          </ac:spMkLst>
        </pc:spChg>
        <pc:spChg chg="add mod">
          <ac:chgData name="Lombardo, Timothy Paul" userId="bb3fd58c-3bf2-4d13-ad05-8aac89cc02d3" providerId="ADAL" clId="{48304E45-FF86-4417-8885-07DC192E0166}" dt="2021-10-27T12:45:32.054" v="761" actId="688"/>
          <ac:spMkLst>
            <pc:docMk/>
            <pc:sldMk cId="3752967129" sldId="319"/>
            <ac:spMk id="206" creationId="{34A66B8D-8359-48D3-87CC-91B1CC7327B0}"/>
          </ac:spMkLst>
        </pc:spChg>
        <pc:spChg chg="add mod">
          <ac:chgData name="Lombardo, Timothy Paul" userId="bb3fd58c-3bf2-4d13-ad05-8aac89cc02d3" providerId="ADAL" clId="{48304E45-FF86-4417-8885-07DC192E0166}" dt="2021-10-27T12:45:32.054" v="761" actId="688"/>
          <ac:spMkLst>
            <pc:docMk/>
            <pc:sldMk cId="3752967129" sldId="319"/>
            <ac:spMk id="207" creationId="{E28A8C48-AF7D-4E04-8E9F-EE9D50DBB535}"/>
          </ac:spMkLst>
        </pc:spChg>
        <pc:spChg chg="add mod">
          <ac:chgData name="Lombardo, Timothy Paul" userId="bb3fd58c-3bf2-4d13-ad05-8aac89cc02d3" providerId="ADAL" clId="{48304E45-FF86-4417-8885-07DC192E0166}" dt="2021-10-27T12:45:32.054" v="761" actId="688"/>
          <ac:spMkLst>
            <pc:docMk/>
            <pc:sldMk cId="3752967129" sldId="319"/>
            <ac:spMk id="208" creationId="{90C8C19F-1497-4A3E-984B-97C24A804910}"/>
          </ac:spMkLst>
        </pc:spChg>
        <pc:spChg chg="add mod">
          <ac:chgData name="Lombardo, Timothy Paul" userId="bb3fd58c-3bf2-4d13-ad05-8aac89cc02d3" providerId="ADAL" clId="{48304E45-FF86-4417-8885-07DC192E0166}" dt="2021-10-27T12:45:32.054" v="761" actId="688"/>
          <ac:spMkLst>
            <pc:docMk/>
            <pc:sldMk cId="3752967129" sldId="319"/>
            <ac:spMk id="209" creationId="{ACDE0629-F512-4C04-A584-19933DD053F8}"/>
          </ac:spMkLst>
        </pc:spChg>
        <pc:spChg chg="add mod">
          <ac:chgData name="Lombardo, Timothy Paul" userId="bb3fd58c-3bf2-4d13-ad05-8aac89cc02d3" providerId="ADAL" clId="{48304E45-FF86-4417-8885-07DC192E0166}" dt="2021-10-27T12:45:32.054" v="761" actId="688"/>
          <ac:spMkLst>
            <pc:docMk/>
            <pc:sldMk cId="3752967129" sldId="319"/>
            <ac:spMk id="210" creationId="{5C39A0A8-9D5C-499D-9BE0-9CCA47AA0CFB}"/>
          </ac:spMkLst>
        </pc:spChg>
        <pc:spChg chg="add mod">
          <ac:chgData name="Lombardo, Timothy Paul" userId="bb3fd58c-3bf2-4d13-ad05-8aac89cc02d3" providerId="ADAL" clId="{48304E45-FF86-4417-8885-07DC192E0166}" dt="2021-10-27T12:45:32.054" v="761" actId="688"/>
          <ac:spMkLst>
            <pc:docMk/>
            <pc:sldMk cId="3752967129" sldId="319"/>
            <ac:spMk id="211" creationId="{BB5E7B1B-459E-43A8-A4EA-66EDB8CFA429}"/>
          </ac:spMkLst>
        </pc:spChg>
        <pc:spChg chg="add mod">
          <ac:chgData name="Lombardo, Timothy Paul" userId="bb3fd58c-3bf2-4d13-ad05-8aac89cc02d3" providerId="ADAL" clId="{48304E45-FF86-4417-8885-07DC192E0166}" dt="2021-10-27T12:45:32.054" v="761" actId="688"/>
          <ac:spMkLst>
            <pc:docMk/>
            <pc:sldMk cId="3752967129" sldId="319"/>
            <ac:spMk id="212" creationId="{B2010D9D-75B5-4525-A57E-A8586B4D7AA6}"/>
          </ac:spMkLst>
        </pc:spChg>
        <pc:spChg chg="add mod">
          <ac:chgData name="Lombardo, Timothy Paul" userId="bb3fd58c-3bf2-4d13-ad05-8aac89cc02d3" providerId="ADAL" clId="{48304E45-FF86-4417-8885-07DC192E0166}" dt="2021-10-27T12:45:32.054" v="761" actId="688"/>
          <ac:spMkLst>
            <pc:docMk/>
            <pc:sldMk cId="3752967129" sldId="319"/>
            <ac:spMk id="213" creationId="{98339D28-6B8D-452E-B538-25B9F398C367}"/>
          </ac:spMkLst>
        </pc:spChg>
        <pc:spChg chg="add mod">
          <ac:chgData name="Lombardo, Timothy Paul" userId="bb3fd58c-3bf2-4d13-ad05-8aac89cc02d3" providerId="ADAL" clId="{48304E45-FF86-4417-8885-07DC192E0166}" dt="2021-10-27T12:45:32.054" v="761" actId="688"/>
          <ac:spMkLst>
            <pc:docMk/>
            <pc:sldMk cId="3752967129" sldId="319"/>
            <ac:spMk id="214" creationId="{F905ED68-FD31-4FB2-A35B-E02D7E2A2C0C}"/>
          </ac:spMkLst>
        </pc:spChg>
        <pc:spChg chg="add mod">
          <ac:chgData name="Lombardo, Timothy Paul" userId="bb3fd58c-3bf2-4d13-ad05-8aac89cc02d3" providerId="ADAL" clId="{48304E45-FF86-4417-8885-07DC192E0166}" dt="2021-10-27T12:45:32.054" v="761" actId="688"/>
          <ac:spMkLst>
            <pc:docMk/>
            <pc:sldMk cId="3752967129" sldId="319"/>
            <ac:spMk id="215" creationId="{E553A946-B501-4E60-937F-CE05917DE5F6}"/>
          </ac:spMkLst>
        </pc:spChg>
        <pc:spChg chg="add mod">
          <ac:chgData name="Lombardo, Timothy Paul" userId="bb3fd58c-3bf2-4d13-ad05-8aac89cc02d3" providerId="ADAL" clId="{48304E45-FF86-4417-8885-07DC192E0166}" dt="2021-10-27T12:45:32.054" v="761" actId="688"/>
          <ac:spMkLst>
            <pc:docMk/>
            <pc:sldMk cId="3752967129" sldId="319"/>
            <ac:spMk id="216" creationId="{63E3512D-7BBE-4E05-B958-A0F8A05BBE93}"/>
          </ac:spMkLst>
        </pc:spChg>
        <pc:spChg chg="add mod">
          <ac:chgData name="Lombardo, Timothy Paul" userId="bb3fd58c-3bf2-4d13-ad05-8aac89cc02d3" providerId="ADAL" clId="{48304E45-FF86-4417-8885-07DC192E0166}" dt="2021-10-27T12:45:32.054" v="761" actId="688"/>
          <ac:spMkLst>
            <pc:docMk/>
            <pc:sldMk cId="3752967129" sldId="319"/>
            <ac:spMk id="217" creationId="{134145B1-AF5A-402A-AD6B-896E4DA96B1D}"/>
          </ac:spMkLst>
        </pc:spChg>
        <pc:spChg chg="add mod">
          <ac:chgData name="Lombardo, Timothy Paul" userId="bb3fd58c-3bf2-4d13-ad05-8aac89cc02d3" providerId="ADAL" clId="{48304E45-FF86-4417-8885-07DC192E0166}" dt="2021-10-27T12:45:32.054" v="761" actId="688"/>
          <ac:spMkLst>
            <pc:docMk/>
            <pc:sldMk cId="3752967129" sldId="319"/>
            <ac:spMk id="218" creationId="{E80D1E1F-E818-4C06-857C-B3D69A9B18CC}"/>
          </ac:spMkLst>
        </pc:spChg>
        <pc:spChg chg="add mod">
          <ac:chgData name="Lombardo, Timothy Paul" userId="bb3fd58c-3bf2-4d13-ad05-8aac89cc02d3" providerId="ADAL" clId="{48304E45-FF86-4417-8885-07DC192E0166}" dt="2021-10-27T12:45:32.054" v="761" actId="688"/>
          <ac:spMkLst>
            <pc:docMk/>
            <pc:sldMk cId="3752967129" sldId="319"/>
            <ac:spMk id="219" creationId="{C26651EA-D37B-4347-995B-D3FA46B84702}"/>
          </ac:spMkLst>
        </pc:spChg>
        <pc:spChg chg="add mod">
          <ac:chgData name="Lombardo, Timothy Paul" userId="bb3fd58c-3bf2-4d13-ad05-8aac89cc02d3" providerId="ADAL" clId="{48304E45-FF86-4417-8885-07DC192E0166}" dt="2021-10-27T12:45:32.054" v="761" actId="688"/>
          <ac:spMkLst>
            <pc:docMk/>
            <pc:sldMk cId="3752967129" sldId="319"/>
            <ac:spMk id="220" creationId="{12056908-C7A7-477F-8C77-3FA1C604DC45}"/>
          </ac:spMkLst>
        </pc:spChg>
        <pc:spChg chg="add mod">
          <ac:chgData name="Lombardo, Timothy Paul" userId="bb3fd58c-3bf2-4d13-ad05-8aac89cc02d3" providerId="ADAL" clId="{48304E45-FF86-4417-8885-07DC192E0166}" dt="2021-10-27T12:45:32.054" v="761" actId="688"/>
          <ac:spMkLst>
            <pc:docMk/>
            <pc:sldMk cId="3752967129" sldId="319"/>
            <ac:spMk id="221" creationId="{E5FFF868-5D65-4E92-9FC1-1236DCE5475B}"/>
          </ac:spMkLst>
        </pc:spChg>
        <pc:spChg chg="add mod">
          <ac:chgData name="Lombardo, Timothy Paul" userId="bb3fd58c-3bf2-4d13-ad05-8aac89cc02d3" providerId="ADAL" clId="{48304E45-FF86-4417-8885-07DC192E0166}" dt="2021-10-27T12:45:32.054" v="761" actId="688"/>
          <ac:spMkLst>
            <pc:docMk/>
            <pc:sldMk cId="3752967129" sldId="319"/>
            <ac:spMk id="222" creationId="{9B478D28-5A9D-4E6D-B8FB-4324863A815A}"/>
          </ac:spMkLst>
        </pc:spChg>
        <pc:spChg chg="add mod">
          <ac:chgData name="Lombardo, Timothy Paul" userId="bb3fd58c-3bf2-4d13-ad05-8aac89cc02d3" providerId="ADAL" clId="{48304E45-FF86-4417-8885-07DC192E0166}" dt="2021-10-27T12:45:32.054" v="761" actId="688"/>
          <ac:spMkLst>
            <pc:docMk/>
            <pc:sldMk cId="3752967129" sldId="319"/>
            <ac:spMk id="223" creationId="{F4250D9E-FD5E-4B36-84E1-9D4FFEE72D35}"/>
          </ac:spMkLst>
        </pc:spChg>
        <pc:spChg chg="add mod">
          <ac:chgData name="Lombardo, Timothy Paul" userId="bb3fd58c-3bf2-4d13-ad05-8aac89cc02d3" providerId="ADAL" clId="{48304E45-FF86-4417-8885-07DC192E0166}" dt="2021-10-27T12:45:32.054" v="761" actId="688"/>
          <ac:spMkLst>
            <pc:docMk/>
            <pc:sldMk cId="3752967129" sldId="319"/>
            <ac:spMk id="224" creationId="{07E0D21F-7AE7-4F53-B62E-CBA494197911}"/>
          </ac:spMkLst>
        </pc:spChg>
        <pc:spChg chg="add mod">
          <ac:chgData name="Lombardo, Timothy Paul" userId="bb3fd58c-3bf2-4d13-ad05-8aac89cc02d3" providerId="ADAL" clId="{48304E45-FF86-4417-8885-07DC192E0166}" dt="2021-10-27T12:45:32.054" v="761" actId="688"/>
          <ac:spMkLst>
            <pc:docMk/>
            <pc:sldMk cId="3752967129" sldId="319"/>
            <ac:spMk id="225" creationId="{64DA6551-069D-4A84-84EC-D0050802E12D}"/>
          </ac:spMkLst>
        </pc:spChg>
        <pc:spChg chg="add mod">
          <ac:chgData name="Lombardo, Timothy Paul" userId="bb3fd58c-3bf2-4d13-ad05-8aac89cc02d3" providerId="ADAL" clId="{48304E45-FF86-4417-8885-07DC192E0166}" dt="2021-10-27T12:45:32.054" v="761" actId="688"/>
          <ac:spMkLst>
            <pc:docMk/>
            <pc:sldMk cId="3752967129" sldId="319"/>
            <ac:spMk id="226" creationId="{4E7F7FDF-11AC-4100-B904-ABA84F5DBF23}"/>
          </ac:spMkLst>
        </pc:spChg>
        <pc:spChg chg="add mod">
          <ac:chgData name="Lombardo, Timothy Paul" userId="bb3fd58c-3bf2-4d13-ad05-8aac89cc02d3" providerId="ADAL" clId="{48304E45-FF86-4417-8885-07DC192E0166}" dt="2021-10-27T12:45:32.054" v="761" actId="688"/>
          <ac:spMkLst>
            <pc:docMk/>
            <pc:sldMk cId="3752967129" sldId="319"/>
            <ac:spMk id="227" creationId="{53B6155F-B7EC-4951-BB64-41EE48F5B815}"/>
          </ac:spMkLst>
        </pc:spChg>
        <pc:spChg chg="add mod">
          <ac:chgData name="Lombardo, Timothy Paul" userId="bb3fd58c-3bf2-4d13-ad05-8aac89cc02d3" providerId="ADAL" clId="{48304E45-FF86-4417-8885-07DC192E0166}" dt="2021-10-27T12:45:32.054" v="761" actId="688"/>
          <ac:spMkLst>
            <pc:docMk/>
            <pc:sldMk cId="3752967129" sldId="319"/>
            <ac:spMk id="228" creationId="{5C951882-9F15-4C2A-9812-031C2AB08242}"/>
          </ac:spMkLst>
        </pc:spChg>
        <pc:spChg chg="add mod">
          <ac:chgData name="Lombardo, Timothy Paul" userId="bb3fd58c-3bf2-4d13-ad05-8aac89cc02d3" providerId="ADAL" clId="{48304E45-FF86-4417-8885-07DC192E0166}" dt="2021-10-27T12:45:32.054" v="761" actId="688"/>
          <ac:spMkLst>
            <pc:docMk/>
            <pc:sldMk cId="3752967129" sldId="319"/>
            <ac:spMk id="229" creationId="{3561B421-3BC9-494B-8ADB-4D22B34385BB}"/>
          </ac:spMkLst>
        </pc:spChg>
        <pc:spChg chg="add mod">
          <ac:chgData name="Lombardo, Timothy Paul" userId="bb3fd58c-3bf2-4d13-ad05-8aac89cc02d3" providerId="ADAL" clId="{48304E45-FF86-4417-8885-07DC192E0166}" dt="2021-10-27T12:45:32.054" v="761" actId="688"/>
          <ac:spMkLst>
            <pc:docMk/>
            <pc:sldMk cId="3752967129" sldId="319"/>
            <ac:spMk id="230" creationId="{0E8DCF91-3795-47EB-B649-C228E8273DCF}"/>
          </ac:spMkLst>
        </pc:spChg>
        <pc:spChg chg="add mod">
          <ac:chgData name="Lombardo, Timothy Paul" userId="bb3fd58c-3bf2-4d13-ad05-8aac89cc02d3" providerId="ADAL" clId="{48304E45-FF86-4417-8885-07DC192E0166}" dt="2021-10-27T12:45:32.054" v="761" actId="688"/>
          <ac:spMkLst>
            <pc:docMk/>
            <pc:sldMk cId="3752967129" sldId="319"/>
            <ac:spMk id="231" creationId="{D80AA7D6-4FD9-41A8-A266-615069C82F9D}"/>
          </ac:spMkLst>
        </pc:spChg>
        <pc:spChg chg="add mod">
          <ac:chgData name="Lombardo, Timothy Paul" userId="bb3fd58c-3bf2-4d13-ad05-8aac89cc02d3" providerId="ADAL" clId="{48304E45-FF86-4417-8885-07DC192E0166}" dt="2021-10-27T12:45:32.054" v="761" actId="688"/>
          <ac:spMkLst>
            <pc:docMk/>
            <pc:sldMk cId="3752967129" sldId="319"/>
            <ac:spMk id="232" creationId="{730A0D39-767A-46B1-91E1-583E9B71DED2}"/>
          </ac:spMkLst>
        </pc:spChg>
        <pc:spChg chg="add mod">
          <ac:chgData name="Lombardo, Timothy Paul" userId="bb3fd58c-3bf2-4d13-ad05-8aac89cc02d3" providerId="ADAL" clId="{48304E45-FF86-4417-8885-07DC192E0166}" dt="2021-10-27T12:45:32.054" v="761" actId="688"/>
          <ac:spMkLst>
            <pc:docMk/>
            <pc:sldMk cId="3752967129" sldId="319"/>
            <ac:spMk id="233" creationId="{8DA43AAE-BAE6-4E43-A8E4-6D51A84C1B0D}"/>
          </ac:spMkLst>
        </pc:spChg>
        <pc:spChg chg="add mod">
          <ac:chgData name="Lombardo, Timothy Paul" userId="bb3fd58c-3bf2-4d13-ad05-8aac89cc02d3" providerId="ADAL" clId="{48304E45-FF86-4417-8885-07DC192E0166}" dt="2021-10-27T12:45:32.054" v="761" actId="688"/>
          <ac:spMkLst>
            <pc:docMk/>
            <pc:sldMk cId="3752967129" sldId="319"/>
            <ac:spMk id="234" creationId="{AAB89CEF-2D8D-4498-9309-F0AF79FB28D9}"/>
          </ac:spMkLst>
        </pc:spChg>
        <pc:spChg chg="add mod">
          <ac:chgData name="Lombardo, Timothy Paul" userId="bb3fd58c-3bf2-4d13-ad05-8aac89cc02d3" providerId="ADAL" clId="{48304E45-FF86-4417-8885-07DC192E0166}" dt="2021-10-27T12:45:32.054" v="761" actId="688"/>
          <ac:spMkLst>
            <pc:docMk/>
            <pc:sldMk cId="3752967129" sldId="319"/>
            <ac:spMk id="235" creationId="{892FDF72-3FDB-4D0C-A09F-8E3A1035A02D}"/>
          </ac:spMkLst>
        </pc:spChg>
        <pc:spChg chg="add mod">
          <ac:chgData name="Lombardo, Timothy Paul" userId="bb3fd58c-3bf2-4d13-ad05-8aac89cc02d3" providerId="ADAL" clId="{48304E45-FF86-4417-8885-07DC192E0166}" dt="2021-10-27T12:45:32.054" v="761" actId="688"/>
          <ac:spMkLst>
            <pc:docMk/>
            <pc:sldMk cId="3752967129" sldId="319"/>
            <ac:spMk id="236" creationId="{0D94F060-247E-46B0-96A6-27DB2BAFD8FE}"/>
          </ac:spMkLst>
        </pc:spChg>
        <pc:spChg chg="add mod">
          <ac:chgData name="Lombardo, Timothy Paul" userId="bb3fd58c-3bf2-4d13-ad05-8aac89cc02d3" providerId="ADAL" clId="{48304E45-FF86-4417-8885-07DC192E0166}" dt="2021-10-27T12:45:32.054" v="761" actId="688"/>
          <ac:spMkLst>
            <pc:docMk/>
            <pc:sldMk cId="3752967129" sldId="319"/>
            <ac:spMk id="237" creationId="{85132144-03E6-4BD6-9781-A48A7A6650C7}"/>
          </ac:spMkLst>
        </pc:spChg>
        <pc:spChg chg="add mod">
          <ac:chgData name="Lombardo, Timothy Paul" userId="bb3fd58c-3bf2-4d13-ad05-8aac89cc02d3" providerId="ADAL" clId="{48304E45-FF86-4417-8885-07DC192E0166}" dt="2021-10-27T12:45:32.054" v="761" actId="688"/>
          <ac:spMkLst>
            <pc:docMk/>
            <pc:sldMk cId="3752967129" sldId="319"/>
            <ac:spMk id="238" creationId="{D4E9E9EF-FB8A-4764-9778-EE8C5B14BF7A}"/>
          </ac:spMkLst>
        </pc:spChg>
        <pc:spChg chg="add mod">
          <ac:chgData name="Lombardo, Timothy Paul" userId="bb3fd58c-3bf2-4d13-ad05-8aac89cc02d3" providerId="ADAL" clId="{48304E45-FF86-4417-8885-07DC192E0166}" dt="2021-10-27T12:45:32.054" v="761" actId="688"/>
          <ac:spMkLst>
            <pc:docMk/>
            <pc:sldMk cId="3752967129" sldId="319"/>
            <ac:spMk id="239" creationId="{DFBC4BD2-CF9A-4CEB-87DA-121FE02780EC}"/>
          </ac:spMkLst>
        </pc:spChg>
        <pc:spChg chg="add mod">
          <ac:chgData name="Lombardo, Timothy Paul" userId="bb3fd58c-3bf2-4d13-ad05-8aac89cc02d3" providerId="ADAL" clId="{48304E45-FF86-4417-8885-07DC192E0166}" dt="2021-10-27T12:45:32.054" v="761" actId="688"/>
          <ac:spMkLst>
            <pc:docMk/>
            <pc:sldMk cId="3752967129" sldId="319"/>
            <ac:spMk id="240" creationId="{633AE0C7-AFC6-4E54-8A66-1BFE40ED7DB7}"/>
          </ac:spMkLst>
        </pc:spChg>
        <pc:spChg chg="add mod">
          <ac:chgData name="Lombardo, Timothy Paul" userId="bb3fd58c-3bf2-4d13-ad05-8aac89cc02d3" providerId="ADAL" clId="{48304E45-FF86-4417-8885-07DC192E0166}" dt="2021-10-27T12:45:32.054" v="761" actId="688"/>
          <ac:spMkLst>
            <pc:docMk/>
            <pc:sldMk cId="3752967129" sldId="319"/>
            <ac:spMk id="241" creationId="{EA05C47D-09FD-4C27-B615-5E6112108AE7}"/>
          </ac:spMkLst>
        </pc:spChg>
        <pc:spChg chg="add mod">
          <ac:chgData name="Lombardo, Timothy Paul" userId="bb3fd58c-3bf2-4d13-ad05-8aac89cc02d3" providerId="ADAL" clId="{48304E45-FF86-4417-8885-07DC192E0166}" dt="2021-10-27T12:45:32.054" v="761" actId="688"/>
          <ac:spMkLst>
            <pc:docMk/>
            <pc:sldMk cId="3752967129" sldId="319"/>
            <ac:spMk id="242" creationId="{CAACF0FD-0629-4DAA-9909-5D0C59239EC6}"/>
          </ac:spMkLst>
        </pc:spChg>
        <pc:spChg chg="add mod">
          <ac:chgData name="Lombardo, Timothy Paul" userId="bb3fd58c-3bf2-4d13-ad05-8aac89cc02d3" providerId="ADAL" clId="{48304E45-FF86-4417-8885-07DC192E0166}" dt="2021-10-27T12:45:32.054" v="761" actId="688"/>
          <ac:spMkLst>
            <pc:docMk/>
            <pc:sldMk cId="3752967129" sldId="319"/>
            <ac:spMk id="243" creationId="{FB8BC7FF-9968-4EFE-B440-9AB8870EC317}"/>
          </ac:spMkLst>
        </pc:spChg>
        <pc:spChg chg="add mod">
          <ac:chgData name="Lombardo, Timothy Paul" userId="bb3fd58c-3bf2-4d13-ad05-8aac89cc02d3" providerId="ADAL" clId="{48304E45-FF86-4417-8885-07DC192E0166}" dt="2021-10-27T12:45:32.054" v="761" actId="688"/>
          <ac:spMkLst>
            <pc:docMk/>
            <pc:sldMk cId="3752967129" sldId="319"/>
            <ac:spMk id="244" creationId="{6AEBF663-4B37-47A8-A388-34C54B374903}"/>
          </ac:spMkLst>
        </pc:spChg>
        <pc:spChg chg="add mod">
          <ac:chgData name="Lombardo, Timothy Paul" userId="bb3fd58c-3bf2-4d13-ad05-8aac89cc02d3" providerId="ADAL" clId="{48304E45-FF86-4417-8885-07DC192E0166}" dt="2021-10-27T12:45:32.054" v="761" actId="688"/>
          <ac:spMkLst>
            <pc:docMk/>
            <pc:sldMk cId="3752967129" sldId="319"/>
            <ac:spMk id="245" creationId="{965BEA36-9E40-4FC9-A6B6-58E1DF134FDD}"/>
          </ac:spMkLst>
        </pc:spChg>
        <pc:spChg chg="add mod">
          <ac:chgData name="Lombardo, Timothy Paul" userId="bb3fd58c-3bf2-4d13-ad05-8aac89cc02d3" providerId="ADAL" clId="{48304E45-FF86-4417-8885-07DC192E0166}" dt="2021-10-27T12:45:32.054" v="761" actId="688"/>
          <ac:spMkLst>
            <pc:docMk/>
            <pc:sldMk cId="3752967129" sldId="319"/>
            <ac:spMk id="246" creationId="{E3CBC622-E002-4025-9EB1-B307FD85A01A}"/>
          </ac:spMkLst>
        </pc:spChg>
        <pc:spChg chg="add mod">
          <ac:chgData name="Lombardo, Timothy Paul" userId="bb3fd58c-3bf2-4d13-ad05-8aac89cc02d3" providerId="ADAL" clId="{48304E45-FF86-4417-8885-07DC192E0166}" dt="2021-10-27T12:45:32.054" v="761" actId="688"/>
          <ac:spMkLst>
            <pc:docMk/>
            <pc:sldMk cId="3752967129" sldId="319"/>
            <ac:spMk id="247" creationId="{759A16C0-B128-4B36-915C-DF4AEB1216D7}"/>
          </ac:spMkLst>
        </pc:spChg>
        <pc:spChg chg="add mod">
          <ac:chgData name="Lombardo, Timothy Paul" userId="bb3fd58c-3bf2-4d13-ad05-8aac89cc02d3" providerId="ADAL" clId="{48304E45-FF86-4417-8885-07DC192E0166}" dt="2021-10-27T12:45:32.054" v="761" actId="688"/>
          <ac:spMkLst>
            <pc:docMk/>
            <pc:sldMk cId="3752967129" sldId="319"/>
            <ac:spMk id="248" creationId="{10E688AC-33AB-44C3-A41F-99CBAF0BA342}"/>
          </ac:spMkLst>
        </pc:spChg>
        <pc:spChg chg="add mod">
          <ac:chgData name="Lombardo, Timothy Paul" userId="bb3fd58c-3bf2-4d13-ad05-8aac89cc02d3" providerId="ADAL" clId="{48304E45-FF86-4417-8885-07DC192E0166}" dt="2021-10-27T12:45:32.054" v="761" actId="688"/>
          <ac:spMkLst>
            <pc:docMk/>
            <pc:sldMk cId="3752967129" sldId="319"/>
            <ac:spMk id="249" creationId="{D1B8696B-F92A-4AEF-9D44-AC8886C6B0B2}"/>
          </ac:spMkLst>
        </pc:spChg>
        <pc:spChg chg="add mod">
          <ac:chgData name="Lombardo, Timothy Paul" userId="bb3fd58c-3bf2-4d13-ad05-8aac89cc02d3" providerId="ADAL" clId="{48304E45-FF86-4417-8885-07DC192E0166}" dt="2021-10-27T12:45:32.054" v="761" actId="688"/>
          <ac:spMkLst>
            <pc:docMk/>
            <pc:sldMk cId="3752967129" sldId="319"/>
            <ac:spMk id="250" creationId="{23A70A91-2F78-4910-A8FC-58AD08F588B2}"/>
          </ac:spMkLst>
        </pc:spChg>
        <pc:spChg chg="add mod">
          <ac:chgData name="Lombardo, Timothy Paul" userId="bb3fd58c-3bf2-4d13-ad05-8aac89cc02d3" providerId="ADAL" clId="{48304E45-FF86-4417-8885-07DC192E0166}" dt="2021-10-27T12:45:32.054" v="761" actId="688"/>
          <ac:spMkLst>
            <pc:docMk/>
            <pc:sldMk cId="3752967129" sldId="319"/>
            <ac:spMk id="251" creationId="{22BE750F-6A03-4006-9F80-FF72A22A0207}"/>
          </ac:spMkLst>
        </pc:spChg>
        <pc:spChg chg="add mod">
          <ac:chgData name="Lombardo, Timothy Paul" userId="bb3fd58c-3bf2-4d13-ad05-8aac89cc02d3" providerId="ADAL" clId="{48304E45-FF86-4417-8885-07DC192E0166}" dt="2021-10-27T12:45:32.054" v="761" actId="688"/>
          <ac:spMkLst>
            <pc:docMk/>
            <pc:sldMk cId="3752967129" sldId="319"/>
            <ac:spMk id="252" creationId="{335DB4CD-09D2-4B80-8233-C751E220963F}"/>
          </ac:spMkLst>
        </pc:spChg>
        <pc:spChg chg="add mod">
          <ac:chgData name="Lombardo, Timothy Paul" userId="bb3fd58c-3bf2-4d13-ad05-8aac89cc02d3" providerId="ADAL" clId="{48304E45-FF86-4417-8885-07DC192E0166}" dt="2021-10-27T12:45:32.054" v="761" actId="688"/>
          <ac:spMkLst>
            <pc:docMk/>
            <pc:sldMk cId="3752967129" sldId="319"/>
            <ac:spMk id="253" creationId="{C77A2AAF-424A-48EA-AFC7-1E537DF232FE}"/>
          </ac:spMkLst>
        </pc:spChg>
        <pc:spChg chg="add mod">
          <ac:chgData name="Lombardo, Timothy Paul" userId="bb3fd58c-3bf2-4d13-ad05-8aac89cc02d3" providerId="ADAL" clId="{48304E45-FF86-4417-8885-07DC192E0166}" dt="2021-10-27T12:45:32.054" v="761" actId="688"/>
          <ac:spMkLst>
            <pc:docMk/>
            <pc:sldMk cId="3752967129" sldId="319"/>
            <ac:spMk id="254" creationId="{003E7C2C-F093-4469-A28F-E0B91F1EB92E}"/>
          </ac:spMkLst>
        </pc:spChg>
        <pc:spChg chg="add mod">
          <ac:chgData name="Lombardo, Timothy Paul" userId="bb3fd58c-3bf2-4d13-ad05-8aac89cc02d3" providerId="ADAL" clId="{48304E45-FF86-4417-8885-07DC192E0166}" dt="2021-10-27T12:45:32.054" v="761" actId="688"/>
          <ac:spMkLst>
            <pc:docMk/>
            <pc:sldMk cId="3752967129" sldId="319"/>
            <ac:spMk id="255" creationId="{3B03DA9D-923C-403C-8F41-49BF50EF7F60}"/>
          </ac:spMkLst>
        </pc:spChg>
        <pc:spChg chg="add mod">
          <ac:chgData name="Lombardo, Timothy Paul" userId="bb3fd58c-3bf2-4d13-ad05-8aac89cc02d3" providerId="ADAL" clId="{48304E45-FF86-4417-8885-07DC192E0166}" dt="2021-10-27T12:45:32.054" v="761" actId="688"/>
          <ac:spMkLst>
            <pc:docMk/>
            <pc:sldMk cId="3752967129" sldId="319"/>
            <ac:spMk id="256" creationId="{3F510386-5B7A-4B9C-AFE9-FFD5C5118623}"/>
          </ac:spMkLst>
        </pc:spChg>
        <pc:spChg chg="add mod">
          <ac:chgData name="Lombardo, Timothy Paul" userId="bb3fd58c-3bf2-4d13-ad05-8aac89cc02d3" providerId="ADAL" clId="{48304E45-FF86-4417-8885-07DC192E0166}" dt="2021-10-27T12:45:32.054" v="761" actId="688"/>
          <ac:spMkLst>
            <pc:docMk/>
            <pc:sldMk cId="3752967129" sldId="319"/>
            <ac:spMk id="257" creationId="{93CCCB75-E28C-4E84-98F3-9FC8A437ACCE}"/>
          </ac:spMkLst>
        </pc:spChg>
        <pc:spChg chg="add mod">
          <ac:chgData name="Lombardo, Timothy Paul" userId="bb3fd58c-3bf2-4d13-ad05-8aac89cc02d3" providerId="ADAL" clId="{48304E45-FF86-4417-8885-07DC192E0166}" dt="2021-10-27T12:45:32.054" v="761" actId="688"/>
          <ac:spMkLst>
            <pc:docMk/>
            <pc:sldMk cId="3752967129" sldId="319"/>
            <ac:spMk id="258" creationId="{8C8B6788-FA41-4EE0-9130-5386F85DBAEA}"/>
          </ac:spMkLst>
        </pc:spChg>
        <pc:spChg chg="add mod">
          <ac:chgData name="Lombardo, Timothy Paul" userId="bb3fd58c-3bf2-4d13-ad05-8aac89cc02d3" providerId="ADAL" clId="{48304E45-FF86-4417-8885-07DC192E0166}" dt="2021-10-27T12:45:32.054" v="761" actId="688"/>
          <ac:spMkLst>
            <pc:docMk/>
            <pc:sldMk cId="3752967129" sldId="319"/>
            <ac:spMk id="259" creationId="{69B389B8-F420-4E5F-A1E2-8AC12578A06C}"/>
          </ac:spMkLst>
        </pc:spChg>
        <pc:spChg chg="add mod">
          <ac:chgData name="Lombardo, Timothy Paul" userId="bb3fd58c-3bf2-4d13-ad05-8aac89cc02d3" providerId="ADAL" clId="{48304E45-FF86-4417-8885-07DC192E0166}" dt="2021-10-27T12:45:32.054" v="761" actId="688"/>
          <ac:spMkLst>
            <pc:docMk/>
            <pc:sldMk cId="3752967129" sldId="319"/>
            <ac:spMk id="260" creationId="{03CE93E8-60AD-44F6-8283-43FAE0FC3284}"/>
          </ac:spMkLst>
        </pc:spChg>
        <pc:spChg chg="add mod">
          <ac:chgData name="Lombardo, Timothy Paul" userId="bb3fd58c-3bf2-4d13-ad05-8aac89cc02d3" providerId="ADAL" clId="{48304E45-FF86-4417-8885-07DC192E0166}" dt="2021-10-27T12:45:32.054" v="761" actId="688"/>
          <ac:spMkLst>
            <pc:docMk/>
            <pc:sldMk cId="3752967129" sldId="319"/>
            <ac:spMk id="261" creationId="{B2F8EB4D-6D4C-44C7-BA11-56277C76E359}"/>
          </ac:spMkLst>
        </pc:spChg>
        <pc:spChg chg="add mod">
          <ac:chgData name="Lombardo, Timothy Paul" userId="bb3fd58c-3bf2-4d13-ad05-8aac89cc02d3" providerId="ADAL" clId="{48304E45-FF86-4417-8885-07DC192E0166}" dt="2021-10-27T12:45:32.054" v="761" actId="688"/>
          <ac:spMkLst>
            <pc:docMk/>
            <pc:sldMk cId="3752967129" sldId="319"/>
            <ac:spMk id="262" creationId="{98E2BFF3-4488-48B0-B95B-01E1D0147F38}"/>
          </ac:spMkLst>
        </pc:spChg>
        <pc:spChg chg="add mod">
          <ac:chgData name="Lombardo, Timothy Paul" userId="bb3fd58c-3bf2-4d13-ad05-8aac89cc02d3" providerId="ADAL" clId="{48304E45-FF86-4417-8885-07DC192E0166}" dt="2021-10-27T12:45:32.054" v="761" actId="688"/>
          <ac:spMkLst>
            <pc:docMk/>
            <pc:sldMk cId="3752967129" sldId="319"/>
            <ac:spMk id="263" creationId="{7D854067-A317-4486-8C88-651A216BB468}"/>
          </ac:spMkLst>
        </pc:spChg>
        <pc:spChg chg="add mod">
          <ac:chgData name="Lombardo, Timothy Paul" userId="bb3fd58c-3bf2-4d13-ad05-8aac89cc02d3" providerId="ADAL" clId="{48304E45-FF86-4417-8885-07DC192E0166}" dt="2021-10-27T12:45:32.054" v="761" actId="688"/>
          <ac:spMkLst>
            <pc:docMk/>
            <pc:sldMk cId="3752967129" sldId="319"/>
            <ac:spMk id="264" creationId="{9CBFE940-3B4B-4954-B147-BB0BDD446C2C}"/>
          </ac:spMkLst>
        </pc:spChg>
        <pc:spChg chg="add mod">
          <ac:chgData name="Lombardo, Timothy Paul" userId="bb3fd58c-3bf2-4d13-ad05-8aac89cc02d3" providerId="ADAL" clId="{48304E45-FF86-4417-8885-07DC192E0166}" dt="2021-10-27T12:45:32.054" v="761" actId="688"/>
          <ac:spMkLst>
            <pc:docMk/>
            <pc:sldMk cId="3752967129" sldId="319"/>
            <ac:spMk id="265" creationId="{C2050EBF-53DD-4842-8BA3-1C49C0670759}"/>
          </ac:spMkLst>
        </pc:spChg>
        <pc:spChg chg="add mod">
          <ac:chgData name="Lombardo, Timothy Paul" userId="bb3fd58c-3bf2-4d13-ad05-8aac89cc02d3" providerId="ADAL" clId="{48304E45-FF86-4417-8885-07DC192E0166}" dt="2021-10-27T12:45:32.054" v="761" actId="688"/>
          <ac:spMkLst>
            <pc:docMk/>
            <pc:sldMk cId="3752967129" sldId="319"/>
            <ac:spMk id="266" creationId="{AD599DE8-B1A3-4E4B-9395-9458E9FC96BC}"/>
          </ac:spMkLst>
        </pc:spChg>
        <pc:spChg chg="add mod">
          <ac:chgData name="Lombardo, Timothy Paul" userId="bb3fd58c-3bf2-4d13-ad05-8aac89cc02d3" providerId="ADAL" clId="{48304E45-FF86-4417-8885-07DC192E0166}" dt="2021-10-27T12:45:32.054" v="761" actId="688"/>
          <ac:spMkLst>
            <pc:docMk/>
            <pc:sldMk cId="3752967129" sldId="319"/>
            <ac:spMk id="267" creationId="{88A087D7-DFD5-4C3F-8852-D9CA57157F91}"/>
          </ac:spMkLst>
        </pc:spChg>
        <pc:spChg chg="add mod">
          <ac:chgData name="Lombardo, Timothy Paul" userId="bb3fd58c-3bf2-4d13-ad05-8aac89cc02d3" providerId="ADAL" clId="{48304E45-FF86-4417-8885-07DC192E0166}" dt="2021-10-27T12:45:32.054" v="761" actId="688"/>
          <ac:spMkLst>
            <pc:docMk/>
            <pc:sldMk cId="3752967129" sldId="319"/>
            <ac:spMk id="268" creationId="{51B3046E-F215-482E-A437-131D69DCF0C7}"/>
          </ac:spMkLst>
        </pc:spChg>
        <pc:spChg chg="add mod">
          <ac:chgData name="Lombardo, Timothy Paul" userId="bb3fd58c-3bf2-4d13-ad05-8aac89cc02d3" providerId="ADAL" clId="{48304E45-FF86-4417-8885-07DC192E0166}" dt="2021-10-27T12:45:32.054" v="761" actId="688"/>
          <ac:spMkLst>
            <pc:docMk/>
            <pc:sldMk cId="3752967129" sldId="319"/>
            <ac:spMk id="269" creationId="{CE85E272-A387-48B1-B072-D3E91F84C266}"/>
          </ac:spMkLst>
        </pc:spChg>
        <pc:spChg chg="add mod">
          <ac:chgData name="Lombardo, Timothy Paul" userId="bb3fd58c-3bf2-4d13-ad05-8aac89cc02d3" providerId="ADAL" clId="{48304E45-FF86-4417-8885-07DC192E0166}" dt="2021-10-27T12:45:32.054" v="761" actId="688"/>
          <ac:spMkLst>
            <pc:docMk/>
            <pc:sldMk cId="3752967129" sldId="319"/>
            <ac:spMk id="270" creationId="{8CF7BE47-E333-49F6-9C06-E632010C6AD5}"/>
          </ac:spMkLst>
        </pc:spChg>
        <pc:spChg chg="add mod">
          <ac:chgData name="Lombardo, Timothy Paul" userId="bb3fd58c-3bf2-4d13-ad05-8aac89cc02d3" providerId="ADAL" clId="{48304E45-FF86-4417-8885-07DC192E0166}" dt="2021-10-27T12:45:32.054" v="761" actId="688"/>
          <ac:spMkLst>
            <pc:docMk/>
            <pc:sldMk cId="3752967129" sldId="319"/>
            <ac:spMk id="271" creationId="{061E0B76-4FD2-4F79-837B-1213F42FCFD2}"/>
          </ac:spMkLst>
        </pc:spChg>
        <pc:spChg chg="add mod">
          <ac:chgData name="Lombardo, Timothy Paul" userId="bb3fd58c-3bf2-4d13-ad05-8aac89cc02d3" providerId="ADAL" clId="{48304E45-FF86-4417-8885-07DC192E0166}" dt="2021-10-27T12:45:32.054" v="761" actId="688"/>
          <ac:spMkLst>
            <pc:docMk/>
            <pc:sldMk cId="3752967129" sldId="319"/>
            <ac:spMk id="272" creationId="{D7FBAB2F-B903-4D74-A63E-99D082ABABBF}"/>
          </ac:spMkLst>
        </pc:spChg>
        <pc:spChg chg="add mod">
          <ac:chgData name="Lombardo, Timothy Paul" userId="bb3fd58c-3bf2-4d13-ad05-8aac89cc02d3" providerId="ADAL" clId="{48304E45-FF86-4417-8885-07DC192E0166}" dt="2021-10-27T12:45:32.054" v="761" actId="688"/>
          <ac:spMkLst>
            <pc:docMk/>
            <pc:sldMk cId="3752967129" sldId="319"/>
            <ac:spMk id="273" creationId="{E1F378F6-E4C6-4CEE-AF7F-5A68640BC0A8}"/>
          </ac:spMkLst>
        </pc:spChg>
        <pc:spChg chg="add mod">
          <ac:chgData name="Lombardo, Timothy Paul" userId="bb3fd58c-3bf2-4d13-ad05-8aac89cc02d3" providerId="ADAL" clId="{48304E45-FF86-4417-8885-07DC192E0166}" dt="2021-10-27T12:45:32.054" v="761" actId="688"/>
          <ac:spMkLst>
            <pc:docMk/>
            <pc:sldMk cId="3752967129" sldId="319"/>
            <ac:spMk id="274" creationId="{E4F6B5FD-C4B6-4D24-86FA-292F2E7F300A}"/>
          </ac:spMkLst>
        </pc:spChg>
        <pc:spChg chg="del mod">
          <ac:chgData name="Lombardo, Timothy Paul" userId="bb3fd58c-3bf2-4d13-ad05-8aac89cc02d3" providerId="ADAL" clId="{48304E45-FF86-4417-8885-07DC192E0166}" dt="2021-10-13T18:38:39.274" v="245" actId="478"/>
          <ac:spMkLst>
            <pc:docMk/>
            <pc:sldMk cId="3752967129" sldId="319"/>
            <ac:spMk id="54274"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292"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293"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294"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295"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296"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297"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298"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299"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00"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01"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02"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03"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04"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05"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06"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07"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08"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09"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10"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11"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12"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13"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14"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15"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16"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17"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18"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19"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20"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21"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22"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23"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24"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25"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26"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27"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28"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29"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30"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31"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32"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33"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34"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35"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36"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37"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38"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39"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40"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41"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42"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43"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44"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45"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46"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47"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48"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49"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50"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51"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52"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53"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54"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55"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56"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57"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58"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59"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60"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61"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62"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63"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64"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65"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366"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41"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42"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43"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44"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45"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46"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47"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48"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49"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50"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51"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52"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53"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54"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55"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56"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57"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58"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59"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60"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61"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62"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63"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64"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65"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66"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67"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68"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69"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70"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71"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72"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73"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74"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75"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76"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77"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78"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79"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80"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81"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82"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83"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84"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85"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86"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87"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88"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89"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90"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91"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92"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93"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94"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95"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96"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97"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98"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499"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00"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01"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02"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03"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04"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05"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06"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07"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08"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09"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10"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11"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12"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13"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14"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15"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16"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17"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18"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19"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20"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21"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22"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23"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24"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25"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26"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27"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28"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29"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30"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31"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32"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33"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34"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35"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36"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37"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38"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39"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40"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41"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42"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43"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44"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45"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46"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47"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48"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49"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50"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51"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52"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53"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54"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55"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56"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57"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58"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59"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60"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61"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62"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63"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64"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65"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66"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67"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68"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69"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70"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71"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72"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73"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74"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75"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76"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77"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78"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79"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80"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81"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82"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83"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84"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85"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86"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87"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88"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89"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90"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91"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92"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93"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94"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95"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96"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97"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98"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599"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600"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601"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602"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603"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604"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605"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606"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607"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608"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609"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610"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611"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612"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613"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614"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615"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616"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617"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618"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619"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620"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621"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622"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623"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624"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625"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626"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627"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628" creationId="{00000000-0000-0000-0000-000000000000}"/>
          </ac:spMkLst>
        </pc:spChg>
        <pc:spChg chg="del mod">
          <ac:chgData name="Lombardo, Timothy Paul" userId="bb3fd58c-3bf2-4d13-ad05-8aac89cc02d3" providerId="ADAL" clId="{48304E45-FF86-4417-8885-07DC192E0166}" dt="2021-10-13T18:38:39.274" v="245" actId="478"/>
          <ac:spMkLst>
            <pc:docMk/>
            <pc:sldMk cId="3752967129" sldId="319"/>
            <ac:spMk id="54629" creationId="{00000000-0000-0000-0000-000000000000}"/>
          </ac:spMkLst>
        </pc:spChg>
        <pc:graphicFrameChg chg="add mod">
          <ac:chgData name="Lombardo, Timothy Paul" userId="bb3fd58c-3bf2-4d13-ad05-8aac89cc02d3" providerId="ADAL" clId="{48304E45-FF86-4417-8885-07DC192E0166}" dt="2021-10-27T12:45:30.625" v="760" actId="1076"/>
          <ac:graphicFrameMkLst>
            <pc:docMk/>
            <pc:sldMk cId="3752967129" sldId="319"/>
            <ac:graphicFrameMk id="6" creationId="{9A8040CE-5B44-4D92-B780-EC0D5F89D656}"/>
          </ac:graphicFrameMkLst>
        </pc:graphicFrameChg>
        <pc:graphicFrameChg chg="add mod">
          <ac:chgData name="Lombardo, Timothy Paul" userId="bb3fd58c-3bf2-4d13-ad05-8aac89cc02d3" providerId="ADAL" clId="{48304E45-FF86-4417-8885-07DC192E0166}" dt="2021-10-27T12:45:30.625" v="760" actId="1076"/>
          <ac:graphicFrameMkLst>
            <pc:docMk/>
            <pc:sldMk cId="3752967129" sldId="319"/>
            <ac:graphicFrameMk id="84" creationId="{DEB6CE24-7D24-481F-A55F-685ED121E595}"/>
          </ac:graphicFrameMkLst>
        </pc:graphicFrameChg>
        <pc:graphicFrameChg chg="add mod">
          <ac:chgData name="Lombardo, Timothy Paul" userId="bb3fd58c-3bf2-4d13-ad05-8aac89cc02d3" providerId="ADAL" clId="{48304E45-FF86-4417-8885-07DC192E0166}" dt="2021-10-27T12:45:30.625" v="760" actId="1076"/>
          <ac:graphicFrameMkLst>
            <pc:docMk/>
            <pc:sldMk cId="3752967129" sldId="319"/>
            <ac:graphicFrameMk id="85" creationId="{ED011C88-FAD1-4866-9E47-A55C97A1FD16}"/>
          </ac:graphicFrameMkLst>
        </pc:graphicFrameChg>
        <pc:graphicFrameChg chg="add mod">
          <ac:chgData name="Lombardo, Timothy Paul" userId="bb3fd58c-3bf2-4d13-ad05-8aac89cc02d3" providerId="ADAL" clId="{48304E45-FF86-4417-8885-07DC192E0166}" dt="2021-10-27T12:45:30.625" v="760" actId="1076"/>
          <ac:graphicFrameMkLst>
            <pc:docMk/>
            <pc:sldMk cId="3752967129" sldId="319"/>
            <ac:graphicFrameMk id="275" creationId="{DE53873D-B773-4633-B9D9-FC61B4D71FC0}"/>
          </ac:graphicFrameMkLst>
        </pc:graphicFrameChg>
        <pc:graphicFrameChg chg="del mod">
          <ac:chgData name="Lombardo, Timothy Paul" userId="bb3fd58c-3bf2-4d13-ad05-8aac89cc02d3" providerId="ADAL" clId="{48304E45-FF86-4417-8885-07DC192E0166}" dt="2021-10-13T18:38:39.274" v="245" actId="478"/>
          <ac:graphicFrameMkLst>
            <pc:docMk/>
            <pc:sldMk cId="3752967129" sldId="319"/>
            <ac:graphicFrameMk id="54275" creationId="{00000000-0000-0000-0000-000000000000}"/>
          </ac:graphicFrameMkLst>
        </pc:graphicFrameChg>
        <pc:graphicFrameChg chg="del mod">
          <ac:chgData name="Lombardo, Timothy Paul" userId="bb3fd58c-3bf2-4d13-ad05-8aac89cc02d3" providerId="ADAL" clId="{48304E45-FF86-4417-8885-07DC192E0166}" dt="2021-10-13T18:38:39.274" v="245" actId="478"/>
          <ac:graphicFrameMkLst>
            <pc:docMk/>
            <pc:sldMk cId="3752967129" sldId="319"/>
            <ac:graphicFrameMk id="54367" creationId="{00000000-0000-0000-0000-000000000000}"/>
          </ac:graphicFrameMkLst>
        </pc:graphicFrameChg>
        <pc:graphicFrameChg chg="del mod">
          <ac:chgData name="Lombardo, Timothy Paul" userId="bb3fd58c-3bf2-4d13-ad05-8aac89cc02d3" providerId="ADAL" clId="{48304E45-FF86-4417-8885-07DC192E0166}" dt="2021-10-13T18:38:39.274" v="245" actId="478"/>
          <ac:graphicFrameMkLst>
            <pc:docMk/>
            <pc:sldMk cId="3752967129" sldId="319"/>
            <ac:graphicFrameMk id="54424" creationId="{00000000-0000-0000-0000-000000000000}"/>
          </ac:graphicFrameMkLst>
        </pc:graphicFrameChg>
        <pc:graphicFrameChg chg="del mod">
          <ac:chgData name="Lombardo, Timothy Paul" userId="bb3fd58c-3bf2-4d13-ad05-8aac89cc02d3" providerId="ADAL" clId="{48304E45-FF86-4417-8885-07DC192E0166}" dt="2021-10-13T18:38:39.274" v="245" actId="478"/>
          <ac:graphicFrameMkLst>
            <pc:docMk/>
            <pc:sldMk cId="3752967129" sldId="319"/>
            <ac:graphicFrameMk id="54630" creationId="{00000000-0000-0000-0000-000000000000}"/>
          </ac:graphicFrameMkLst>
        </pc:graphicFrameChg>
      </pc:sldChg>
      <pc:sldChg chg="addSp delSp modSp">
        <pc:chgData name="Lombardo, Timothy Paul" userId="bb3fd58c-3bf2-4d13-ad05-8aac89cc02d3" providerId="ADAL" clId="{48304E45-FF86-4417-8885-07DC192E0166}" dt="2021-10-27T12:50:29.506" v="850" actId="1038"/>
        <pc:sldMkLst>
          <pc:docMk/>
          <pc:sldMk cId="4200138548" sldId="320"/>
        </pc:sldMkLst>
        <pc:spChg chg="add del mod">
          <ac:chgData name="Lombardo, Timothy Paul" userId="bb3fd58c-3bf2-4d13-ad05-8aac89cc02d3" providerId="ADAL" clId="{48304E45-FF86-4417-8885-07DC192E0166}" dt="2021-10-13T18:26:34.373" v="14"/>
          <ac:spMkLst>
            <pc:docMk/>
            <pc:sldMk cId="4200138548" sldId="320"/>
            <ac:spMk id="2" creationId="{FFAD1F1C-8A10-47C0-B011-1A3058497EEC}"/>
          </ac:spMkLst>
        </pc:spChg>
        <pc:spChg chg="add del mod">
          <ac:chgData name="Lombardo, Timothy Paul" userId="bb3fd58c-3bf2-4d13-ad05-8aac89cc02d3" providerId="ADAL" clId="{48304E45-FF86-4417-8885-07DC192E0166}" dt="2021-10-13T18:26:34.373" v="14"/>
          <ac:spMkLst>
            <pc:docMk/>
            <pc:sldMk cId="4200138548" sldId="320"/>
            <ac:spMk id="3" creationId="{30DB1E5B-642E-48CD-BEA7-4FA006A42FC9}"/>
          </ac:spMkLst>
        </pc:spChg>
        <pc:spChg chg="add del mod">
          <ac:chgData name="Lombardo, Timothy Paul" userId="bb3fd58c-3bf2-4d13-ad05-8aac89cc02d3" providerId="ADAL" clId="{48304E45-FF86-4417-8885-07DC192E0166}" dt="2021-10-13T18:26:34.373" v="14"/>
          <ac:spMkLst>
            <pc:docMk/>
            <pc:sldMk cId="4200138548" sldId="320"/>
            <ac:spMk id="4" creationId="{F253862A-0BD6-4A2F-8E1F-1DD604087E97}"/>
          </ac:spMkLst>
        </pc:spChg>
        <pc:spChg chg="add del mod">
          <ac:chgData name="Lombardo, Timothy Paul" userId="bb3fd58c-3bf2-4d13-ad05-8aac89cc02d3" providerId="ADAL" clId="{48304E45-FF86-4417-8885-07DC192E0166}" dt="2021-10-13T18:38:44.754" v="246" actId="478"/>
          <ac:spMkLst>
            <pc:docMk/>
            <pc:sldMk cId="4200138548" sldId="320"/>
            <ac:spMk id="5" creationId="{69920597-88B0-4253-A6E5-0B4FA98CABA8}"/>
          </ac:spMkLst>
        </pc:spChg>
        <pc:spChg chg="add del mod">
          <ac:chgData name="Lombardo, Timothy Paul" userId="bb3fd58c-3bf2-4d13-ad05-8aac89cc02d3" providerId="ADAL" clId="{48304E45-FF86-4417-8885-07DC192E0166}" dt="2021-10-13T18:39:36.438" v="254"/>
          <ac:spMkLst>
            <pc:docMk/>
            <pc:sldMk cId="4200138548" sldId="320"/>
            <ac:spMk id="7" creationId="{DCBB784D-2F90-4B01-9D31-D28DB28CC7E6}"/>
          </ac:spMkLst>
        </pc:spChg>
        <pc:spChg chg="add del mod">
          <ac:chgData name="Lombardo, Timothy Paul" userId="bb3fd58c-3bf2-4d13-ad05-8aac89cc02d3" providerId="ADAL" clId="{48304E45-FF86-4417-8885-07DC192E0166}" dt="2021-10-13T18:39:36.438" v="254"/>
          <ac:spMkLst>
            <pc:docMk/>
            <pc:sldMk cId="4200138548" sldId="320"/>
            <ac:spMk id="8" creationId="{9CB4D27B-1B3B-4C8F-A794-9BEEF569D2AB}"/>
          </ac:spMkLst>
        </pc:spChg>
        <pc:spChg chg="add mod">
          <ac:chgData name="Lombardo, Timothy Paul" userId="bb3fd58c-3bf2-4d13-ad05-8aac89cc02d3" providerId="ADAL" clId="{48304E45-FF86-4417-8885-07DC192E0166}" dt="2021-10-13T18:39:36.438" v="254"/>
          <ac:spMkLst>
            <pc:docMk/>
            <pc:sldMk cId="4200138548" sldId="320"/>
            <ac:spMk id="9" creationId="{7765F80D-6282-48F7-8230-0D42FB2FDCA5}"/>
          </ac:spMkLst>
        </pc:spChg>
        <pc:spChg chg="add mod">
          <ac:chgData name="Lombardo, Timothy Paul" userId="bb3fd58c-3bf2-4d13-ad05-8aac89cc02d3" providerId="ADAL" clId="{48304E45-FF86-4417-8885-07DC192E0166}" dt="2021-10-27T12:50:23.961" v="840" actId="14100"/>
          <ac:spMkLst>
            <pc:docMk/>
            <pc:sldMk cId="4200138548" sldId="320"/>
            <ac:spMk id="10" creationId="{48F080D7-C2D5-4DB7-BEEB-3359A8FFD164}"/>
          </ac:spMkLst>
        </pc:spChg>
        <pc:spChg chg="del mod">
          <ac:chgData name="Lombardo, Timothy Paul" userId="bb3fd58c-3bf2-4d13-ad05-8aac89cc02d3" providerId="ADAL" clId="{48304E45-FF86-4417-8885-07DC192E0166}" dt="2021-10-13T18:38:44.754" v="246" actId="478"/>
          <ac:spMkLst>
            <pc:docMk/>
            <pc:sldMk cId="4200138548" sldId="320"/>
            <ac:spMk id="53250" creationId="{00000000-0000-0000-0000-000000000000}"/>
          </ac:spMkLst>
        </pc:spChg>
        <pc:picChg chg="add mod">
          <ac:chgData name="Lombardo, Timothy Paul" userId="bb3fd58c-3bf2-4d13-ad05-8aac89cc02d3" providerId="ADAL" clId="{48304E45-FF86-4417-8885-07DC192E0166}" dt="2021-10-27T12:50:29.506" v="850" actId="1038"/>
          <ac:picMkLst>
            <pc:docMk/>
            <pc:sldMk cId="4200138548" sldId="320"/>
            <ac:picMk id="5" creationId="{DD74252B-1EE6-4305-8A9E-7747D57F944E}"/>
          </ac:picMkLst>
        </pc:picChg>
        <pc:picChg chg="add mod">
          <ac:chgData name="Lombardo, Timothy Paul" userId="bb3fd58c-3bf2-4d13-ad05-8aac89cc02d3" providerId="ADAL" clId="{48304E45-FF86-4417-8885-07DC192E0166}" dt="2021-10-27T12:50:27.113" v="845" actId="1038"/>
          <ac:picMkLst>
            <pc:docMk/>
            <pc:sldMk cId="4200138548" sldId="320"/>
            <ac:picMk id="6" creationId="{CEDF572F-4893-4C9F-B88C-E90D69758856}"/>
          </ac:picMkLst>
        </pc:picChg>
        <pc:picChg chg="del mod">
          <ac:chgData name="Lombardo, Timothy Paul" userId="bb3fd58c-3bf2-4d13-ad05-8aac89cc02d3" providerId="ADAL" clId="{48304E45-FF86-4417-8885-07DC192E0166}" dt="2021-10-13T18:38:44.754" v="246" actId="478"/>
          <ac:picMkLst>
            <pc:docMk/>
            <pc:sldMk cId="4200138548" sldId="320"/>
            <ac:picMk id="53251" creationId="{00000000-0000-0000-0000-000000000000}"/>
          </ac:picMkLst>
        </pc:picChg>
        <pc:picChg chg="del mod">
          <ac:chgData name="Lombardo, Timothy Paul" userId="bb3fd58c-3bf2-4d13-ad05-8aac89cc02d3" providerId="ADAL" clId="{48304E45-FF86-4417-8885-07DC192E0166}" dt="2021-10-13T18:38:44.754" v="246" actId="478"/>
          <ac:picMkLst>
            <pc:docMk/>
            <pc:sldMk cId="4200138548" sldId="320"/>
            <ac:picMk id="53252" creationId="{00000000-0000-0000-0000-000000000000}"/>
          </ac:picMkLst>
        </pc:picChg>
      </pc:sldChg>
      <pc:sldChg chg="addSp delSp modSp">
        <pc:chgData name="Lombardo, Timothy Paul" userId="bb3fd58c-3bf2-4d13-ad05-8aac89cc02d3" providerId="ADAL" clId="{48304E45-FF86-4417-8885-07DC192E0166}" dt="2021-10-27T12:48:54.431" v="827"/>
        <pc:sldMkLst>
          <pc:docMk/>
          <pc:sldMk cId="2712403330" sldId="321"/>
        </pc:sldMkLst>
        <pc:spChg chg="add del mod">
          <ac:chgData name="Lombardo, Timothy Paul" userId="bb3fd58c-3bf2-4d13-ad05-8aac89cc02d3" providerId="ADAL" clId="{48304E45-FF86-4417-8885-07DC192E0166}" dt="2021-10-13T18:26:34.373" v="14"/>
          <ac:spMkLst>
            <pc:docMk/>
            <pc:sldMk cId="2712403330" sldId="321"/>
            <ac:spMk id="2" creationId="{80A6E91C-0CFB-47E0-AE90-E8A0BA1738FB}"/>
          </ac:spMkLst>
        </pc:spChg>
        <pc:spChg chg="add del mod">
          <ac:chgData name="Lombardo, Timothy Paul" userId="bb3fd58c-3bf2-4d13-ad05-8aac89cc02d3" providerId="ADAL" clId="{48304E45-FF86-4417-8885-07DC192E0166}" dt="2021-10-13T18:26:34.373" v="14"/>
          <ac:spMkLst>
            <pc:docMk/>
            <pc:sldMk cId="2712403330" sldId="321"/>
            <ac:spMk id="3" creationId="{3506CC54-1DBF-4AB0-A245-8ACE104DB18F}"/>
          </ac:spMkLst>
        </pc:spChg>
        <pc:spChg chg="add del mod">
          <ac:chgData name="Lombardo, Timothy Paul" userId="bb3fd58c-3bf2-4d13-ad05-8aac89cc02d3" providerId="ADAL" clId="{48304E45-FF86-4417-8885-07DC192E0166}" dt="2021-10-13T18:26:34.373" v="14"/>
          <ac:spMkLst>
            <pc:docMk/>
            <pc:sldMk cId="2712403330" sldId="321"/>
            <ac:spMk id="4" creationId="{460F9CDE-1EB9-45B1-88E6-41C0F0DEC2E7}"/>
          </ac:spMkLst>
        </pc:spChg>
        <pc:spChg chg="add del mod">
          <ac:chgData name="Lombardo, Timothy Paul" userId="bb3fd58c-3bf2-4d13-ad05-8aac89cc02d3" providerId="ADAL" clId="{48304E45-FF86-4417-8885-07DC192E0166}" dt="2021-10-13T18:38:51.199" v="247" actId="478"/>
          <ac:spMkLst>
            <pc:docMk/>
            <pc:sldMk cId="2712403330" sldId="321"/>
            <ac:spMk id="5" creationId="{8C2273B6-6698-4E22-A830-4545269872B0}"/>
          </ac:spMkLst>
        </pc:spChg>
        <pc:spChg chg="add del mod">
          <ac:chgData name="Lombardo, Timothy Paul" userId="bb3fd58c-3bf2-4d13-ad05-8aac89cc02d3" providerId="ADAL" clId="{48304E45-FF86-4417-8885-07DC192E0166}" dt="2021-10-13T18:39:36.438" v="254"/>
          <ac:spMkLst>
            <pc:docMk/>
            <pc:sldMk cId="2712403330" sldId="321"/>
            <ac:spMk id="7" creationId="{B937CC77-BD25-48CF-9C0D-D924123ABC5A}"/>
          </ac:spMkLst>
        </pc:spChg>
        <pc:spChg chg="add del mod">
          <ac:chgData name="Lombardo, Timothy Paul" userId="bb3fd58c-3bf2-4d13-ad05-8aac89cc02d3" providerId="ADAL" clId="{48304E45-FF86-4417-8885-07DC192E0166}" dt="2021-10-13T18:39:36.438" v="254"/>
          <ac:spMkLst>
            <pc:docMk/>
            <pc:sldMk cId="2712403330" sldId="321"/>
            <ac:spMk id="8" creationId="{A94F6449-0A18-471E-96B9-CF396BF15E92}"/>
          </ac:spMkLst>
        </pc:spChg>
        <pc:spChg chg="add mod">
          <ac:chgData name="Lombardo, Timothy Paul" userId="bb3fd58c-3bf2-4d13-ad05-8aac89cc02d3" providerId="ADAL" clId="{48304E45-FF86-4417-8885-07DC192E0166}" dt="2021-10-13T18:39:36.438" v="254"/>
          <ac:spMkLst>
            <pc:docMk/>
            <pc:sldMk cId="2712403330" sldId="321"/>
            <ac:spMk id="9" creationId="{0217CB30-D2FF-4E63-B335-857FDBC2A226}"/>
          </ac:spMkLst>
        </pc:spChg>
        <pc:spChg chg="add mod">
          <ac:chgData name="Lombardo, Timothy Paul" userId="bb3fd58c-3bf2-4d13-ad05-8aac89cc02d3" providerId="ADAL" clId="{48304E45-FF86-4417-8885-07DC192E0166}" dt="2021-10-27T12:48:31.791" v="825" actId="403"/>
          <ac:spMkLst>
            <pc:docMk/>
            <pc:sldMk cId="2712403330" sldId="321"/>
            <ac:spMk id="10" creationId="{3CEA8B96-E98A-4F46-A685-E055C9611825}"/>
          </ac:spMkLst>
        </pc:spChg>
        <pc:spChg chg="del mod">
          <ac:chgData name="Lombardo, Timothy Paul" userId="bb3fd58c-3bf2-4d13-ad05-8aac89cc02d3" providerId="ADAL" clId="{48304E45-FF86-4417-8885-07DC192E0166}" dt="2021-10-13T18:38:51.199" v="247" actId="478"/>
          <ac:spMkLst>
            <pc:docMk/>
            <pc:sldMk cId="2712403330" sldId="321"/>
            <ac:spMk id="58370" creationId="{00000000-0000-0000-0000-000000000000}"/>
          </ac:spMkLst>
        </pc:spChg>
        <pc:picChg chg="add">
          <ac:chgData name="Lombardo, Timothy Paul" userId="bb3fd58c-3bf2-4d13-ad05-8aac89cc02d3" providerId="ADAL" clId="{48304E45-FF86-4417-8885-07DC192E0166}" dt="2021-10-27T12:48:43.375" v="826"/>
          <ac:picMkLst>
            <pc:docMk/>
            <pc:sldMk cId="2712403330" sldId="321"/>
            <ac:picMk id="5" creationId="{9F4E1160-7FCC-43AC-AFE4-34B9B298F6F4}"/>
          </ac:picMkLst>
        </pc:picChg>
        <pc:picChg chg="add">
          <ac:chgData name="Lombardo, Timothy Paul" userId="bb3fd58c-3bf2-4d13-ad05-8aac89cc02d3" providerId="ADAL" clId="{48304E45-FF86-4417-8885-07DC192E0166}" dt="2021-10-27T12:48:54.431" v="827"/>
          <ac:picMkLst>
            <pc:docMk/>
            <pc:sldMk cId="2712403330" sldId="321"/>
            <ac:picMk id="6" creationId="{52FDE463-0EA8-435F-957D-60F3D3392781}"/>
          </ac:picMkLst>
        </pc:picChg>
        <pc:picChg chg="add">
          <ac:chgData name="Lombardo, Timothy Paul" userId="bb3fd58c-3bf2-4d13-ad05-8aac89cc02d3" providerId="ADAL" clId="{48304E45-FF86-4417-8885-07DC192E0166}" dt="2021-10-27T12:48:54.431" v="827"/>
          <ac:picMkLst>
            <pc:docMk/>
            <pc:sldMk cId="2712403330" sldId="321"/>
            <ac:picMk id="7" creationId="{28DF150C-89D8-4897-8761-5F5AC8C7DBA3}"/>
          </ac:picMkLst>
        </pc:picChg>
        <pc:picChg chg="del mod">
          <ac:chgData name="Lombardo, Timothy Paul" userId="bb3fd58c-3bf2-4d13-ad05-8aac89cc02d3" providerId="ADAL" clId="{48304E45-FF86-4417-8885-07DC192E0166}" dt="2021-10-13T18:38:51.199" v="247" actId="478"/>
          <ac:picMkLst>
            <pc:docMk/>
            <pc:sldMk cId="2712403330" sldId="321"/>
            <ac:picMk id="58373" creationId="{00000000-0000-0000-0000-000000000000}"/>
          </ac:picMkLst>
        </pc:picChg>
        <pc:picChg chg="del mod">
          <ac:chgData name="Lombardo, Timothy Paul" userId="bb3fd58c-3bf2-4d13-ad05-8aac89cc02d3" providerId="ADAL" clId="{48304E45-FF86-4417-8885-07DC192E0166}" dt="2021-10-13T18:38:51.199" v="247" actId="478"/>
          <ac:picMkLst>
            <pc:docMk/>
            <pc:sldMk cId="2712403330" sldId="321"/>
            <ac:picMk id="58374" creationId="{00000000-0000-0000-0000-000000000000}"/>
          </ac:picMkLst>
        </pc:picChg>
        <pc:picChg chg="del mod">
          <ac:chgData name="Lombardo, Timothy Paul" userId="bb3fd58c-3bf2-4d13-ad05-8aac89cc02d3" providerId="ADAL" clId="{48304E45-FF86-4417-8885-07DC192E0166}" dt="2021-10-13T18:38:51.199" v="247" actId="478"/>
          <ac:picMkLst>
            <pc:docMk/>
            <pc:sldMk cId="2712403330" sldId="321"/>
            <ac:picMk id="58375" creationId="{00000000-0000-0000-0000-000000000000}"/>
          </ac:picMkLst>
        </pc:picChg>
      </pc:sldChg>
      <pc:sldChg chg="addSp delSp modSp">
        <pc:chgData name="Lombardo, Timothy Paul" userId="bb3fd58c-3bf2-4d13-ad05-8aac89cc02d3" providerId="ADAL" clId="{48304E45-FF86-4417-8885-07DC192E0166}" dt="2021-10-27T12:48:06.003" v="818" actId="1076"/>
        <pc:sldMkLst>
          <pc:docMk/>
          <pc:sldMk cId="1544825042" sldId="322"/>
        </pc:sldMkLst>
        <pc:spChg chg="add del mod">
          <ac:chgData name="Lombardo, Timothy Paul" userId="bb3fd58c-3bf2-4d13-ad05-8aac89cc02d3" providerId="ADAL" clId="{48304E45-FF86-4417-8885-07DC192E0166}" dt="2021-10-13T18:26:34.373" v="14"/>
          <ac:spMkLst>
            <pc:docMk/>
            <pc:sldMk cId="1544825042" sldId="322"/>
            <ac:spMk id="2" creationId="{5693B006-8B03-403D-8336-C6DFA1E80B95}"/>
          </ac:spMkLst>
        </pc:spChg>
        <pc:spChg chg="add del mod">
          <ac:chgData name="Lombardo, Timothy Paul" userId="bb3fd58c-3bf2-4d13-ad05-8aac89cc02d3" providerId="ADAL" clId="{48304E45-FF86-4417-8885-07DC192E0166}" dt="2021-10-13T18:26:34.373" v="14"/>
          <ac:spMkLst>
            <pc:docMk/>
            <pc:sldMk cId="1544825042" sldId="322"/>
            <ac:spMk id="3" creationId="{42FA1BAC-F7C7-4A3E-AA7B-5D88A66A2905}"/>
          </ac:spMkLst>
        </pc:spChg>
        <pc:spChg chg="add del mod">
          <ac:chgData name="Lombardo, Timothy Paul" userId="bb3fd58c-3bf2-4d13-ad05-8aac89cc02d3" providerId="ADAL" clId="{48304E45-FF86-4417-8885-07DC192E0166}" dt="2021-10-13T18:26:34.373" v="14"/>
          <ac:spMkLst>
            <pc:docMk/>
            <pc:sldMk cId="1544825042" sldId="322"/>
            <ac:spMk id="4" creationId="{40E5D0D6-A9A0-4644-9FA1-00526718BD8B}"/>
          </ac:spMkLst>
        </pc:spChg>
        <pc:spChg chg="add del mod">
          <ac:chgData name="Lombardo, Timothy Paul" userId="bb3fd58c-3bf2-4d13-ad05-8aac89cc02d3" providerId="ADAL" clId="{48304E45-FF86-4417-8885-07DC192E0166}" dt="2021-10-13T18:38:57.269" v="248" actId="478"/>
          <ac:spMkLst>
            <pc:docMk/>
            <pc:sldMk cId="1544825042" sldId="322"/>
            <ac:spMk id="5" creationId="{63AEBDAE-8919-4DBA-8281-FB834A7E70B2}"/>
          </ac:spMkLst>
        </pc:spChg>
        <pc:spChg chg="add del mod">
          <ac:chgData name="Lombardo, Timothy Paul" userId="bb3fd58c-3bf2-4d13-ad05-8aac89cc02d3" providerId="ADAL" clId="{48304E45-FF86-4417-8885-07DC192E0166}" dt="2021-10-13T18:39:36.438" v="254"/>
          <ac:spMkLst>
            <pc:docMk/>
            <pc:sldMk cId="1544825042" sldId="322"/>
            <ac:spMk id="7" creationId="{79857813-B044-4807-9A10-C361B3896084}"/>
          </ac:spMkLst>
        </pc:spChg>
        <pc:spChg chg="add del mod">
          <ac:chgData name="Lombardo, Timothy Paul" userId="bb3fd58c-3bf2-4d13-ad05-8aac89cc02d3" providerId="ADAL" clId="{48304E45-FF86-4417-8885-07DC192E0166}" dt="2021-10-13T18:39:36.438" v="254"/>
          <ac:spMkLst>
            <pc:docMk/>
            <pc:sldMk cId="1544825042" sldId="322"/>
            <ac:spMk id="8" creationId="{EDE1C6A7-4A8A-44AD-91EA-11D13A3FC7A3}"/>
          </ac:spMkLst>
        </pc:spChg>
        <pc:spChg chg="add mod">
          <ac:chgData name="Lombardo, Timothy Paul" userId="bb3fd58c-3bf2-4d13-ad05-8aac89cc02d3" providerId="ADAL" clId="{48304E45-FF86-4417-8885-07DC192E0166}" dt="2021-10-13T18:39:36.438" v="254"/>
          <ac:spMkLst>
            <pc:docMk/>
            <pc:sldMk cId="1544825042" sldId="322"/>
            <ac:spMk id="9" creationId="{AD102187-4FDE-4AE5-BE06-0539CF4D7CE9}"/>
          </ac:spMkLst>
        </pc:spChg>
        <pc:spChg chg="add mod">
          <ac:chgData name="Lombardo, Timothy Paul" userId="bb3fd58c-3bf2-4d13-ad05-8aac89cc02d3" providerId="ADAL" clId="{48304E45-FF86-4417-8885-07DC192E0166}" dt="2021-10-27T12:47:57.502" v="816" actId="404"/>
          <ac:spMkLst>
            <pc:docMk/>
            <pc:sldMk cId="1544825042" sldId="322"/>
            <ac:spMk id="10" creationId="{BD846153-EC63-4E3C-9D2A-3750A3678D69}"/>
          </ac:spMkLst>
        </pc:spChg>
        <pc:spChg chg="del mod">
          <ac:chgData name="Lombardo, Timothy Paul" userId="bb3fd58c-3bf2-4d13-ad05-8aac89cc02d3" providerId="ADAL" clId="{48304E45-FF86-4417-8885-07DC192E0166}" dt="2021-10-13T18:38:57.269" v="248" actId="478"/>
          <ac:spMkLst>
            <pc:docMk/>
            <pc:sldMk cId="1544825042" sldId="322"/>
            <ac:spMk id="59394" creationId="{00000000-0000-0000-0000-000000000000}"/>
          </ac:spMkLst>
        </pc:spChg>
        <pc:picChg chg="add mod">
          <ac:chgData name="Lombardo, Timothy Paul" userId="bb3fd58c-3bf2-4d13-ad05-8aac89cc02d3" providerId="ADAL" clId="{48304E45-FF86-4417-8885-07DC192E0166}" dt="2021-10-27T12:48:06.003" v="818" actId="1076"/>
          <ac:picMkLst>
            <pc:docMk/>
            <pc:sldMk cId="1544825042" sldId="322"/>
            <ac:picMk id="5" creationId="{0CF27321-C624-47C0-BAE4-83F1ACABA365}"/>
          </ac:picMkLst>
        </pc:picChg>
        <pc:picChg chg="del mod">
          <ac:chgData name="Lombardo, Timothy Paul" userId="bb3fd58c-3bf2-4d13-ad05-8aac89cc02d3" providerId="ADAL" clId="{48304E45-FF86-4417-8885-07DC192E0166}" dt="2021-10-13T18:38:57.269" v="248" actId="478"/>
          <ac:picMkLst>
            <pc:docMk/>
            <pc:sldMk cId="1544825042" sldId="322"/>
            <ac:picMk id="59395" creationId="{00000000-0000-0000-0000-000000000000}"/>
          </ac:picMkLst>
        </pc:picChg>
      </pc:sldChg>
      <pc:sldChg chg="addSp delSp modSp">
        <pc:chgData name="Lombardo, Timothy Paul" userId="bb3fd58c-3bf2-4d13-ad05-8aac89cc02d3" providerId="ADAL" clId="{48304E45-FF86-4417-8885-07DC192E0166}" dt="2021-10-27T12:47:13.959" v="797" actId="403"/>
        <pc:sldMkLst>
          <pc:docMk/>
          <pc:sldMk cId="3540117821" sldId="323"/>
        </pc:sldMkLst>
        <pc:spChg chg="del mod">
          <ac:chgData name="Lombardo, Timothy Paul" userId="bb3fd58c-3bf2-4d13-ad05-8aac89cc02d3" providerId="ADAL" clId="{48304E45-FF86-4417-8885-07DC192E0166}" dt="2021-10-13T18:39:09.578" v="250" actId="478"/>
          <ac:spMkLst>
            <pc:docMk/>
            <pc:sldMk cId="3540117821" sldId="323"/>
            <ac:spMk id="3" creationId="{00000000-0000-0000-0000-000000000000}"/>
          </ac:spMkLst>
        </pc:spChg>
        <pc:spChg chg="add del mod">
          <ac:chgData name="Lombardo, Timothy Paul" userId="bb3fd58c-3bf2-4d13-ad05-8aac89cc02d3" providerId="ADAL" clId="{48304E45-FF86-4417-8885-07DC192E0166}" dt="2021-10-13T18:26:34.373" v="14"/>
          <ac:spMkLst>
            <pc:docMk/>
            <pc:sldMk cId="3540117821" sldId="323"/>
            <ac:spMk id="4" creationId="{01886DE7-659A-4596-B7BE-C73B18425546}"/>
          </ac:spMkLst>
        </pc:spChg>
        <pc:spChg chg="add del mod">
          <ac:chgData name="Lombardo, Timothy Paul" userId="bb3fd58c-3bf2-4d13-ad05-8aac89cc02d3" providerId="ADAL" clId="{48304E45-FF86-4417-8885-07DC192E0166}" dt="2021-10-13T18:26:34.373" v="14"/>
          <ac:spMkLst>
            <pc:docMk/>
            <pc:sldMk cId="3540117821" sldId="323"/>
            <ac:spMk id="5" creationId="{F330E511-2338-4471-AC20-95E7383CA2D4}"/>
          </ac:spMkLst>
        </pc:spChg>
        <pc:spChg chg="add del mod">
          <ac:chgData name="Lombardo, Timothy Paul" userId="bb3fd58c-3bf2-4d13-ad05-8aac89cc02d3" providerId="ADAL" clId="{48304E45-FF86-4417-8885-07DC192E0166}" dt="2021-10-13T18:26:34.373" v="14"/>
          <ac:spMkLst>
            <pc:docMk/>
            <pc:sldMk cId="3540117821" sldId="323"/>
            <ac:spMk id="6" creationId="{028A6B46-9894-4CC8-B883-E461EF23013A}"/>
          </ac:spMkLst>
        </pc:spChg>
        <pc:spChg chg="add del mod">
          <ac:chgData name="Lombardo, Timothy Paul" userId="bb3fd58c-3bf2-4d13-ad05-8aac89cc02d3" providerId="ADAL" clId="{48304E45-FF86-4417-8885-07DC192E0166}" dt="2021-10-13T18:39:09.578" v="250" actId="478"/>
          <ac:spMkLst>
            <pc:docMk/>
            <pc:sldMk cId="3540117821" sldId="323"/>
            <ac:spMk id="7" creationId="{CB5F173D-A39D-4DCF-96CE-E697208C4ABA}"/>
          </ac:spMkLst>
        </pc:spChg>
        <pc:spChg chg="add del mod">
          <ac:chgData name="Lombardo, Timothy Paul" userId="bb3fd58c-3bf2-4d13-ad05-8aac89cc02d3" providerId="ADAL" clId="{48304E45-FF86-4417-8885-07DC192E0166}" dt="2021-10-13T18:39:36.438" v="254"/>
          <ac:spMkLst>
            <pc:docMk/>
            <pc:sldMk cId="3540117821" sldId="323"/>
            <ac:spMk id="9" creationId="{88D737F7-C42F-4EFD-B5B4-51ECB2E9CD9A}"/>
          </ac:spMkLst>
        </pc:spChg>
        <pc:spChg chg="add del mod">
          <ac:chgData name="Lombardo, Timothy Paul" userId="bb3fd58c-3bf2-4d13-ad05-8aac89cc02d3" providerId="ADAL" clId="{48304E45-FF86-4417-8885-07DC192E0166}" dt="2021-10-13T18:39:36.438" v="254"/>
          <ac:spMkLst>
            <pc:docMk/>
            <pc:sldMk cId="3540117821" sldId="323"/>
            <ac:spMk id="10" creationId="{D53AB35E-BB40-4828-BCEF-4F3297B10548}"/>
          </ac:spMkLst>
        </pc:spChg>
        <pc:spChg chg="add mod">
          <ac:chgData name="Lombardo, Timothy Paul" userId="bb3fd58c-3bf2-4d13-ad05-8aac89cc02d3" providerId="ADAL" clId="{48304E45-FF86-4417-8885-07DC192E0166}" dt="2021-10-13T18:39:36.438" v="254"/>
          <ac:spMkLst>
            <pc:docMk/>
            <pc:sldMk cId="3540117821" sldId="323"/>
            <ac:spMk id="11" creationId="{C5083601-7421-4BCB-A5DE-E89F9EBED718}"/>
          </ac:spMkLst>
        </pc:spChg>
        <pc:spChg chg="add mod">
          <ac:chgData name="Lombardo, Timothy Paul" userId="bb3fd58c-3bf2-4d13-ad05-8aac89cc02d3" providerId="ADAL" clId="{48304E45-FF86-4417-8885-07DC192E0166}" dt="2021-10-27T12:47:13.959" v="797" actId="403"/>
          <ac:spMkLst>
            <pc:docMk/>
            <pc:sldMk cId="3540117821" sldId="323"/>
            <ac:spMk id="12" creationId="{544C9E36-89D8-45C6-90B6-33457F3B56F0}"/>
          </ac:spMkLst>
        </pc:spChg>
      </pc:sldChg>
      <pc:sldChg chg="addSp delSp modSp delAnim modAnim">
        <pc:chgData name="Lombardo, Timothy Paul" userId="bb3fd58c-3bf2-4d13-ad05-8aac89cc02d3" providerId="ADAL" clId="{48304E45-FF86-4417-8885-07DC192E0166}" dt="2021-10-27T12:46:55.820" v="786" actId="1076"/>
        <pc:sldMkLst>
          <pc:docMk/>
          <pc:sldMk cId="1316720070" sldId="325"/>
        </pc:sldMkLst>
        <pc:spChg chg="add del mod">
          <ac:chgData name="Lombardo, Timothy Paul" userId="bb3fd58c-3bf2-4d13-ad05-8aac89cc02d3" providerId="ADAL" clId="{48304E45-FF86-4417-8885-07DC192E0166}" dt="2021-10-13T18:26:34.373" v="14"/>
          <ac:spMkLst>
            <pc:docMk/>
            <pc:sldMk cId="1316720070" sldId="325"/>
            <ac:spMk id="2" creationId="{44DC4A64-86D9-40C9-B673-DCD017963121}"/>
          </ac:spMkLst>
        </pc:spChg>
        <pc:spChg chg="add del mod">
          <ac:chgData name="Lombardo, Timothy Paul" userId="bb3fd58c-3bf2-4d13-ad05-8aac89cc02d3" providerId="ADAL" clId="{48304E45-FF86-4417-8885-07DC192E0166}" dt="2021-10-13T18:26:34.373" v="14"/>
          <ac:spMkLst>
            <pc:docMk/>
            <pc:sldMk cId="1316720070" sldId="325"/>
            <ac:spMk id="3" creationId="{A94F45F9-1CEA-4B06-A4DA-837E38FD00B5}"/>
          </ac:spMkLst>
        </pc:spChg>
        <pc:spChg chg="add del mod">
          <ac:chgData name="Lombardo, Timothy Paul" userId="bb3fd58c-3bf2-4d13-ad05-8aac89cc02d3" providerId="ADAL" clId="{48304E45-FF86-4417-8885-07DC192E0166}" dt="2021-10-13T18:26:34.373" v="14"/>
          <ac:spMkLst>
            <pc:docMk/>
            <pc:sldMk cId="1316720070" sldId="325"/>
            <ac:spMk id="4" creationId="{570E551C-9274-4F91-A061-49F58721451F}"/>
          </ac:spMkLst>
        </pc:spChg>
        <pc:spChg chg="add mod">
          <ac:chgData name="Lombardo, Timothy Paul" userId="bb3fd58c-3bf2-4d13-ad05-8aac89cc02d3" providerId="ADAL" clId="{48304E45-FF86-4417-8885-07DC192E0166}" dt="2021-10-27T12:46:55.820" v="786" actId="1076"/>
          <ac:spMkLst>
            <pc:docMk/>
            <pc:sldMk cId="1316720070" sldId="325"/>
            <ac:spMk id="5" creationId="{69CD03F1-A2A4-4606-96C6-6A3831A4EF51}"/>
          </ac:spMkLst>
        </pc:spChg>
        <pc:spChg chg="add del mod">
          <ac:chgData name="Lombardo, Timothy Paul" userId="bb3fd58c-3bf2-4d13-ad05-8aac89cc02d3" providerId="ADAL" clId="{48304E45-FF86-4417-8885-07DC192E0166}" dt="2021-10-13T18:39:16.084" v="251" actId="478"/>
          <ac:spMkLst>
            <pc:docMk/>
            <pc:sldMk cId="1316720070" sldId="325"/>
            <ac:spMk id="5" creationId="{A497CDD7-1AD4-43EF-BF49-B54F6FB12505}"/>
          </ac:spMkLst>
        </pc:spChg>
        <pc:spChg chg="add mod">
          <ac:chgData name="Lombardo, Timothy Paul" userId="bb3fd58c-3bf2-4d13-ad05-8aac89cc02d3" providerId="ADAL" clId="{48304E45-FF86-4417-8885-07DC192E0166}" dt="2021-10-27T12:46:55.820" v="786" actId="1076"/>
          <ac:spMkLst>
            <pc:docMk/>
            <pc:sldMk cId="1316720070" sldId="325"/>
            <ac:spMk id="6" creationId="{1D69D21F-FE02-4105-9D91-9BF0C0EBEBD2}"/>
          </ac:spMkLst>
        </pc:spChg>
        <pc:spChg chg="add del mod">
          <ac:chgData name="Lombardo, Timothy Paul" userId="bb3fd58c-3bf2-4d13-ad05-8aac89cc02d3" providerId="ADAL" clId="{48304E45-FF86-4417-8885-07DC192E0166}" dt="2021-10-13T18:39:36.438" v="254"/>
          <ac:spMkLst>
            <pc:docMk/>
            <pc:sldMk cId="1316720070" sldId="325"/>
            <ac:spMk id="7" creationId="{91705FE5-07BA-4B17-8662-7D00D74369F3}"/>
          </ac:spMkLst>
        </pc:spChg>
        <pc:spChg chg="add mod">
          <ac:chgData name="Lombardo, Timothy Paul" userId="bb3fd58c-3bf2-4d13-ad05-8aac89cc02d3" providerId="ADAL" clId="{48304E45-FF86-4417-8885-07DC192E0166}" dt="2021-10-27T12:46:55.820" v="786" actId="1076"/>
          <ac:spMkLst>
            <pc:docMk/>
            <pc:sldMk cId="1316720070" sldId="325"/>
            <ac:spMk id="7" creationId="{B2E0E862-FA21-4E14-9A9B-57B35422DC3A}"/>
          </ac:spMkLst>
        </pc:spChg>
        <pc:spChg chg="add del mod">
          <ac:chgData name="Lombardo, Timothy Paul" userId="bb3fd58c-3bf2-4d13-ad05-8aac89cc02d3" providerId="ADAL" clId="{48304E45-FF86-4417-8885-07DC192E0166}" dt="2021-10-13T18:39:36.438" v="254"/>
          <ac:spMkLst>
            <pc:docMk/>
            <pc:sldMk cId="1316720070" sldId="325"/>
            <ac:spMk id="8" creationId="{1AE90CA5-E984-4F5D-BB96-42615539918F}"/>
          </ac:spMkLst>
        </pc:spChg>
        <pc:spChg chg="add mod">
          <ac:chgData name="Lombardo, Timothy Paul" userId="bb3fd58c-3bf2-4d13-ad05-8aac89cc02d3" providerId="ADAL" clId="{48304E45-FF86-4417-8885-07DC192E0166}" dt="2021-10-27T12:46:55.820" v="786" actId="1076"/>
          <ac:spMkLst>
            <pc:docMk/>
            <pc:sldMk cId="1316720070" sldId="325"/>
            <ac:spMk id="8" creationId="{A547DD80-F68B-43FB-AE05-926871EC0BA4}"/>
          </ac:spMkLst>
        </pc:spChg>
        <pc:spChg chg="add del mod">
          <ac:chgData name="Lombardo, Timothy Paul" userId="bb3fd58c-3bf2-4d13-ad05-8aac89cc02d3" providerId="ADAL" clId="{48304E45-FF86-4417-8885-07DC192E0166}" dt="2021-10-27T12:46:39.556" v="784" actId="478"/>
          <ac:spMkLst>
            <pc:docMk/>
            <pc:sldMk cId="1316720070" sldId="325"/>
            <ac:spMk id="9" creationId="{368364AD-7B1F-46BC-9096-6D3E71816239}"/>
          </ac:spMkLst>
        </pc:spChg>
        <pc:spChg chg="add del mod">
          <ac:chgData name="Lombardo, Timothy Paul" userId="bb3fd58c-3bf2-4d13-ad05-8aac89cc02d3" providerId="ADAL" clId="{48304E45-FF86-4417-8885-07DC192E0166}" dt="2021-10-27T12:46:39.556" v="784" actId="478"/>
          <ac:spMkLst>
            <pc:docMk/>
            <pc:sldMk cId="1316720070" sldId="325"/>
            <ac:spMk id="10" creationId="{54777EF4-9B1D-497C-9FE9-6720CC612E50}"/>
          </ac:spMkLst>
        </pc:spChg>
        <pc:spChg chg="add mod">
          <ac:chgData name="Lombardo, Timothy Paul" userId="bb3fd58c-3bf2-4d13-ad05-8aac89cc02d3" providerId="ADAL" clId="{48304E45-FF86-4417-8885-07DC192E0166}" dt="2021-10-27T12:46:55.820" v="786" actId="1076"/>
          <ac:spMkLst>
            <pc:docMk/>
            <pc:sldMk cId="1316720070" sldId="325"/>
            <ac:spMk id="11" creationId="{E86310FD-C1DF-4A9F-86B6-DE656590C6D4}"/>
          </ac:spMkLst>
        </pc:spChg>
        <pc:spChg chg="add mod">
          <ac:chgData name="Lombardo, Timothy Paul" userId="bb3fd58c-3bf2-4d13-ad05-8aac89cc02d3" providerId="ADAL" clId="{48304E45-FF86-4417-8885-07DC192E0166}" dt="2021-10-27T12:46:55.820" v="786" actId="1076"/>
          <ac:spMkLst>
            <pc:docMk/>
            <pc:sldMk cId="1316720070" sldId="325"/>
            <ac:spMk id="12" creationId="{811CB276-E803-45AE-9289-384E5E89DDCA}"/>
          </ac:spMkLst>
        </pc:spChg>
        <pc:spChg chg="add mod">
          <ac:chgData name="Lombardo, Timothy Paul" userId="bb3fd58c-3bf2-4d13-ad05-8aac89cc02d3" providerId="ADAL" clId="{48304E45-FF86-4417-8885-07DC192E0166}" dt="2021-10-27T12:46:55.820" v="786" actId="1076"/>
          <ac:spMkLst>
            <pc:docMk/>
            <pc:sldMk cId="1316720070" sldId="325"/>
            <ac:spMk id="13" creationId="{0B64D1DF-AA28-4EC0-AE7C-87EEE570CA8B}"/>
          </ac:spMkLst>
        </pc:spChg>
        <pc:spChg chg="add mod">
          <ac:chgData name="Lombardo, Timothy Paul" userId="bb3fd58c-3bf2-4d13-ad05-8aac89cc02d3" providerId="ADAL" clId="{48304E45-FF86-4417-8885-07DC192E0166}" dt="2021-10-27T12:46:55.820" v="786" actId="1076"/>
          <ac:spMkLst>
            <pc:docMk/>
            <pc:sldMk cId="1316720070" sldId="325"/>
            <ac:spMk id="14" creationId="{9F0C7CDF-19AA-4C74-89B6-245341639077}"/>
          </ac:spMkLst>
        </pc:spChg>
        <pc:spChg chg="add mod">
          <ac:chgData name="Lombardo, Timothy Paul" userId="bb3fd58c-3bf2-4d13-ad05-8aac89cc02d3" providerId="ADAL" clId="{48304E45-FF86-4417-8885-07DC192E0166}" dt="2021-10-27T12:46:55.820" v="786" actId="1076"/>
          <ac:spMkLst>
            <pc:docMk/>
            <pc:sldMk cId="1316720070" sldId="325"/>
            <ac:spMk id="15" creationId="{394D135F-E5D2-402F-96AB-D625CCBACE1E}"/>
          </ac:spMkLst>
        </pc:spChg>
        <pc:spChg chg="add mod">
          <ac:chgData name="Lombardo, Timothy Paul" userId="bb3fd58c-3bf2-4d13-ad05-8aac89cc02d3" providerId="ADAL" clId="{48304E45-FF86-4417-8885-07DC192E0166}" dt="2021-10-27T12:46:55.820" v="786" actId="1076"/>
          <ac:spMkLst>
            <pc:docMk/>
            <pc:sldMk cId="1316720070" sldId="325"/>
            <ac:spMk id="16" creationId="{97C614ED-B1E6-46BF-8D8F-ED63877BF005}"/>
          </ac:spMkLst>
        </pc:spChg>
        <pc:spChg chg="add mod">
          <ac:chgData name="Lombardo, Timothy Paul" userId="bb3fd58c-3bf2-4d13-ad05-8aac89cc02d3" providerId="ADAL" clId="{48304E45-FF86-4417-8885-07DC192E0166}" dt="2021-10-27T12:46:55.820" v="786" actId="1076"/>
          <ac:spMkLst>
            <pc:docMk/>
            <pc:sldMk cId="1316720070" sldId="325"/>
            <ac:spMk id="17" creationId="{4BBEE36F-5ADB-4D66-A379-980F740417BC}"/>
          </ac:spMkLst>
        </pc:spChg>
        <pc:spChg chg="add mod">
          <ac:chgData name="Lombardo, Timothy Paul" userId="bb3fd58c-3bf2-4d13-ad05-8aac89cc02d3" providerId="ADAL" clId="{48304E45-FF86-4417-8885-07DC192E0166}" dt="2021-10-27T12:46:55.820" v="786" actId="1076"/>
          <ac:spMkLst>
            <pc:docMk/>
            <pc:sldMk cId="1316720070" sldId="325"/>
            <ac:spMk id="18" creationId="{CD9C0DE8-0359-4D8D-B5ED-EC92FF6DDAE4}"/>
          </ac:spMkLst>
        </pc:spChg>
        <pc:spChg chg="add mod">
          <ac:chgData name="Lombardo, Timothy Paul" userId="bb3fd58c-3bf2-4d13-ad05-8aac89cc02d3" providerId="ADAL" clId="{48304E45-FF86-4417-8885-07DC192E0166}" dt="2021-10-27T12:46:55.820" v="786" actId="1076"/>
          <ac:spMkLst>
            <pc:docMk/>
            <pc:sldMk cId="1316720070" sldId="325"/>
            <ac:spMk id="19" creationId="{6883F044-4019-4A82-8186-02F998A3A2E9}"/>
          </ac:spMkLst>
        </pc:spChg>
        <pc:spChg chg="add mod">
          <ac:chgData name="Lombardo, Timothy Paul" userId="bb3fd58c-3bf2-4d13-ad05-8aac89cc02d3" providerId="ADAL" clId="{48304E45-FF86-4417-8885-07DC192E0166}" dt="2021-10-27T12:46:55.820" v="786" actId="1076"/>
          <ac:spMkLst>
            <pc:docMk/>
            <pc:sldMk cId="1316720070" sldId="325"/>
            <ac:spMk id="20" creationId="{F83C4CC6-31D1-4FA4-BE8E-1DE462096152}"/>
          </ac:spMkLst>
        </pc:spChg>
        <pc:spChg chg="add mod">
          <ac:chgData name="Lombardo, Timothy Paul" userId="bb3fd58c-3bf2-4d13-ad05-8aac89cc02d3" providerId="ADAL" clId="{48304E45-FF86-4417-8885-07DC192E0166}" dt="2021-10-27T12:46:55.820" v="786" actId="1076"/>
          <ac:spMkLst>
            <pc:docMk/>
            <pc:sldMk cId="1316720070" sldId="325"/>
            <ac:spMk id="21" creationId="{4B39F423-D80D-4ECA-AF94-DDDF7B2D9ECE}"/>
          </ac:spMkLst>
        </pc:spChg>
        <pc:spChg chg="add mod">
          <ac:chgData name="Lombardo, Timothy Paul" userId="bb3fd58c-3bf2-4d13-ad05-8aac89cc02d3" providerId="ADAL" clId="{48304E45-FF86-4417-8885-07DC192E0166}" dt="2021-10-27T12:46:55.820" v="786" actId="1076"/>
          <ac:spMkLst>
            <pc:docMk/>
            <pc:sldMk cId="1316720070" sldId="325"/>
            <ac:spMk id="22" creationId="{79BA9F46-F878-4812-8EA4-18BD16BF52F4}"/>
          </ac:spMkLst>
        </pc:spChg>
        <pc:spChg chg="add mod">
          <ac:chgData name="Lombardo, Timothy Paul" userId="bb3fd58c-3bf2-4d13-ad05-8aac89cc02d3" providerId="ADAL" clId="{48304E45-FF86-4417-8885-07DC192E0166}" dt="2021-10-27T12:46:55.820" v="786" actId="1076"/>
          <ac:spMkLst>
            <pc:docMk/>
            <pc:sldMk cId="1316720070" sldId="325"/>
            <ac:spMk id="23" creationId="{EA8FECA0-580B-45DB-89A8-1A0D4EEA3505}"/>
          </ac:spMkLst>
        </pc:spChg>
        <pc:spChg chg="add mod">
          <ac:chgData name="Lombardo, Timothy Paul" userId="bb3fd58c-3bf2-4d13-ad05-8aac89cc02d3" providerId="ADAL" clId="{48304E45-FF86-4417-8885-07DC192E0166}" dt="2021-10-27T12:46:55.820" v="786" actId="1076"/>
          <ac:spMkLst>
            <pc:docMk/>
            <pc:sldMk cId="1316720070" sldId="325"/>
            <ac:spMk id="24" creationId="{9B2E9867-14A0-4A98-BFA9-BF9AF37A40EC}"/>
          </ac:spMkLst>
        </pc:spChg>
        <pc:spChg chg="add mod">
          <ac:chgData name="Lombardo, Timothy Paul" userId="bb3fd58c-3bf2-4d13-ad05-8aac89cc02d3" providerId="ADAL" clId="{48304E45-FF86-4417-8885-07DC192E0166}" dt="2021-10-27T12:46:55.820" v="786" actId="1076"/>
          <ac:spMkLst>
            <pc:docMk/>
            <pc:sldMk cId="1316720070" sldId="325"/>
            <ac:spMk id="25" creationId="{8F46F880-C3E8-4054-810E-74A3EF3B2A7C}"/>
          </ac:spMkLst>
        </pc:spChg>
        <pc:spChg chg="add mod">
          <ac:chgData name="Lombardo, Timothy Paul" userId="bb3fd58c-3bf2-4d13-ad05-8aac89cc02d3" providerId="ADAL" clId="{48304E45-FF86-4417-8885-07DC192E0166}" dt="2021-10-27T12:46:55.820" v="786" actId="1076"/>
          <ac:spMkLst>
            <pc:docMk/>
            <pc:sldMk cId="1316720070" sldId="325"/>
            <ac:spMk id="26" creationId="{B6F35F3E-2E99-41B5-89A4-2BC49620A7A2}"/>
          </ac:spMkLst>
        </pc:spChg>
        <pc:spChg chg="add mod">
          <ac:chgData name="Lombardo, Timothy Paul" userId="bb3fd58c-3bf2-4d13-ad05-8aac89cc02d3" providerId="ADAL" clId="{48304E45-FF86-4417-8885-07DC192E0166}" dt="2021-10-27T12:46:55.820" v="786" actId="1076"/>
          <ac:spMkLst>
            <pc:docMk/>
            <pc:sldMk cId="1316720070" sldId="325"/>
            <ac:spMk id="27" creationId="{C0FA2DE3-CD9C-40BD-BE0D-30D66F0BC868}"/>
          </ac:spMkLst>
        </pc:spChg>
        <pc:spChg chg="add mod">
          <ac:chgData name="Lombardo, Timothy Paul" userId="bb3fd58c-3bf2-4d13-ad05-8aac89cc02d3" providerId="ADAL" clId="{48304E45-FF86-4417-8885-07DC192E0166}" dt="2021-10-27T12:46:55.820" v="786" actId="1076"/>
          <ac:spMkLst>
            <pc:docMk/>
            <pc:sldMk cId="1316720070" sldId="325"/>
            <ac:spMk id="28" creationId="{673A9D92-50FE-4061-AE24-36750F3C6EBD}"/>
          </ac:spMkLst>
        </pc:spChg>
        <pc:spChg chg="add mod">
          <ac:chgData name="Lombardo, Timothy Paul" userId="bb3fd58c-3bf2-4d13-ad05-8aac89cc02d3" providerId="ADAL" clId="{48304E45-FF86-4417-8885-07DC192E0166}" dt="2021-10-27T12:46:55.820" v="786" actId="1076"/>
          <ac:spMkLst>
            <pc:docMk/>
            <pc:sldMk cId="1316720070" sldId="325"/>
            <ac:spMk id="29" creationId="{0DEF6911-59B8-4E8A-9683-A8DF3C80161A}"/>
          </ac:spMkLst>
        </pc:spChg>
        <pc:spChg chg="add mod">
          <ac:chgData name="Lombardo, Timothy Paul" userId="bb3fd58c-3bf2-4d13-ad05-8aac89cc02d3" providerId="ADAL" clId="{48304E45-FF86-4417-8885-07DC192E0166}" dt="2021-10-27T12:46:55.820" v="786" actId="1076"/>
          <ac:spMkLst>
            <pc:docMk/>
            <pc:sldMk cId="1316720070" sldId="325"/>
            <ac:spMk id="30" creationId="{8053E51B-65DD-423B-AF8C-F17F74FD9F51}"/>
          </ac:spMkLst>
        </pc:spChg>
        <pc:spChg chg="add mod">
          <ac:chgData name="Lombardo, Timothy Paul" userId="bb3fd58c-3bf2-4d13-ad05-8aac89cc02d3" providerId="ADAL" clId="{48304E45-FF86-4417-8885-07DC192E0166}" dt="2021-10-27T12:46:55.820" v="786" actId="1076"/>
          <ac:spMkLst>
            <pc:docMk/>
            <pc:sldMk cId="1316720070" sldId="325"/>
            <ac:spMk id="31" creationId="{D260C534-27E3-4BBA-94C7-4A578381A867}"/>
          </ac:spMkLst>
        </pc:spChg>
        <pc:spChg chg="add mod">
          <ac:chgData name="Lombardo, Timothy Paul" userId="bb3fd58c-3bf2-4d13-ad05-8aac89cc02d3" providerId="ADAL" clId="{48304E45-FF86-4417-8885-07DC192E0166}" dt="2021-10-27T12:46:55.820" v="786" actId="1076"/>
          <ac:spMkLst>
            <pc:docMk/>
            <pc:sldMk cId="1316720070" sldId="325"/>
            <ac:spMk id="32" creationId="{71980757-4456-44ED-AB05-7C1D32014937}"/>
          </ac:spMkLst>
        </pc:spChg>
        <pc:spChg chg="add mod">
          <ac:chgData name="Lombardo, Timothy Paul" userId="bb3fd58c-3bf2-4d13-ad05-8aac89cc02d3" providerId="ADAL" clId="{48304E45-FF86-4417-8885-07DC192E0166}" dt="2021-10-27T12:46:55.820" v="786" actId="1076"/>
          <ac:spMkLst>
            <pc:docMk/>
            <pc:sldMk cId="1316720070" sldId="325"/>
            <ac:spMk id="33" creationId="{5CC1F84A-93BF-415B-9BC7-9E1005A7F432}"/>
          </ac:spMkLst>
        </pc:spChg>
        <pc:spChg chg="add mod">
          <ac:chgData name="Lombardo, Timothy Paul" userId="bb3fd58c-3bf2-4d13-ad05-8aac89cc02d3" providerId="ADAL" clId="{48304E45-FF86-4417-8885-07DC192E0166}" dt="2021-10-27T12:46:55.820" v="786" actId="1076"/>
          <ac:spMkLst>
            <pc:docMk/>
            <pc:sldMk cId="1316720070" sldId="325"/>
            <ac:spMk id="34" creationId="{9A8AB270-91B1-4A5C-8E75-8ED11A0CEA18}"/>
          </ac:spMkLst>
        </pc:spChg>
        <pc:spChg chg="add mod">
          <ac:chgData name="Lombardo, Timothy Paul" userId="bb3fd58c-3bf2-4d13-ad05-8aac89cc02d3" providerId="ADAL" clId="{48304E45-FF86-4417-8885-07DC192E0166}" dt="2021-10-27T12:46:55.820" v="786" actId="1076"/>
          <ac:spMkLst>
            <pc:docMk/>
            <pc:sldMk cId="1316720070" sldId="325"/>
            <ac:spMk id="35" creationId="{05F5535B-F081-44DB-AC37-D8FB820EC8D6}"/>
          </ac:spMkLst>
        </pc:spChg>
        <pc:spChg chg="add mod">
          <ac:chgData name="Lombardo, Timothy Paul" userId="bb3fd58c-3bf2-4d13-ad05-8aac89cc02d3" providerId="ADAL" clId="{48304E45-FF86-4417-8885-07DC192E0166}" dt="2021-10-27T12:46:55.820" v="786" actId="1076"/>
          <ac:spMkLst>
            <pc:docMk/>
            <pc:sldMk cId="1316720070" sldId="325"/>
            <ac:spMk id="36" creationId="{A6861393-E492-44BF-80F2-4E9819479D55}"/>
          </ac:spMkLst>
        </pc:spChg>
        <pc:spChg chg="add mod">
          <ac:chgData name="Lombardo, Timothy Paul" userId="bb3fd58c-3bf2-4d13-ad05-8aac89cc02d3" providerId="ADAL" clId="{48304E45-FF86-4417-8885-07DC192E0166}" dt="2021-10-27T12:46:55.820" v="786" actId="1076"/>
          <ac:spMkLst>
            <pc:docMk/>
            <pc:sldMk cId="1316720070" sldId="325"/>
            <ac:spMk id="37" creationId="{B0E5BADF-3AC7-428D-B2BB-FFAFF767D847}"/>
          </ac:spMkLst>
        </pc:spChg>
        <pc:spChg chg="add mod">
          <ac:chgData name="Lombardo, Timothy Paul" userId="bb3fd58c-3bf2-4d13-ad05-8aac89cc02d3" providerId="ADAL" clId="{48304E45-FF86-4417-8885-07DC192E0166}" dt="2021-10-27T12:46:55.820" v="786" actId="1076"/>
          <ac:spMkLst>
            <pc:docMk/>
            <pc:sldMk cId="1316720070" sldId="325"/>
            <ac:spMk id="38" creationId="{86B46F60-172B-4AA3-8742-598A4EB8060C}"/>
          </ac:spMkLst>
        </pc:spChg>
        <pc:spChg chg="add mod">
          <ac:chgData name="Lombardo, Timothy Paul" userId="bb3fd58c-3bf2-4d13-ad05-8aac89cc02d3" providerId="ADAL" clId="{48304E45-FF86-4417-8885-07DC192E0166}" dt="2021-10-27T12:46:55.820" v="786" actId="1076"/>
          <ac:spMkLst>
            <pc:docMk/>
            <pc:sldMk cId="1316720070" sldId="325"/>
            <ac:spMk id="39" creationId="{C54235C7-1581-43CE-BF70-FA6CACBEE6BB}"/>
          </ac:spMkLst>
        </pc:spChg>
        <pc:spChg chg="add mod">
          <ac:chgData name="Lombardo, Timothy Paul" userId="bb3fd58c-3bf2-4d13-ad05-8aac89cc02d3" providerId="ADAL" clId="{48304E45-FF86-4417-8885-07DC192E0166}" dt="2021-10-27T12:46:55.820" v="786" actId="1076"/>
          <ac:spMkLst>
            <pc:docMk/>
            <pc:sldMk cId="1316720070" sldId="325"/>
            <ac:spMk id="40" creationId="{35AF7DF7-1AAB-4BFA-97AD-BD7022B5ADAB}"/>
          </ac:spMkLst>
        </pc:spChg>
        <pc:spChg chg="add mod">
          <ac:chgData name="Lombardo, Timothy Paul" userId="bb3fd58c-3bf2-4d13-ad05-8aac89cc02d3" providerId="ADAL" clId="{48304E45-FF86-4417-8885-07DC192E0166}" dt="2021-10-27T12:46:55.820" v="786" actId="1076"/>
          <ac:spMkLst>
            <pc:docMk/>
            <pc:sldMk cId="1316720070" sldId="325"/>
            <ac:spMk id="41" creationId="{66C91CC8-D774-44AC-A234-D5224597DFAA}"/>
          </ac:spMkLst>
        </pc:spChg>
        <pc:spChg chg="add mod">
          <ac:chgData name="Lombardo, Timothy Paul" userId="bb3fd58c-3bf2-4d13-ad05-8aac89cc02d3" providerId="ADAL" clId="{48304E45-FF86-4417-8885-07DC192E0166}" dt="2021-10-27T12:46:55.820" v="786" actId="1076"/>
          <ac:spMkLst>
            <pc:docMk/>
            <pc:sldMk cId="1316720070" sldId="325"/>
            <ac:spMk id="42" creationId="{6C7B9085-2B6B-45CE-BE10-283B63AF5981}"/>
          </ac:spMkLst>
        </pc:spChg>
        <pc:spChg chg="add mod">
          <ac:chgData name="Lombardo, Timothy Paul" userId="bb3fd58c-3bf2-4d13-ad05-8aac89cc02d3" providerId="ADAL" clId="{48304E45-FF86-4417-8885-07DC192E0166}" dt="2021-10-27T12:46:55.820" v="786" actId="1076"/>
          <ac:spMkLst>
            <pc:docMk/>
            <pc:sldMk cId="1316720070" sldId="325"/>
            <ac:spMk id="43" creationId="{281DA0B9-DE28-44D7-A802-728A48FE68DC}"/>
          </ac:spMkLst>
        </pc:spChg>
        <pc:spChg chg="add mod">
          <ac:chgData name="Lombardo, Timothy Paul" userId="bb3fd58c-3bf2-4d13-ad05-8aac89cc02d3" providerId="ADAL" clId="{48304E45-FF86-4417-8885-07DC192E0166}" dt="2021-10-27T12:46:55.820" v="786" actId="1076"/>
          <ac:spMkLst>
            <pc:docMk/>
            <pc:sldMk cId="1316720070" sldId="325"/>
            <ac:spMk id="44" creationId="{F47D779A-FA91-42A9-B021-C7BC8BED0DEF}"/>
          </ac:spMkLst>
        </pc:spChg>
        <pc:spChg chg="add mod">
          <ac:chgData name="Lombardo, Timothy Paul" userId="bb3fd58c-3bf2-4d13-ad05-8aac89cc02d3" providerId="ADAL" clId="{48304E45-FF86-4417-8885-07DC192E0166}" dt="2021-10-27T12:46:55.820" v="786" actId="1076"/>
          <ac:spMkLst>
            <pc:docMk/>
            <pc:sldMk cId="1316720070" sldId="325"/>
            <ac:spMk id="45" creationId="{DBB8C131-A8FA-4DC2-9B9E-6359F92E5DC7}"/>
          </ac:spMkLst>
        </pc:spChg>
        <pc:spChg chg="add mod">
          <ac:chgData name="Lombardo, Timothy Paul" userId="bb3fd58c-3bf2-4d13-ad05-8aac89cc02d3" providerId="ADAL" clId="{48304E45-FF86-4417-8885-07DC192E0166}" dt="2021-10-27T12:46:55.820" v="786" actId="1076"/>
          <ac:spMkLst>
            <pc:docMk/>
            <pc:sldMk cId="1316720070" sldId="325"/>
            <ac:spMk id="46" creationId="{DDB0E0F3-11CC-42A1-AAB6-7FED523A6259}"/>
          </ac:spMkLst>
        </pc:spChg>
        <pc:spChg chg="add mod">
          <ac:chgData name="Lombardo, Timothy Paul" userId="bb3fd58c-3bf2-4d13-ad05-8aac89cc02d3" providerId="ADAL" clId="{48304E45-FF86-4417-8885-07DC192E0166}" dt="2021-10-27T12:46:55.820" v="786" actId="1076"/>
          <ac:spMkLst>
            <pc:docMk/>
            <pc:sldMk cId="1316720070" sldId="325"/>
            <ac:spMk id="47" creationId="{AE9F5262-EE43-465E-9899-91AF5B5657D8}"/>
          </ac:spMkLst>
        </pc:spChg>
        <pc:spChg chg="del mod">
          <ac:chgData name="Lombardo, Timothy Paul" userId="bb3fd58c-3bf2-4d13-ad05-8aac89cc02d3" providerId="ADAL" clId="{48304E45-FF86-4417-8885-07DC192E0166}" dt="2021-10-13T18:39:16.084" v="251" actId="478"/>
          <ac:spMkLst>
            <pc:docMk/>
            <pc:sldMk cId="1316720070" sldId="325"/>
            <ac:spMk id="34818" creationId="{00000000-0000-0000-0000-000000000000}"/>
          </ac:spMkLst>
        </pc:spChg>
        <pc:spChg chg="del mod">
          <ac:chgData name="Lombardo, Timothy Paul" userId="bb3fd58c-3bf2-4d13-ad05-8aac89cc02d3" providerId="ADAL" clId="{48304E45-FF86-4417-8885-07DC192E0166}" dt="2021-10-13T18:39:16.084" v="251" actId="478"/>
          <ac:spMkLst>
            <pc:docMk/>
            <pc:sldMk cId="1316720070" sldId="325"/>
            <ac:spMk id="34819" creationId="{00000000-0000-0000-0000-000000000000}"/>
          </ac:spMkLst>
        </pc:spChg>
        <pc:spChg chg="del mod">
          <ac:chgData name="Lombardo, Timothy Paul" userId="bb3fd58c-3bf2-4d13-ad05-8aac89cc02d3" providerId="ADAL" clId="{48304E45-FF86-4417-8885-07DC192E0166}" dt="2021-10-13T18:39:16.084" v="251" actId="478"/>
          <ac:spMkLst>
            <pc:docMk/>
            <pc:sldMk cId="1316720070" sldId="325"/>
            <ac:spMk id="34820" creationId="{00000000-0000-0000-0000-000000000000}"/>
          </ac:spMkLst>
        </pc:spChg>
        <pc:spChg chg="del mod">
          <ac:chgData name="Lombardo, Timothy Paul" userId="bb3fd58c-3bf2-4d13-ad05-8aac89cc02d3" providerId="ADAL" clId="{48304E45-FF86-4417-8885-07DC192E0166}" dt="2021-10-13T18:39:16.084" v="251" actId="478"/>
          <ac:spMkLst>
            <pc:docMk/>
            <pc:sldMk cId="1316720070" sldId="325"/>
            <ac:spMk id="34821" creationId="{00000000-0000-0000-0000-000000000000}"/>
          </ac:spMkLst>
        </pc:spChg>
        <pc:spChg chg="del mod">
          <ac:chgData name="Lombardo, Timothy Paul" userId="bb3fd58c-3bf2-4d13-ad05-8aac89cc02d3" providerId="ADAL" clId="{48304E45-FF86-4417-8885-07DC192E0166}" dt="2021-10-13T18:39:16.084" v="251" actId="478"/>
          <ac:spMkLst>
            <pc:docMk/>
            <pc:sldMk cId="1316720070" sldId="325"/>
            <ac:spMk id="34822" creationId="{00000000-0000-0000-0000-000000000000}"/>
          </ac:spMkLst>
        </pc:spChg>
        <pc:spChg chg="del mod">
          <ac:chgData name="Lombardo, Timothy Paul" userId="bb3fd58c-3bf2-4d13-ad05-8aac89cc02d3" providerId="ADAL" clId="{48304E45-FF86-4417-8885-07DC192E0166}" dt="2021-10-13T18:39:16.084" v="251" actId="478"/>
          <ac:spMkLst>
            <pc:docMk/>
            <pc:sldMk cId="1316720070" sldId="325"/>
            <ac:spMk id="34823" creationId="{00000000-0000-0000-0000-000000000000}"/>
          </ac:spMkLst>
        </pc:spChg>
        <pc:spChg chg="del mod">
          <ac:chgData name="Lombardo, Timothy Paul" userId="bb3fd58c-3bf2-4d13-ad05-8aac89cc02d3" providerId="ADAL" clId="{48304E45-FF86-4417-8885-07DC192E0166}" dt="2021-10-13T18:39:16.084" v="251" actId="478"/>
          <ac:spMkLst>
            <pc:docMk/>
            <pc:sldMk cId="1316720070" sldId="325"/>
            <ac:spMk id="34824" creationId="{00000000-0000-0000-0000-000000000000}"/>
          </ac:spMkLst>
        </pc:spChg>
        <pc:spChg chg="del mod">
          <ac:chgData name="Lombardo, Timothy Paul" userId="bb3fd58c-3bf2-4d13-ad05-8aac89cc02d3" providerId="ADAL" clId="{48304E45-FF86-4417-8885-07DC192E0166}" dt="2021-10-13T18:39:16.084" v="251" actId="478"/>
          <ac:spMkLst>
            <pc:docMk/>
            <pc:sldMk cId="1316720070" sldId="325"/>
            <ac:spMk id="34825" creationId="{00000000-0000-0000-0000-000000000000}"/>
          </ac:spMkLst>
        </pc:spChg>
        <pc:spChg chg="del mod">
          <ac:chgData name="Lombardo, Timothy Paul" userId="bb3fd58c-3bf2-4d13-ad05-8aac89cc02d3" providerId="ADAL" clId="{48304E45-FF86-4417-8885-07DC192E0166}" dt="2021-10-13T18:39:16.084" v="251" actId="478"/>
          <ac:spMkLst>
            <pc:docMk/>
            <pc:sldMk cId="1316720070" sldId="325"/>
            <ac:spMk id="34826" creationId="{00000000-0000-0000-0000-000000000000}"/>
          </ac:spMkLst>
        </pc:spChg>
        <pc:spChg chg="del mod">
          <ac:chgData name="Lombardo, Timothy Paul" userId="bb3fd58c-3bf2-4d13-ad05-8aac89cc02d3" providerId="ADAL" clId="{48304E45-FF86-4417-8885-07DC192E0166}" dt="2021-10-13T18:39:16.084" v="251" actId="478"/>
          <ac:spMkLst>
            <pc:docMk/>
            <pc:sldMk cId="1316720070" sldId="325"/>
            <ac:spMk id="34827" creationId="{00000000-0000-0000-0000-000000000000}"/>
          </ac:spMkLst>
        </pc:spChg>
        <pc:spChg chg="del mod">
          <ac:chgData name="Lombardo, Timothy Paul" userId="bb3fd58c-3bf2-4d13-ad05-8aac89cc02d3" providerId="ADAL" clId="{48304E45-FF86-4417-8885-07DC192E0166}" dt="2021-10-13T18:39:16.084" v="251" actId="478"/>
          <ac:spMkLst>
            <pc:docMk/>
            <pc:sldMk cId="1316720070" sldId="325"/>
            <ac:spMk id="34828" creationId="{00000000-0000-0000-0000-000000000000}"/>
          </ac:spMkLst>
        </pc:spChg>
        <pc:spChg chg="del mod">
          <ac:chgData name="Lombardo, Timothy Paul" userId="bb3fd58c-3bf2-4d13-ad05-8aac89cc02d3" providerId="ADAL" clId="{48304E45-FF86-4417-8885-07DC192E0166}" dt="2021-10-13T18:39:16.084" v="251" actId="478"/>
          <ac:spMkLst>
            <pc:docMk/>
            <pc:sldMk cId="1316720070" sldId="325"/>
            <ac:spMk id="34829" creationId="{00000000-0000-0000-0000-000000000000}"/>
          </ac:spMkLst>
        </pc:spChg>
        <pc:spChg chg="del mod">
          <ac:chgData name="Lombardo, Timothy Paul" userId="bb3fd58c-3bf2-4d13-ad05-8aac89cc02d3" providerId="ADAL" clId="{48304E45-FF86-4417-8885-07DC192E0166}" dt="2021-10-13T18:39:16.084" v="251" actId="478"/>
          <ac:spMkLst>
            <pc:docMk/>
            <pc:sldMk cId="1316720070" sldId="325"/>
            <ac:spMk id="34830" creationId="{00000000-0000-0000-0000-000000000000}"/>
          </ac:spMkLst>
        </pc:spChg>
        <pc:spChg chg="del mod">
          <ac:chgData name="Lombardo, Timothy Paul" userId="bb3fd58c-3bf2-4d13-ad05-8aac89cc02d3" providerId="ADAL" clId="{48304E45-FF86-4417-8885-07DC192E0166}" dt="2021-10-13T18:39:16.084" v="251" actId="478"/>
          <ac:spMkLst>
            <pc:docMk/>
            <pc:sldMk cId="1316720070" sldId="325"/>
            <ac:spMk id="34831" creationId="{00000000-0000-0000-0000-000000000000}"/>
          </ac:spMkLst>
        </pc:spChg>
        <pc:spChg chg="del mod">
          <ac:chgData name="Lombardo, Timothy Paul" userId="bb3fd58c-3bf2-4d13-ad05-8aac89cc02d3" providerId="ADAL" clId="{48304E45-FF86-4417-8885-07DC192E0166}" dt="2021-10-13T18:39:16.084" v="251" actId="478"/>
          <ac:spMkLst>
            <pc:docMk/>
            <pc:sldMk cId="1316720070" sldId="325"/>
            <ac:spMk id="34832" creationId="{00000000-0000-0000-0000-000000000000}"/>
          </ac:spMkLst>
        </pc:spChg>
        <pc:spChg chg="del mod">
          <ac:chgData name="Lombardo, Timothy Paul" userId="bb3fd58c-3bf2-4d13-ad05-8aac89cc02d3" providerId="ADAL" clId="{48304E45-FF86-4417-8885-07DC192E0166}" dt="2021-10-13T18:39:16.084" v="251" actId="478"/>
          <ac:spMkLst>
            <pc:docMk/>
            <pc:sldMk cId="1316720070" sldId="325"/>
            <ac:spMk id="34833" creationId="{00000000-0000-0000-0000-000000000000}"/>
          </ac:spMkLst>
        </pc:spChg>
        <pc:spChg chg="del mod">
          <ac:chgData name="Lombardo, Timothy Paul" userId="bb3fd58c-3bf2-4d13-ad05-8aac89cc02d3" providerId="ADAL" clId="{48304E45-FF86-4417-8885-07DC192E0166}" dt="2021-10-13T18:39:16.084" v="251" actId="478"/>
          <ac:spMkLst>
            <pc:docMk/>
            <pc:sldMk cId="1316720070" sldId="325"/>
            <ac:spMk id="34834" creationId="{00000000-0000-0000-0000-000000000000}"/>
          </ac:spMkLst>
        </pc:spChg>
        <pc:spChg chg="del mod">
          <ac:chgData name="Lombardo, Timothy Paul" userId="bb3fd58c-3bf2-4d13-ad05-8aac89cc02d3" providerId="ADAL" clId="{48304E45-FF86-4417-8885-07DC192E0166}" dt="2021-10-13T18:39:16.084" v="251" actId="478"/>
          <ac:spMkLst>
            <pc:docMk/>
            <pc:sldMk cId="1316720070" sldId="325"/>
            <ac:spMk id="34835" creationId="{00000000-0000-0000-0000-000000000000}"/>
          </ac:spMkLst>
        </pc:spChg>
        <pc:spChg chg="del mod">
          <ac:chgData name="Lombardo, Timothy Paul" userId="bb3fd58c-3bf2-4d13-ad05-8aac89cc02d3" providerId="ADAL" clId="{48304E45-FF86-4417-8885-07DC192E0166}" dt="2021-10-13T18:39:16.084" v="251" actId="478"/>
          <ac:spMkLst>
            <pc:docMk/>
            <pc:sldMk cId="1316720070" sldId="325"/>
            <ac:spMk id="34836" creationId="{00000000-0000-0000-0000-000000000000}"/>
          </ac:spMkLst>
        </pc:spChg>
        <pc:spChg chg="del mod">
          <ac:chgData name="Lombardo, Timothy Paul" userId="bb3fd58c-3bf2-4d13-ad05-8aac89cc02d3" providerId="ADAL" clId="{48304E45-FF86-4417-8885-07DC192E0166}" dt="2021-10-13T18:39:16.084" v="251" actId="478"/>
          <ac:spMkLst>
            <pc:docMk/>
            <pc:sldMk cId="1316720070" sldId="325"/>
            <ac:spMk id="34837" creationId="{00000000-0000-0000-0000-000000000000}"/>
          </ac:spMkLst>
        </pc:spChg>
        <pc:spChg chg="del mod">
          <ac:chgData name="Lombardo, Timothy Paul" userId="bb3fd58c-3bf2-4d13-ad05-8aac89cc02d3" providerId="ADAL" clId="{48304E45-FF86-4417-8885-07DC192E0166}" dt="2021-10-13T18:39:16.084" v="251" actId="478"/>
          <ac:spMkLst>
            <pc:docMk/>
            <pc:sldMk cId="1316720070" sldId="325"/>
            <ac:spMk id="34838" creationId="{00000000-0000-0000-0000-000000000000}"/>
          </ac:spMkLst>
        </pc:spChg>
        <pc:spChg chg="del mod">
          <ac:chgData name="Lombardo, Timothy Paul" userId="bb3fd58c-3bf2-4d13-ad05-8aac89cc02d3" providerId="ADAL" clId="{48304E45-FF86-4417-8885-07DC192E0166}" dt="2021-10-13T18:39:16.084" v="251" actId="478"/>
          <ac:spMkLst>
            <pc:docMk/>
            <pc:sldMk cId="1316720070" sldId="325"/>
            <ac:spMk id="34839" creationId="{00000000-0000-0000-0000-000000000000}"/>
          </ac:spMkLst>
        </pc:spChg>
        <pc:spChg chg="del mod">
          <ac:chgData name="Lombardo, Timothy Paul" userId="bb3fd58c-3bf2-4d13-ad05-8aac89cc02d3" providerId="ADAL" clId="{48304E45-FF86-4417-8885-07DC192E0166}" dt="2021-10-13T18:39:16.084" v="251" actId="478"/>
          <ac:spMkLst>
            <pc:docMk/>
            <pc:sldMk cId="1316720070" sldId="325"/>
            <ac:spMk id="34840" creationId="{00000000-0000-0000-0000-000000000000}"/>
          </ac:spMkLst>
        </pc:spChg>
        <pc:spChg chg="del mod">
          <ac:chgData name="Lombardo, Timothy Paul" userId="bb3fd58c-3bf2-4d13-ad05-8aac89cc02d3" providerId="ADAL" clId="{48304E45-FF86-4417-8885-07DC192E0166}" dt="2021-10-13T18:39:16.084" v="251" actId="478"/>
          <ac:spMkLst>
            <pc:docMk/>
            <pc:sldMk cId="1316720070" sldId="325"/>
            <ac:spMk id="34841" creationId="{00000000-0000-0000-0000-000000000000}"/>
          </ac:spMkLst>
        </pc:spChg>
        <pc:spChg chg="del mod">
          <ac:chgData name="Lombardo, Timothy Paul" userId="bb3fd58c-3bf2-4d13-ad05-8aac89cc02d3" providerId="ADAL" clId="{48304E45-FF86-4417-8885-07DC192E0166}" dt="2021-10-13T18:39:16.084" v="251" actId="478"/>
          <ac:spMkLst>
            <pc:docMk/>
            <pc:sldMk cId="1316720070" sldId="325"/>
            <ac:spMk id="34842" creationId="{00000000-0000-0000-0000-000000000000}"/>
          </ac:spMkLst>
        </pc:spChg>
        <pc:spChg chg="del mod">
          <ac:chgData name="Lombardo, Timothy Paul" userId="bb3fd58c-3bf2-4d13-ad05-8aac89cc02d3" providerId="ADAL" clId="{48304E45-FF86-4417-8885-07DC192E0166}" dt="2021-10-13T18:39:16.084" v="251" actId="478"/>
          <ac:spMkLst>
            <pc:docMk/>
            <pc:sldMk cId="1316720070" sldId="325"/>
            <ac:spMk id="34843" creationId="{00000000-0000-0000-0000-000000000000}"/>
          </ac:spMkLst>
        </pc:spChg>
        <pc:spChg chg="del mod">
          <ac:chgData name="Lombardo, Timothy Paul" userId="bb3fd58c-3bf2-4d13-ad05-8aac89cc02d3" providerId="ADAL" clId="{48304E45-FF86-4417-8885-07DC192E0166}" dt="2021-10-13T18:39:16.084" v="251" actId="478"/>
          <ac:spMkLst>
            <pc:docMk/>
            <pc:sldMk cId="1316720070" sldId="325"/>
            <ac:spMk id="34844" creationId="{00000000-0000-0000-0000-000000000000}"/>
          </ac:spMkLst>
        </pc:spChg>
        <pc:spChg chg="del mod">
          <ac:chgData name="Lombardo, Timothy Paul" userId="bb3fd58c-3bf2-4d13-ad05-8aac89cc02d3" providerId="ADAL" clId="{48304E45-FF86-4417-8885-07DC192E0166}" dt="2021-10-13T18:39:16.084" v="251" actId="478"/>
          <ac:spMkLst>
            <pc:docMk/>
            <pc:sldMk cId="1316720070" sldId="325"/>
            <ac:spMk id="34845" creationId="{00000000-0000-0000-0000-000000000000}"/>
          </ac:spMkLst>
        </pc:spChg>
        <pc:spChg chg="del mod">
          <ac:chgData name="Lombardo, Timothy Paul" userId="bb3fd58c-3bf2-4d13-ad05-8aac89cc02d3" providerId="ADAL" clId="{48304E45-FF86-4417-8885-07DC192E0166}" dt="2021-10-13T18:39:16.084" v="251" actId="478"/>
          <ac:spMkLst>
            <pc:docMk/>
            <pc:sldMk cId="1316720070" sldId="325"/>
            <ac:spMk id="34846" creationId="{00000000-0000-0000-0000-000000000000}"/>
          </ac:spMkLst>
        </pc:spChg>
        <pc:spChg chg="del mod">
          <ac:chgData name="Lombardo, Timothy Paul" userId="bb3fd58c-3bf2-4d13-ad05-8aac89cc02d3" providerId="ADAL" clId="{48304E45-FF86-4417-8885-07DC192E0166}" dt="2021-10-13T18:39:16.084" v="251" actId="478"/>
          <ac:spMkLst>
            <pc:docMk/>
            <pc:sldMk cId="1316720070" sldId="325"/>
            <ac:spMk id="34847" creationId="{00000000-0000-0000-0000-000000000000}"/>
          </ac:spMkLst>
        </pc:spChg>
        <pc:spChg chg="del mod">
          <ac:chgData name="Lombardo, Timothy Paul" userId="bb3fd58c-3bf2-4d13-ad05-8aac89cc02d3" providerId="ADAL" clId="{48304E45-FF86-4417-8885-07DC192E0166}" dt="2021-10-13T18:39:16.084" v="251" actId="478"/>
          <ac:spMkLst>
            <pc:docMk/>
            <pc:sldMk cId="1316720070" sldId="325"/>
            <ac:spMk id="34849" creationId="{00000000-0000-0000-0000-000000000000}"/>
          </ac:spMkLst>
        </pc:spChg>
        <pc:spChg chg="del mod">
          <ac:chgData name="Lombardo, Timothy Paul" userId="bb3fd58c-3bf2-4d13-ad05-8aac89cc02d3" providerId="ADAL" clId="{48304E45-FF86-4417-8885-07DC192E0166}" dt="2021-10-13T18:39:16.084" v="251" actId="478"/>
          <ac:spMkLst>
            <pc:docMk/>
            <pc:sldMk cId="1316720070" sldId="325"/>
            <ac:spMk id="34850" creationId="{00000000-0000-0000-0000-000000000000}"/>
          </ac:spMkLst>
        </pc:spChg>
        <pc:spChg chg="del mod">
          <ac:chgData name="Lombardo, Timothy Paul" userId="bb3fd58c-3bf2-4d13-ad05-8aac89cc02d3" providerId="ADAL" clId="{48304E45-FF86-4417-8885-07DC192E0166}" dt="2021-10-13T18:39:16.084" v="251" actId="478"/>
          <ac:spMkLst>
            <pc:docMk/>
            <pc:sldMk cId="1316720070" sldId="325"/>
            <ac:spMk id="34851" creationId="{00000000-0000-0000-0000-000000000000}"/>
          </ac:spMkLst>
        </pc:spChg>
        <pc:spChg chg="del mod">
          <ac:chgData name="Lombardo, Timothy Paul" userId="bb3fd58c-3bf2-4d13-ad05-8aac89cc02d3" providerId="ADAL" clId="{48304E45-FF86-4417-8885-07DC192E0166}" dt="2021-10-13T18:39:16.084" v="251" actId="478"/>
          <ac:spMkLst>
            <pc:docMk/>
            <pc:sldMk cId="1316720070" sldId="325"/>
            <ac:spMk id="34852" creationId="{00000000-0000-0000-0000-000000000000}"/>
          </ac:spMkLst>
        </pc:spChg>
        <pc:spChg chg="del mod">
          <ac:chgData name="Lombardo, Timothy Paul" userId="bb3fd58c-3bf2-4d13-ad05-8aac89cc02d3" providerId="ADAL" clId="{48304E45-FF86-4417-8885-07DC192E0166}" dt="2021-10-13T18:39:16.084" v="251" actId="478"/>
          <ac:spMkLst>
            <pc:docMk/>
            <pc:sldMk cId="1316720070" sldId="325"/>
            <ac:spMk id="34853" creationId="{00000000-0000-0000-0000-000000000000}"/>
          </ac:spMkLst>
        </pc:spChg>
        <pc:spChg chg="del mod">
          <ac:chgData name="Lombardo, Timothy Paul" userId="bb3fd58c-3bf2-4d13-ad05-8aac89cc02d3" providerId="ADAL" clId="{48304E45-FF86-4417-8885-07DC192E0166}" dt="2021-10-13T18:39:16.084" v="251" actId="478"/>
          <ac:spMkLst>
            <pc:docMk/>
            <pc:sldMk cId="1316720070" sldId="325"/>
            <ac:spMk id="34854" creationId="{00000000-0000-0000-0000-000000000000}"/>
          </ac:spMkLst>
        </pc:spChg>
        <pc:spChg chg="del mod">
          <ac:chgData name="Lombardo, Timothy Paul" userId="bb3fd58c-3bf2-4d13-ad05-8aac89cc02d3" providerId="ADAL" clId="{48304E45-FF86-4417-8885-07DC192E0166}" dt="2021-10-13T18:39:16.084" v="251" actId="478"/>
          <ac:spMkLst>
            <pc:docMk/>
            <pc:sldMk cId="1316720070" sldId="325"/>
            <ac:spMk id="34855" creationId="{00000000-0000-0000-0000-000000000000}"/>
          </ac:spMkLst>
        </pc:spChg>
        <pc:spChg chg="del mod">
          <ac:chgData name="Lombardo, Timothy Paul" userId="bb3fd58c-3bf2-4d13-ad05-8aac89cc02d3" providerId="ADAL" clId="{48304E45-FF86-4417-8885-07DC192E0166}" dt="2021-10-13T18:39:16.084" v="251" actId="478"/>
          <ac:spMkLst>
            <pc:docMk/>
            <pc:sldMk cId="1316720070" sldId="325"/>
            <ac:spMk id="34856" creationId="{00000000-0000-0000-0000-000000000000}"/>
          </ac:spMkLst>
        </pc:spChg>
        <pc:spChg chg="del mod">
          <ac:chgData name="Lombardo, Timothy Paul" userId="bb3fd58c-3bf2-4d13-ad05-8aac89cc02d3" providerId="ADAL" clId="{48304E45-FF86-4417-8885-07DC192E0166}" dt="2021-10-13T18:39:16.084" v="251" actId="478"/>
          <ac:spMkLst>
            <pc:docMk/>
            <pc:sldMk cId="1316720070" sldId="325"/>
            <ac:spMk id="34857" creationId="{00000000-0000-0000-0000-000000000000}"/>
          </ac:spMkLst>
        </pc:spChg>
        <pc:spChg chg="del mod">
          <ac:chgData name="Lombardo, Timothy Paul" userId="bb3fd58c-3bf2-4d13-ad05-8aac89cc02d3" providerId="ADAL" clId="{48304E45-FF86-4417-8885-07DC192E0166}" dt="2021-10-13T18:39:16.084" v="251" actId="478"/>
          <ac:spMkLst>
            <pc:docMk/>
            <pc:sldMk cId="1316720070" sldId="325"/>
            <ac:spMk id="34858" creationId="{00000000-0000-0000-0000-000000000000}"/>
          </ac:spMkLst>
        </pc:spChg>
        <pc:spChg chg="del mod">
          <ac:chgData name="Lombardo, Timothy Paul" userId="bb3fd58c-3bf2-4d13-ad05-8aac89cc02d3" providerId="ADAL" clId="{48304E45-FF86-4417-8885-07DC192E0166}" dt="2021-10-13T18:39:16.084" v="251" actId="478"/>
          <ac:spMkLst>
            <pc:docMk/>
            <pc:sldMk cId="1316720070" sldId="325"/>
            <ac:spMk id="34859" creationId="{00000000-0000-0000-0000-000000000000}"/>
          </ac:spMkLst>
        </pc:spChg>
      </pc:sldChg>
      <pc:sldChg chg="addSp delSp modSp">
        <pc:chgData name="Lombardo, Timothy Paul" userId="bb3fd58c-3bf2-4d13-ad05-8aac89cc02d3" providerId="ADAL" clId="{48304E45-FF86-4417-8885-07DC192E0166}" dt="2021-10-27T12:46:27.656" v="783" actId="1035"/>
        <pc:sldMkLst>
          <pc:docMk/>
          <pc:sldMk cId="689667829" sldId="326"/>
        </pc:sldMkLst>
        <pc:spChg chg="add del mod">
          <ac:chgData name="Lombardo, Timothy Paul" userId="bb3fd58c-3bf2-4d13-ad05-8aac89cc02d3" providerId="ADAL" clId="{48304E45-FF86-4417-8885-07DC192E0166}" dt="2021-10-13T18:26:34.373" v="14"/>
          <ac:spMkLst>
            <pc:docMk/>
            <pc:sldMk cId="689667829" sldId="326"/>
            <ac:spMk id="2" creationId="{85F35305-9C58-4466-81B9-8692C37C02C3}"/>
          </ac:spMkLst>
        </pc:spChg>
        <pc:spChg chg="add del mod">
          <ac:chgData name="Lombardo, Timothy Paul" userId="bb3fd58c-3bf2-4d13-ad05-8aac89cc02d3" providerId="ADAL" clId="{48304E45-FF86-4417-8885-07DC192E0166}" dt="2021-10-13T18:26:34.373" v="14"/>
          <ac:spMkLst>
            <pc:docMk/>
            <pc:sldMk cId="689667829" sldId="326"/>
            <ac:spMk id="3" creationId="{523C87D7-C005-4F1F-9DCD-6499665CC34B}"/>
          </ac:spMkLst>
        </pc:spChg>
        <pc:spChg chg="add del mod">
          <ac:chgData name="Lombardo, Timothy Paul" userId="bb3fd58c-3bf2-4d13-ad05-8aac89cc02d3" providerId="ADAL" clId="{48304E45-FF86-4417-8885-07DC192E0166}" dt="2021-10-13T18:26:34.373" v="14"/>
          <ac:spMkLst>
            <pc:docMk/>
            <pc:sldMk cId="689667829" sldId="326"/>
            <ac:spMk id="4" creationId="{A9FACC9F-0B26-405B-B84E-357A970B321A}"/>
          </ac:spMkLst>
        </pc:spChg>
        <pc:spChg chg="add del mod">
          <ac:chgData name="Lombardo, Timothy Paul" userId="bb3fd58c-3bf2-4d13-ad05-8aac89cc02d3" providerId="ADAL" clId="{48304E45-FF86-4417-8885-07DC192E0166}" dt="2021-10-13T18:39:21.110" v="252" actId="478"/>
          <ac:spMkLst>
            <pc:docMk/>
            <pc:sldMk cId="689667829" sldId="326"/>
            <ac:spMk id="5" creationId="{4F34CD7B-B857-474A-AB01-45BD79C86E6D}"/>
          </ac:spMkLst>
        </pc:spChg>
        <pc:spChg chg="add mod">
          <ac:chgData name="Lombardo, Timothy Paul" userId="bb3fd58c-3bf2-4d13-ad05-8aac89cc02d3" providerId="ADAL" clId="{48304E45-FF86-4417-8885-07DC192E0166}" dt="2021-10-27T12:46:17.415" v="765" actId="1076"/>
          <ac:spMkLst>
            <pc:docMk/>
            <pc:sldMk cId="689667829" sldId="326"/>
            <ac:spMk id="5" creationId="{CCBC9B52-DAB5-4CF4-9355-648D2C0D0EB6}"/>
          </ac:spMkLst>
        </pc:spChg>
        <pc:spChg chg="add mod">
          <ac:chgData name="Lombardo, Timothy Paul" userId="bb3fd58c-3bf2-4d13-ad05-8aac89cc02d3" providerId="ADAL" clId="{48304E45-FF86-4417-8885-07DC192E0166}" dt="2021-10-27T12:46:17.415" v="765" actId="1076"/>
          <ac:spMkLst>
            <pc:docMk/>
            <pc:sldMk cId="689667829" sldId="326"/>
            <ac:spMk id="6" creationId="{5106A4CE-59B3-41ED-846C-4EDB94D7DFE4}"/>
          </ac:spMkLst>
        </pc:spChg>
        <pc:spChg chg="add del mod">
          <ac:chgData name="Lombardo, Timothy Paul" userId="bb3fd58c-3bf2-4d13-ad05-8aac89cc02d3" providerId="ADAL" clId="{48304E45-FF86-4417-8885-07DC192E0166}" dt="2021-10-13T18:39:36.438" v="254"/>
          <ac:spMkLst>
            <pc:docMk/>
            <pc:sldMk cId="689667829" sldId="326"/>
            <ac:spMk id="7" creationId="{049EEED9-B099-4BF3-A484-69F38E64F34A}"/>
          </ac:spMkLst>
        </pc:spChg>
        <pc:spChg chg="add mod">
          <ac:chgData name="Lombardo, Timothy Paul" userId="bb3fd58c-3bf2-4d13-ad05-8aac89cc02d3" providerId="ADAL" clId="{48304E45-FF86-4417-8885-07DC192E0166}" dt="2021-10-27T12:46:17.415" v="765" actId="1076"/>
          <ac:spMkLst>
            <pc:docMk/>
            <pc:sldMk cId="689667829" sldId="326"/>
            <ac:spMk id="7" creationId="{DDA9D0C3-3609-47B4-9B8E-0C299F2AA5A8}"/>
          </ac:spMkLst>
        </pc:spChg>
        <pc:spChg chg="add mod">
          <ac:chgData name="Lombardo, Timothy Paul" userId="bb3fd58c-3bf2-4d13-ad05-8aac89cc02d3" providerId="ADAL" clId="{48304E45-FF86-4417-8885-07DC192E0166}" dt="2021-10-27T12:46:17.415" v="765" actId="1076"/>
          <ac:spMkLst>
            <pc:docMk/>
            <pc:sldMk cId="689667829" sldId="326"/>
            <ac:spMk id="8" creationId="{644189A1-CD3A-4522-87A0-93DD0A79D8DB}"/>
          </ac:spMkLst>
        </pc:spChg>
        <pc:spChg chg="add del mod">
          <ac:chgData name="Lombardo, Timothy Paul" userId="bb3fd58c-3bf2-4d13-ad05-8aac89cc02d3" providerId="ADAL" clId="{48304E45-FF86-4417-8885-07DC192E0166}" dt="2021-10-13T18:39:36.438" v="254"/>
          <ac:spMkLst>
            <pc:docMk/>
            <pc:sldMk cId="689667829" sldId="326"/>
            <ac:spMk id="8" creationId="{E778906E-6CEF-4F0B-BFB3-465D8E820420}"/>
          </ac:spMkLst>
        </pc:spChg>
        <pc:spChg chg="add del mod">
          <ac:chgData name="Lombardo, Timothy Paul" userId="bb3fd58c-3bf2-4d13-ad05-8aac89cc02d3" providerId="ADAL" clId="{48304E45-FF86-4417-8885-07DC192E0166}" dt="2021-10-27T12:45:59.282" v="762" actId="478"/>
          <ac:spMkLst>
            <pc:docMk/>
            <pc:sldMk cId="689667829" sldId="326"/>
            <ac:spMk id="9" creationId="{0998DBBA-E780-463C-A10F-D1FCBD8EFCF3}"/>
          </ac:spMkLst>
        </pc:spChg>
        <pc:spChg chg="add del mod">
          <ac:chgData name="Lombardo, Timothy Paul" userId="bb3fd58c-3bf2-4d13-ad05-8aac89cc02d3" providerId="ADAL" clId="{48304E45-FF86-4417-8885-07DC192E0166}" dt="2021-10-27T12:46:01.469" v="763" actId="478"/>
          <ac:spMkLst>
            <pc:docMk/>
            <pc:sldMk cId="689667829" sldId="326"/>
            <ac:spMk id="10" creationId="{CF92EC4C-7489-460C-98D3-BAF80BD754CD}"/>
          </ac:spMkLst>
        </pc:spChg>
        <pc:spChg chg="add mod">
          <ac:chgData name="Lombardo, Timothy Paul" userId="bb3fd58c-3bf2-4d13-ad05-8aac89cc02d3" providerId="ADAL" clId="{48304E45-FF86-4417-8885-07DC192E0166}" dt="2021-10-27T12:46:17.415" v="765" actId="1076"/>
          <ac:spMkLst>
            <pc:docMk/>
            <pc:sldMk cId="689667829" sldId="326"/>
            <ac:spMk id="11" creationId="{1361FCCC-A846-4320-9C3E-E25D1FBE37A0}"/>
          </ac:spMkLst>
        </pc:spChg>
        <pc:spChg chg="add mod">
          <ac:chgData name="Lombardo, Timothy Paul" userId="bb3fd58c-3bf2-4d13-ad05-8aac89cc02d3" providerId="ADAL" clId="{48304E45-FF86-4417-8885-07DC192E0166}" dt="2021-10-27T12:46:17.415" v="765" actId="1076"/>
          <ac:spMkLst>
            <pc:docMk/>
            <pc:sldMk cId="689667829" sldId="326"/>
            <ac:spMk id="12" creationId="{906FD1A3-28A3-4220-B921-1D3AFFB957D6}"/>
          </ac:spMkLst>
        </pc:spChg>
        <pc:spChg chg="add mod">
          <ac:chgData name="Lombardo, Timothy Paul" userId="bb3fd58c-3bf2-4d13-ad05-8aac89cc02d3" providerId="ADAL" clId="{48304E45-FF86-4417-8885-07DC192E0166}" dt="2021-10-27T12:46:17.415" v="765" actId="1076"/>
          <ac:spMkLst>
            <pc:docMk/>
            <pc:sldMk cId="689667829" sldId="326"/>
            <ac:spMk id="13" creationId="{257BEA58-DE36-49C3-BE77-A21FEAD376F2}"/>
          </ac:spMkLst>
        </pc:spChg>
        <pc:spChg chg="add mod">
          <ac:chgData name="Lombardo, Timothy Paul" userId="bb3fd58c-3bf2-4d13-ad05-8aac89cc02d3" providerId="ADAL" clId="{48304E45-FF86-4417-8885-07DC192E0166}" dt="2021-10-27T12:46:17.415" v="765" actId="1076"/>
          <ac:spMkLst>
            <pc:docMk/>
            <pc:sldMk cId="689667829" sldId="326"/>
            <ac:spMk id="14" creationId="{602FCFA0-6177-4B96-903F-AF0555D0D796}"/>
          </ac:spMkLst>
        </pc:spChg>
        <pc:spChg chg="add mod">
          <ac:chgData name="Lombardo, Timothy Paul" userId="bb3fd58c-3bf2-4d13-ad05-8aac89cc02d3" providerId="ADAL" clId="{48304E45-FF86-4417-8885-07DC192E0166}" dt="2021-10-27T12:46:17.415" v="765" actId="1076"/>
          <ac:spMkLst>
            <pc:docMk/>
            <pc:sldMk cId="689667829" sldId="326"/>
            <ac:spMk id="15" creationId="{B517805C-A360-4B06-9CFD-C4C83315DA67}"/>
          </ac:spMkLst>
        </pc:spChg>
        <pc:spChg chg="add mod">
          <ac:chgData name="Lombardo, Timothy Paul" userId="bb3fd58c-3bf2-4d13-ad05-8aac89cc02d3" providerId="ADAL" clId="{48304E45-FF86-4417-8885-07DC192E0166}" dt="2021-10-27T12:46:17.415" v="765" actId="1076"/>
          <ac:spMkLst>
            <pc:docMk/>
            <pc:sldMk cId="689667829" sldId="326"/>
            <ac:spMk id="16" creationId="{9341F0BE-8B2F-4F2E-85B2-23B8E99B32A0}"/>
          </ac:spMkLst>
        </pc:spChg>
        <pc:spChg chg="add mod">
          <ac:chgData name="Lombardo, Timothy Paul" userId="bb3fd58c-3bf2-4d13-ad05-8aac89cc02d3" providerId="ADAL" clId="{48304E45-FF86-4417-8885-07DC192E0166}" dt="2021-10-27T12:46:17.415" v="765" actId="1076"/>
          <ac:spMkLst>
            <pc:docMk/>
            <pc:sldMk cId="689667829" sldId="326"/>
            <ac:spMk id="17" creationId="{6E8E755C-89F6-47EB-A431-E5939FA652ED}"/>
          </ac:spMkLst>
        </pc:spChg>
        <pc:spChg chg="add mod">
          <ac:chgData name="Lombardo, Timothy Paul" userId="bb3fd58c-3bf2-4d13-ad05-8aac89cc02d3" providerId="ADAL" clId="{48304E45-FF86-4417-8885-07DC192E0166}" dt="2021-10-27T12:46:17.415" v="765" actId="1076"/>
          <ac:spMkLst>
            <pc:docMk/>
            <pc:sldMk cId="689667829" sldId="326"/>
            <ac:spMk id="18" creationId="{AB2D6DF6-E721-439C-AAC5-7AA0894C499A}"/>
          </ac:spMkLst>
        </pc:spChg>
        <pc:spChg chg="add mod">
          <ac:chgData name="Lombardo, Timothy Paul" userId="bb3fd58c-3bf2-4d13-ad05-8aac89cc02d3" providerId="ADAL" clId="{48304E45-FF86-4417-8885-07DC192E0166}" dt="2021-10-27T12:46:17.415" v="765" actId="1076"/>
          <ac:spMkLst>
            <pc:docMk/>
            <pc:sldMk cId="689667829" sldId="326"/>
            <ac:spMk id="19" creationId="{C25B04C6-A12E-46AC-9118-BE5631953442}"/>
          </ac:spMkLst>
        </pc:spChg>
        <pc:spChg chg="add mod">
          <ac:chgData name="Lombardo, Timothy Paul" userId="bb3fd58c-3bf2-4d13-ad05-8aac89cc02d3" providerId="ADAL" clId="{48304E45-FF86-4417-8885-07DC192E0166}" dt="2021-10-27T12:46:17.415" v="765" actId="1076"/>
          <ac:spMkLst>
            <pc:docMk/>
            <pc:sldMk cId="689667829" sldId="326"/>
            <ac:spMk id="20" creationId="{5C285001-6D6D-49DA-8F06-8C4ACE9AFA91}"/>
          </ac:spMkLst>
        </pc:spChg>
        <pc:spChg chg="add mod">
          <ac:chgData name="Lombardo, Timothy Paul" userId="bb3fd58c-3bf2-4d13-ad05-8aac89cc02d3" providerId="ADAL" clId="{48304E45-FF86-4417-8885-07DC192E0166}" dt="2021-10-27T12:46:17.415" v="765" actId="1076"/>
          <ac:spMkLst>
            <pc:docMk/>
            <pc:sldMk cId="689667829" sldId="326"/>
            <ac:spMk id="21" creationId="{26A05A24-406B-4DF8-A0DA-E618DDA080B2}"/>
          </ac:spMkLst>
        </pc:spChg>
        <pc:spChg chg="add mod">
          <ac:chgData name="Lombardo, Timothy Paul" userId="bb3fd58c-3bf2-4d13-ad05-8aac89cc02d3" providerId="ADAL" clId="{48304E45-FF86-4417-8885-07DC192E0166}" dt="2021-10-27T12:46:17.415" v="765" actId="1076"/>
          <ac:spMkLst>
            <pc:docMk/>
            <pc:sldMk cId="689667829" sldId="326"/>
            <ac:spMk id="22" creationId="{EC3201BF-5FDB-4415-B8E5-2BC653366595}"/>
          </ac:spMkLst>
        </pc:spChg>
        <pc:spChg chg="add mod">
          <ac:chgData name="Lombardo, Timothy Paul" userId="bb3fd58c-3bf2-4d13-ad05-8aac89cc02d3" providerId="ADAL" clId="{48304E45-FF86-4417-8885-07DC192E0166}" dt="2021-10-27T12:46:17.415" v="765" actId="1076"/>
          <ac:spMkLst>
            <pc:docMk/>
            <pc:sldMk cId="689667829" sldId="326"/>
            <ac:spMk id="23" creationId="{62904832-EF66-420B-ABA5-3AA2D8E6A647}"/>
          </ac:spMkLst>
        </pc:spChg>
        <pc:spChg chg="add mod">
          <ac:chgData name="Lombardo, Timothy Paul" userId="bb3fd58c-3bf2-4d13-ad05-8aac89cc02d3" providerId="ADAL" clId="{48304E45-FF86-4417-8885-07DC192E0166}" dt="2021-10-27T12:46:17.415" v="765" actId="1076"/>
          <ac:spMkLst>
            <pc:docMk/>
            <pc:sldMk cId="689667829" sldId="326"/>
            <ac:spMk id="24" creationId="{2A85E975-E239-44E5-83A4-20BF3485A3B1}"/>
          </ac:spMkLst>
        </pc:spChg>
        <pc:spChg chg="add mod">
          <ac:chgData name="Lombardo, Timothy Paul" userId="bb3fd58c-3bf2-4d13-ad05-8aac89cc02d3" providerId="ADAL" clId="{48304E45-FF86-4417-8885-07DC192E0166}" dt="2021-10-27T12:46:17.415" v="765" actId="1076"/>
          <ac:spMkLst>
            <pc:docMk/>
            <pc:sldMk cId="689667829" sldId="326"/>
            <ac:spMk id="25" creationId="{87EA02B8-E3B5-4911-ACF0-53CC1E74C3E5}"/>
          </ac:spMkLst>
        </pc:spChg>
        <pc:spChg chg="add mod">
          <ac:chgData name="Lombardo, Timothy Paul" userId="bb3fd58c-3bf2-4d13-ad05-8aac89cc02d3" providerId="ADAL" clId="{48304E45-FF86-4417-8885-07DC192E0166}" dt="2021-10-27T12:46:17.415" v="765" actId="1076"/>
          <ac:spMkLst>
            <pc:docMk/>
            <pc:sldMk cId="689667829" sldId="326"/>
            <ac:spMk id="26" creationId="{E2FBFDD2-D390-4EA6-9B96-C8CA5BB82503}"/>
          </ac:spMkLst>
        </pc:spChg>
        <pc:spChg chg="add mod">
          <ac:chgData name="Lombardo, Timothy Paul" userId="bb3fd58c-3bf2-4d13-ad05-8aac89cc02d3" providerId="ADAL" clId="{48304E45-FF86-4417-8885-07DC192E0166}" dt="2021-10-27T12:46:17.415" v="765" actId="1076"/>
          <ac:spMkLst>
            <pc:docMk/>
            <pc:sldMk cId="689667829" sldId="326"/>
            <ac:spMk id="27" creationId="{C16051C0-F211-4171-A4DC-0F8A8975C5F6}"/>
          </ac:spMkLst>
        </pc:spChg>
        <pc:spChg chg="add mod">
          <ac:chgData name="Lombardo, Timothy Paul" userId="bb3fd58c-3bf2-4d13-ad05-8aac89cc02d3" providerId="ADAL" clId="{48304E45-FF86-4417-8885-07DC192E0166}" dt="2021-10-27T12:46:17.415" v="765" actId="1076"/>
          <ac:spMkLst>
            <pc:docMk/>
            <pc:sldMk cId="689667829" sldId="326"/>
            <ac:spMk id="28" creationId="{C30A732B-6D1F-408D-927C-3D1E3C286B9D}"/>
          </ac:spMkLst>
        </pc:spChg>
        <pc:spChg chg="add mod">
          <ac:chgData name="Lombardo, Timothy Paul" userId="bb3fd58c-3bf2-4d13-ad05-8aac89cc02d3" providerId="ADAL" clId="{48304E45-FF86-4417-8885-07DC192E0166}" dt="2021-10-27T12:46:17.415" v="765" actId="1076"/>
          <ac:spMkLst>
            <pc:docMk/>
            <pc:sldMk cId="689667829" sldId="326"/>
            <ac:spMk id="29" creationId="{53966FD7-DF17-406E-8968-FBBAF422B298}"/>
          </ac:spMkLst>
        </pc:spChg>
        <pc:spChg chg="add mod">
          <ac:chgData name="Lombardo, Timothy Paul" userId="bb3fd58c-3bf2-4d13-ad05-8aac89cc02d3" providerId="ADAL" clId="{48304E45-FF86-4417-8885-07DC192E0166}" dt="2021-10-27T12:46:17.415" v="765" actId="1076"/>
          <ac:spMkLst>
            <pc:docMk/>
            <pc:sldMk cId="689667829" sldId="326"/>
            <ac:spMk id="30" creationId="{08820B2A-EE08-4EAF-B5BE-9B626BEC1FEB}"/>
          </ac:spMkLst>
        </pc:spChg>
        <pc:spChg chg="add mod">
          <ac:chgData name="Lombardo, Timothy Paul" userId="bb3fd58c-3bf2-4d13-ad05-8aac89cc02d3" providerId="ADAL" clId="{48304E45-FF86-4417-8885-07DC192E0166}" dt="2021-10-27T12:46:17.415" v="765" actId="1076"/>
          <ac:spMkLst>
            <pc:docMk/>
            <pc:sldMk cId="689667829" sldId="326"/>
            <ac:spMk id="31" creationId="{E0D58F9D-5D96-4ADE-B630-7DAA2C8BB93C}"/>
          </ac:spMkLst>
        </pc:spChg>
        <pc:spChg chg="add mod">
          <ac:chgData name="Lombardo, Timothy Paul" userId="bb3fd58c-3bf2-4d13-ad05-8aac89cc02d3" providerId="ADAL" clId="{48304E45-FF86-4417-8885-07DC192E0166}" dt="2021-10-27T12:46:17.415" v="765" actId="1076"/>
          <ac:spMkLst>
            <pc:docMk/>
            <pc:sldMk cId="689667829" sldId="326"/>
            <ac:spMk id="32" creationId="{994259EF-DDFC-44DF-B8A5-66B168E94C82}"/>
          </ac:spMkLst>
        </pc:spChg>
        <pc:spChg chg="add mod">
          <ac:chgData name="Lombardo, Timothy Paul" userId="bb3fd58c-3bf2-4d13-ad05-8aac89cc02d3" providerId="ADAL" clId="{48304E45-FF86-4417-8885-07DC192E0166}" dt="2021-10-27T12:46:17.415" v="765" actId="1076"/>
          <ac:spMkLst>
            <pc:docMk/>
            <pc:sldMk cId="689667829" sldId="326"/>
            <ac:spMk id="33" creationId="{2C02DE02-73A3-4C1A-9DBE-41515714EAE2}"/>
          </ac:spMkLst>
        </pc:spChg>
        <pc:spChg chg="add mod">
          <ac:chgData name="Lombardo, Timothy Paul" userId="bb3fd58c-3bf2-4d13-ad05-8aac89cc02d3" providerId="ADAL" clId="{48304E45-FF86-4417-8885-07DC192E0166}" dt="2021-10-27T12:46:17.415" v="765" actId="1076"/>
          <ac:spMkLst>
            <pc:docMk/>
            <pc:sldMk cId="689667829" sldId="326"/>
            <ac:spMk id="34" creationId="{0156E58C-BB69-4784-AF4F-6CF9BB4B1423}"/>
          </ac:spMkLst>
        </pc:spChg>
        <pc:spChg chg="add mod">
          <ac:chgData name="Lombardo, Timothy Paul" userId="bb3fd58c-3bf2-4d13-ad05-8aac89cc02d3" providerId="ADAL" clId="{48304E45-FF86-4417-8885-07DC192E0166}" dt="2021-10-27T12:46:17.415" v="765" actId="1076"/>
          <ac:spMkLst>
            <pc:docMk/>
            <pc:sldMk cId="689667829" sldId="326"/>
            <ac:spMk id="35" creationId="{8F52DFD6-AD14-4AE3-A723-DC8BD5C9D17F}"/>
          </ac:spMkLst>
        </pc:spChg>
        <pc:spChg chg="add mod">
          <ac:chgData name="Lombardo, Timothy Paul" userId="bb3fd58c-3bf2-4d13-ad05-8aac89cc02d3" providerId="ADAL" clId="{48304E45-FF86-4417-8885-07DC192E0166}" dt="2021-10-27T12:46:17.415" v="765" actId="1076"/>
          <ac:spMkLst>
            <pc:docMk/>
            <pc:sldMk cId="689667829" sldId="326"/>
            <ac:spMk id="36" creationId="{F88140C4-62C8-4CC2-80E0-F72F4B2FE98B}"/>
          </ac:spMkLst>
        </pc:spChg>
        <pc:spChg chg="add mod">
          <ac:chgData name="Lombardo, Timothy Paul" userId="bb3fd58c-3bf2-4d13-ad05-8aac89cc02d3" providerId="ADAL" clId="{48304E45-FF86-4417-8885-07DC192E0166}" dt="2021-10-27T12:46:17.415" v="765" actId="1076"/>
          <ac:spMkLst>
            <pc:docMk/>
            <pc:sldMk cId="689667829" sldId="326"/>
            <ac:spMk id="37" creationId="{3B37AB1A-8E57-4955-BEBE-C8D19A278121}"/>
          </ac:spMkLst>
        </pc:spChg>
        <pc:spChg chg="add mod">
          <ac:chgData name="Lombardo, Timothy Paul" userId="bb3fd58c-3bf2-4d13-ad05-8aac89cc02d3" providerId="ADAL" clId="{48304E45-FF86-4417-8885-07DC192E0166}" dt="2021-10-27T12:46:17.415" v="765" actId="1076"/>
          <ac:spMkLst>
            <pc:docMk/>
            <pc:sldMk cId="689667829" sldId="326"/>
            <ac:spMk id="38" creationId="{D9E25EE1-A48E-4FDB-B6EC-AF07417C96DE}"/>
          </ac:spMkLst>
        </pc:spChg>
        <pc:spChg chg="add mod">
          <ac:chgData name="Lombardo, Timothy Paul" userId="bb3fd58c-3bf2-4d13-ad05-8aac89cc02d3" providerId="ADAL" clId="{48304E45-FF86-4417-8885-07DC192E0166}" dt="2021-10-27T12:46:17.415" v="765" actId="1076"/>
          <ac:spMkLst>
            <pc:docMk/>
            <pc:sldMk cId="689667829" sldId="326"/>
            <ac:spMk id="39" creationId="{E083AA94-FCEC-4D7D-B677-91A154C344AC}"/>
          </ac:spMkLst>
        </pc:spChg>
        <pc:spChg chg="add mod">
          <ac:chgData name="Lombardo, Timothy Paul" userId="bb3fd58c-3bf2-4d13-ad05-8aac89cc02d3" providerId="ADAL" clId="{48304E45-FF86-4417-8885-07DC192E0166}" dt="2021-10-27T12:46:17.415" v="765" actId="1076"/>
          <ac:spMkLst>
            <pc:docMk/>
            <pc:sldMk cId="689667829" sldId="326"/>
            <ac:spMk id="40" creationId="{FFCB163D-E641-4E01-AAD1-7B3412851BCC}"/>
          </ac:spMkLst>
        </pc:spChg>
        <pc:spChg chg="add mod">
          <ac:chgData name="Lombardo, Timothy Paul" userId="bb3fd58c-3bf2-4d13-ad05-8aac89cc02d3" providerId="ADAL" clId="{48304E45-FF86-4417-8885-07DC192E0166}" dt="2021-10-27T12:46:17.415" v="765" actId="1076"/>
          <ac:spMkLst>
            <pc:docMk/>
            <pc:sldMk cId="689667829" sldId="326"/>
            <ac:spMk id="61" creationId="{57EB0563-5632-4CAF-AD6E-0CAB28EB8473}"/>
          </ac:spMkLst>
        </pc:spChg>
        <pc:spChg chg="add mod">
          <ac:chgData name="Lombardo, Timothy Paul" userId="bb3fd58c-3bf2-4d13-ad05-8aac89cc02d3" providerId="ADAL" clId="{48304E45-FF86-4417-8885-07DC192E0166}" dt="2021-10-27T12:46:17.415" v="765" actId="1076"/>
          <ac:spMkLst>
            <pc:docMk/>
            <pc:sldMk cId="689667829" sldId="326"/>
            <ac:spMk id="62" creationId="{E2D7D17F-9B9E-4782-941A-C821A708759E}"/>
          </ac:spMkLst>
        </pc:spChg>
        <pc:spChg chg="add mod">
          <ac:chgData name="Lombardo, Timothy Paul" userId="bb3fd58c-3bf2-4d13-ad05-8aac89cc02d3" providerId="ADAL" clId="{48304E45-FF86-4417-8885-07DC192E0166}" dt="2021-10-27T12:46:27.656" v="783" actId="1035"/>
          <ac:spMkLst>
            <pc:docMk/>
            <pc:sldMk cId="689667829" sldId="326"/>
            <ac:spMk id="63" creationId="{D1E390A3-B7E0-4A77-AAFA-5ECC95D6E181}"/>
          </ac:spMkLst>
        </pc:spChg>
        <pc:spChg chg="del mod">
          <ac:chgData name="Lombardo, Timothy Paul" userId="bb3fd58c-3bf2-4d13-ad05-8aac89cc02d3" providerId="ADAL" clId="{48304E45-FF86-4417-8885-07DC192E0166}" dt="2021-10-13T18:39:21.110" v="252" actId="478"/>
          <ac:spMkLst>
            <pc:docMk/>
            <pc:sldMk cId="689667829" sldId="326"/>
            <ac:spMk id="36866" creationId="{00000000-0000-0000-0000-000000000000}"/>
          </ac:spMkLst>
        </pc:spChg>
        <pc:spChg chg="del mod">
          <ac:chgData name="Lombardo, Timothy Paul" userId="bb3fd58c-3bf2-4d13-ad05-8aac89cc02d3" providerId="ADAL" clId="{48304E45-FF86-4417-8885-07DC192E0166}" dt="2021-10-13T18:39:21.110" v="252" actId="478"/>
          <ac:spMkLst>
            <pc:docMk/>
            <pc:sldMk cId="689667829" sldId="326"/>
            <ac:spMk id="36867" creationId="{00000000-0000-0000-0000-000000000000}"/>
          </ac:spMkLst>
        </pc:spChg>
        <pc:spChg chg="del mod">
          <ac:chgData name="Lombardo, Timothy Paul" userId="bb3fd58c-3bf2-4d13-ad05-8aac89cc02d3" providerId="ADAL" clId="{48304E45-FF86-4417-8885-07DC192E0166}" dt="2021-10-13T18:39:21.110" v="252" actId="478"/>
          <ac:spMkLst>
            <pc:docMk/>
            <pc:sldMk cId="689667829" sldId="326"/>
            <ac:spMk id="36868" creationId="{00000000-0000-0000-0000-000000000000}"/>
          </ac:spMkLst>
        </pc:spChg>
        <pc:spChg chg="del mod">
          <ac:chgData name="Lombardo, Timothy Paul" userId="bb3fd58c-3bf2-4d13-ad05-8aac89cc02d3" providerId="ADAL" clId="{48304E45-FF86-4417-8885-07DC192E0166}" dt="2021-10-13T18:39:21.110" v="252" actId="478"/>
          <ac:spMkLst>
            <pc:docMk/>
            <pc:sldMk cId="689667829" sldId="326"/>
            <ac:spMk id="36869" creationId="{00000000-0000-0000-0000-000000000000}"/>
          </ac:spMkLst>
        </pc:spChg>
        <pc:spChg chg="del mod">
          <ac:chgData name="Lombardo, Timothy Paul" userId="bb3fd58c-3bf2-4d13-ad05-8aac89cc02d3" providerId="ADAL" clId="{48304E45-FF86-4417-8885-07DC192E0166}" dt="2021-10-13T18:39:21.110" v="252" actId="478"/>
          <ac:spMkLst>
            <pc:docMk/>
            <pc:sldMk cId="689667829" sldId="326"/>
            <ac:spMk id="36870" creationId="{00000000-0000-0000-0000-000000000000}"/>
          </ac:spMkLst>
        </pc:spChg>
        <pc:spChg chg="del mod">
          <ac:chgData name="Lombardo, Timothy Paul" userId="bb3fd58c-3bf2-4d13-ad05-8aac89cc02d3" providerId="ADAL" clId="{48304E45-FF86-4417-8885-07DC192E0166}" dt="2021-10-13T18:39:21.110" v="252" actId="478"/>
          <ac:spMkLst>
            <pc:docMk/>
            <pc:sldMk cId="689667829" sldId="326"/>
            <ac:spMk id="36871" creationId="{00000000-0000-0000-0000-000000000000}"/>
          </ac:spMkLst>
        </pc:spChg>
        <pc:spChg chg="del mod">
          <ac:chgData name="Lombardo, Timothy Paul" userId="bb3fd58c-3bf2-4d13-ad05-8aac89cc02d3" providerId="ADAL" clId="{48304E45-FF86-4417-8885-07DC192E0166}" dt="2021-10-13T18:39:21.110" v="252" actId="478"/>
          <ac:spMkLst>
            <pc:docMk/>
            <pc:sldMk cId="689667829" sldId="326"/>
            <ac:spMk id="36872" creationId="{00000000-0000-0000-0000-000000000000}"/>
          </ac:spMkLst>
        </pc:spChg>
        <pc:spChg chg="del mod">
          <ac:chgData name="Lombardo, Timothy Paul" userId="bb3fd58c-3bf2-4d13-ad05-8aac89cc02d3" providerId="ADAL" clId="{48304E45-FF86-4417-8885-07DC192E0166}" dt="2021-10-13T18:39:21.110" v="252" actId="478"/>
          <ac:spMkLst>
            <pc:docMk/>
            <pc:sldMk cId="689667829" sldId="326"/>
            <ac:spMk id="36873" creationId="{00000000-0000-0000-0000-000000000000}"/>
          </ac:spMkLst>
        </pc:spChg>
        <pc:spChg chg="del mod">
          <ac:chgData name="Lombardo, Timothy Paul" userId="bb3fd58c-3bf2-4d13-ad05-8aac89cc02d3" providerId="ADAL" clId="{48304E45-FF86-4417-8885-07DC192E0166}" dt="2021-10-13T18:39:21.110" v="252" actId="478"/>
          <ac:spMkLst>
            <pc:docMk/>
            <pc:sldMk cId="689667829" sldId="326"/>
            <ac:spMk id="36874" creationId="{00000000-0000-0000-0000-000000000000}"/>
          </ac:spMkLst>
        </pc:spChg>
        <pc:spChg chg="del mod">
          <ac:chgData name="Lombardo, Timothy Paul" userId="bb3fd58c-3bf2-4d13-ad05-8aac89cc02d3" providerId="ADAL" clId="{48304E45-FF86-4417-8885-07DC192E0166}" dt="2021-10-13T18:39:21.110" v="252" actId="478"/>
          <ac:spMkLst>
            <pc:docMk/>
            <pc:sldMk cId="689667829" sldId="326"/>
            <ac:spMk id="36875" creationId="{00000000-0000-0000-0000-000000000000}"/>
          </ac:spMkLst>
        </pc:spChg>
        <pc:spChg chg="del mod">
          <ac:chgData name="Lombardo, Timothy Paul" userId="bb3fd58c-3bf2-4d13-ad05-8aac89cc02d3" providerId="ADAL" clId="{48304E45-FF86-4417-8885-07DC192E0166}" dt="2021-10-13T18:39:21.110" v="252" actId="478"/>
          <ac:spMkLst>
            <pc:docMk/>
            <pc:sldMk cId="689667829" sldId="326"/>
            <ac:spMk id="36876" creationId="{00000000-0000-0000-0000-000000000000}"/>
          </ac:spMkLst>
        </pc:spChg>
        <pc:spChg chg="del mod">
          <ac:chgData name="Lombardo, Timothy Paul" userId="bb3fd58c-3bf2-4d13-ad05-8aac89cc02d3" providerId="ADAL" clId="{48304E45-FF86-4417-8885-07DC192E0166}" dt="2021-10-13T18:39:21.110" v="252" actId="478"/>
          <ac:spMkLst>
            <pc:docMk/>
            <pc:sldMk cId="689667829" sldId="326"/>
            <ac:spMk id="36877" creationId="{00000000-0000-0000-0000-000000000000}"/>
          </ac:spMkLst>
        </pc:spChg>
        <pc:spChg chg="del mod">
          <ac:chgData name="Lombardo, Timothy Paul" userId="bb3fd58c-3bf2-4d13-ad05-8aac89cc02d3" providerId="ADAL" clId="{48304E45-FF86-4417-8885-07DC192E0166}" dt="2021-10-13T18:39:21.110" v="252" actId="478"/>
          <ac:spMkLst>
            <pc:docMk/>
            <pc:sldMk cId="689667829" sldId="326"/>
            <ac:spMk id="36878" creationId="{00000000-0000-0000-0000-000000000000}"/>
          </ac:spMkLst>
        </pc:spChg>
        <pc:spChg chg="del mod">
          <ac:chgData name="Lombardo, Timothy Paul" userId="bb3fd58c-3bf2-4d13-ad05-8aac89cc02d3" providerId="ADAL" clId="{48304E45-FF86-4417-8885-07DC192E0166}" dt="2021-10-13T18:39:21.110" v="252" actId="478"/>
          <ac:spMkLst>
            <pc:docMk/>
            <pc:sldMk cId="689667829" sldId="326"/>
            <ac:spMk id="36879" creationId="{00000000-0000-0000-0000-000000000000}"/>
          </ac:spMkLst>
        </pc:spChg>
        <pc:spChg chg="del mod">
          <ac:chgData name="Lombardo, Timothy Paul" userId="bb3fd58c-3bf2-4d13-ad05-8aac89cc02d3" providerId="ADAL" clId="{48304E45-FF86-4417-8885-07DC192E0166}" dt="2021-10-13T18:39:21.110" v="252" actId="478"/>
          <ac:spMkLst>
            <pc:docMk/>
            <pc:sldMk cId="689667829" sldId="326"/>
            <ac:spMk id="36880" creationId="{00000000-0000-0000-0000-000000000000}"/>
          </ac:spMkLst>
        </pc:spChg>
        <pc:spChg chg="del mod">
          <ac:chgData name="Lombardo, Timothy Paul" userId="bb3fd58c-3bf2-4d13-ad05-8aac89cc02d3" providerId="ADAL" clId="{48304E45-FF86-4417-8885-07DC192E0166}" dt="2021-10-13T18:39:21.110" v="252" actId="478"/>
          <ac:spMkLst>
            <pc:docMk/>
            <pc:sldMk cId="689667829" sldId="326"/>
            <ac:spMk id="36881" creationId="{00000000-0000-0000-0000-000000000000}"/>
          </ac:spMkLst>
        </pc:spChg>
        <pc:spChg chg="del mod">
          <ac:chgData name="Lombardo, Timothy Paul" userId="bb3fd58c-3bf2-4d13-ad05-8aac89cc02d3" providerId="ADAL" clId="{48304E45-FF86-4417-8885-07DC192E0166}" dt="2021-10-13T18:39:21.110" v="252" actId="478"/>
          <ac:spMkLst>
            <pc:docMk/>
            <pc:sldMk cId="689667829" sldId="326"/>
            <ac:spMk id="36882" creationId="{00000000-0000-0000-0000-000000000000}"/>
          </ac:spMkLst>
        </pc:spChg>
        <pc:spChg chg="del mod">
          <ac:chgData name="Lombardo, Timothy Paul" userId="bb3fd58c-3bf2-4d13-ad05-8aac89cc02d3" providerId="ADAL" clId="{48304E45-FF86-4417-8885-07DC192E0166}" dt="2021-10-13T18:39:21.110" v="252" actId="478"/>
          <ac:spMkLst>
            <pc:docMk/>
            <pc:sldMk cId="689667829" sldId="326"/>
            <ac:spMk id="36883" creationId="{00000000-0000-0000-0000-000000000000}"/>
          </ac:spMkLst>
        </pc:spChg>
        <pc:spChg chg="del mod">
          <ac:chgData name="Lombardo, Timothy Paul" userId="bb3fd58c-3bf2-4d13-ad05-8aac89cc02d3" providerId="ADAL" clId="{48304E45-FF86-4417-8885-07DC192E0166}" dt="2021-10-13T18:39:21.110" v="252" actId="478"/>
          <ac:spMkLst>
            <pc:docMk/>
            <pc:sldMk cId="689667829" sldId="326"/>
            <ac:spMk id="36884" creationId="{00000000-0000-0000-0000-000000000000}"/>
          </ac:spMkLst>
        </pc:spChg>
        <pc:spChg chg="del mod">
          <ac:chgData name="Lombardo, Timothy Paul" userId="bb3fd58c-3bf2-4d13-ad05-8aac89cc02d3" providerId="ADAL" clId="{48304E45-FF86-4417-8885-07DC192E0166}" dt="2021-10-13T18:39:21.110" v="252" actId="478"/>
          <ac:spMkLst>
            <pc:docMk/>
            <pc:sldMk cId="689667829" sldId="326"/>
            <ac:spMk id="36885" creationId="{00000000-0000-0000-0000-000000000000}"/>
          </ac:spMkLst>
        </pc:spChg>
        <pc:spChg chg="del mod">
          <ac:chgData name="Lombardo, Timothy Paul" userId="bb3fd58c-3bf2-4d13-ad05-8aac89cc02d3" providerId="ADAL" clId="{48304E45-FF86-4417-8885-07DC192E0166}" dt="2021-10-13T18:39:21.110" v="252" actId="478"/>
          <ac:spMkLst>
            <pc:docMk/>
            <pc:sldMk cId="689667829" sldId="326"/>
            <ac:spMk id="36886" creationId="{00000000-0000-0000-0000-000000000000}"/>
          </ac:spMkLst>
        </pc:spChg>
        <pc:spChg chg="del mod">
          <ac:chgData name="Lombardo, Timothy Paul" userId="bb3fd58c-3bf2-4d13-ad05-8aac89cc02d3" providerId="ADAL" clId="{48304E45-FF86-4417-8885-07DC192E0166}" dt="2021-10-13T18:39:21.110" v="252" actId="478"/>
          <ac:spMkLst>
            <pc:docMk/>
            <pc:sldMk cId="689667829" sldId="326"/>
            <ac:spMk id="36887" creationId="{00000000-0000-0000-0000-000000000000}"/>
          </ac:spMkLst>
        </pc:spChg>
        <pc:spChg chg="del mod">
          <ac:chgData name="Lombardo, Timothy Paul" userId="bb3fd58c-3bf2-4d13-ad05-8aac89cc02d3" providerId="ADAL" clId="{48304E45-FF86-4417-8885-07DC192E0166}" dt="2021-10-13T18:39:21.110" v="252" actId="478"/>
          <ac:spMkLst>
            <pc:docMk/>
            <pc:sldMk cId="689667829" sldId="326"/>
            <ac:spMk id="36888" creationId="{00000000-0000-0000-0000-000000000000}"/>
          </ac:spMkLst>
        </pc:spChg>
        <pc:spChg chg="del mod">
          <ac:chgData name="Lombardo, Timothy Paul" userId="bb3fd58c-3bf2-4d13-ad05-8aac89cc02d3" providerId="ADAL" clId="{48304E45-FF86-4417-8885-07DC192E0166}" dt="2021-10-13T18:39:21.110" v="252" actId="478"/>
          <ac:spMkLst>
            <pc:docMk/>
            <pc:sldMk cId="689667829" sldId="326"/>
            <ac:spMk id="36889" creationId="{00000000-0000-0000-0000-000000000000}"/>
          </ac:spMkLst>
        </pc:spChg>
        <pc:spChg chg="del mod">
          <ac:chgData name="Lombardo, Timothy Paul" userId="bb3fd58c-3bf2-4d13-ad05-8aac89cc02d3" providerId="ADAL" clId="{48304E45-FF86-4417-8885-07DC192E0166}" dt="2021-10-13T18:39:21.110" v="252" actId="478"/>
          <ac:spMkLst>
            <pc:docMk/>
            <pc:sldMk cId="689667829" sldId="326"/>
            <ac:spMk id="36890" creationId="{00000000-0000-0000-0000-000000000000}"/>
          </ac:spMkLst>
        </pc:spChg>
        <pc:spChg chg="del mod">
          <ac:chgData name="Lombardo, Timothy Paul" userId="bb3fd58c-3bf2-4d13-ad05-8aac89cc02d3" providerId="ADAL" clId="{48304E45-FF86-4417-8885-07DC192E0166}" dt="2021-10-13T18:39:21.110" v="252" actId="478"/>
          <ac:spMkLst>
            <pc:docMk/>
            <pc:sldMk cId="689667829" sldId="326"/>
            <ac:spMk id="36891" creationId="{00000000-0000-0000-0000-000000000000}"/>
          </ac:spMkLst>
        </pc:spChg>
        <pc:spChg chg="del mod">
          <ac:chgData name="Lombardo, Timothy Paul" userId="bb3fd58c-3bf2-4d13-ad05-8aac89cc02d3" providerId="ADAL" clId="{48304E45-FF86-4417-8885-07DC192E0166}" dt="2021-10-13T18:39:21.110" v="252" actId="478"/>
          <ac:spMkLst>
            <pc:docMk/>
            <pc:sldMk cId="689667829" sldId="326"/>
            <ac:spMk id="36892" creationId="{00000000-0000-0000-0000-000000000000}"/>
          </ac:spMkLst>
        </pc:spChg>
        <pc:spChg chg="del mod">
          <ac:chgData name="Lombardo, Timothy Paul" userId="bb3fd58c-3bf2-4d13-ad05-8aac89cc02d3" providerId="ADAL" clId="{48304E45-FF86-4417-8885-07DC192E0166}" dt="2021-10-13T18:39:21.110" v="252" actId="478"/>
          <ac:spMkLst>
            <pc:docMk/>
            <pc:sldMk cId="689667829" sldId="326"/>
            <ac:spMk id="36893" creationId="{00000000-0000-0000-0000-000000000000}"/>
          </ac:spMkLst>
        </pc:spChg>
        <pc:spChg chg="del mod">
          <ac:chgData name="Lombardo, Timothy Paul" userId="bb3fd58c-3bf2-4d13-ad05-8aac89cc02d3" providerId="ADAL" clId="{48304E45-FF86-4417-8885-07DC192E0166}" dt="2021-10-13T18:39:21.110" v="252" actId="478"/>
          <ac:spMkLst>
            <pc:docMk/>
            <pc:sldMk cId="689667829" sldId="326"/>
            <ac:spMk id="36894" creationId="{00000000-0000-0000-0000-000000000000}"/>
          </ac:spMkLst>
        </pc:spChg>
        <pc:spChg chg="del mod">
          <ac:chgData name="Lombardo, Timothy Paul" userId="bb3fd58c-3bf2-4d13-ad05-8aac89cc02d3" providerId="ADAL" clId="{48304E45-FF86-4417-8885-07DC192E0166}" dt="2021-10-13T18:39:21.110" v="252" actId="478"/>
          <ac:spMkLst>
            <pc:docMk/>
            <pc:sldMk cId="689667829" sldId="326"/>
            <ac:spMk id="36895" creationId="{00000000-0000-0000-0000-000000000000}"/>
          </ac:spMkLst>
        </pc:spChg>
        <pc:spChg chg="del mod">
          <ac:chgData name="Lombardo, Timothy Paul" userId="bb3fd58c-3bf2-4d13-ad05-8aac89cc02d3" providerId="ADAL" clId="{48304E45-FF86-4417-8885-07DC192E0166}" dt="2021-10-13T18:39:21.110" v="252" actId="478"/>
          <ac:spMkLst>
            <pc:docMk/>
            <pc:sldMk cId="689667829" sldId="326"/>
            <ac:spMk id="36896" creationId="{00000000-0000-0000-0000-000000000000}"/>
          </ac:spMkLst>
        </pc:spChg>
        <pc:spChg chg="del mod">
          <ac:chgData name="Lombardo, Timothy Paul" userId="bb3fd58c-3bf2-4d13-ad05-8aac89cc02d3" providerId="ADAL" clId="{48304E45-FF86-4417-8885-07DC192E0166}" dt="2021-10-13T18:39:21.110" v="252" actId="478"/>
          <ac:spMkLst>
            <pc:docMk/>
            <pc:sldMk cId="689667829" sldId="326"/>
            <ac:spMk id="36897" creationId="{00000000-0000-0000-0000-000000000000}"/>
          </ac:spMkLst>
        </pc:spChg>
        <pc:spChg chg="del mod">
          <ac:chgData name="Lombardo, Timothy Paul" userId="bb3fd58c-3bf2-4d13-ad05-8aac89cc02d3" providerId="ADAL" clId="{48304E45-FF86-4417-8885-07DC192E0166}" dt="2021-10-13T18:39:21.110" v="252" actId="478"/>
          <ac:spMkLst>
            <pc:docMk/>
            <pc:sldMk cId="689667829" sldId="326"/>
            <ac:spMk id="36898" creationId="{00000000-0000-0000-0000-000000000000}"/>
          </ac:spMkLst>
        </pc:spChg>
        <pc:spChg chg="del mod">
          <ac:chgData name="Lombardo, Timothy Paul" userId="bb3fd58c-3bf2-4d13-ad05-8aac89cc02d3" providerId="ADAL" clId="{48304E45-FF86-4417-8885-07DC192E0166}" dt="2021-10-13T18:39:21.110" v="252" actId="478"/>
          <ac:spMkLst>
            <pc:docMk/>
            <pc:sldMk cId="689667829" sldId="326"/>
            <ac:spMk id="36899" creationId="{00000000-0000-0000-0000-000000000000}"/>
          </ac:spMkLst>
        </pc:spChg>
        <pc:spChg chg="del mod">
          <ac:chgData name="Lombardo, Timothy Paul" userId="bb3fd58c-3bf2-4d13-ad05-8aac89cc02d3" providerId="ADAL" clId="{48304E45-FF86-4417-8885-07DC192E0166}" dt="2021-10-13T18:39:21.110" v="252" actId="478"/>
          <ac:spMkLst>
            <pc:docMk/>
            <pc:sldMk cId="689667829" sldId="326"/>
            <ac:spMk id="36920" creationId="{00000000-0000-0000-0000-000000000000}"/>
          </ac:spMkLst>
        </pc:spChg>
        <pc:spChg chg="del mod">
          <ac:chgData name="Lombardo, Timothy Paul" userId="bb3fd58c-3bf2-4d13-ad05-8aac89cc02d3" providerId="ADAL" clId="{48304E45-FF86-4417-8885-07DC192E0166}" dt="2021-10-13T18:39:21.110" v="252" actId="478"/>
          <ac:spMkLst>
            <pc:docMk/>
            <pc:sldMk cId="689667829" sldId="326"/>
            <ac:spMk id="36921" creationId="{00000000-0000-0000-0000-000000000000}"/>
          </ac:spMkLst>
        </pc:spChg>
        <pc:spChg chg="del mod">
          <ac:chgData name="Lombardo, Timothy Paul" userId="bb3fd58c-3bf2-4d13-ad05-8aac89cc02d3" providerId="ADAL" clId="{48304E45-FF86-4417-8885-07DC192E0166}" dt="2021-10-13T18:39:21.110" v="252" actId="478"/>
          <ac:spMkLst>
            <pc:docMk/>
            <pc:sldMk cId="689667829" sldId="326"/>
            <ac:spMk id="36922" creationId="{00000000-0000-0000-0000-000000000000}"/>
          </ac:spMkLst>
        </pc:spChg>
        <pc:grpChg chg="add mod">
          <ac:chgData name="Lombardo, Timothy Paul" userId="bb3fd58c-3bf2-4d13-ad05-8aac89cc02d3" providerId="ADAL" clId="{48304E45-FF86-4417-8885-07DC192E0166}" dt="2021-10-27T12:46:17.415" v="765" actId="1076"/>
          <ac:grpSpMkLst>
            <pc:docMk/>
            <pc:sldMk cId="689667829" sldId="326"/>
            <ac:grpSpMk id="41" creationId="{4933F7B6-8D68-4D2C-AE1E-41A3259D9A08}"/>
          </ac:grpSpMkLst>
        </pc:grpChg>
        <pc:grpChg chg="add mod">
          <ac:chgData name="Lombardo, Timothy Paul" userId="bb3fd58c-3bf2-4d13-ad05-8aac89cc02d3" providerId="ADAL" clId="{48304E45-FF86-4417-8885-07DC192E0166}" dt="2021-10-27T12:46:17.415" v="765" actId="1076"/>
          <ac:grpSpMkLst>
            <pc:docMk/>
            <pc:sldMk cId="689667829" sldId="326"/>
            <ac:grpSpMk id="46" creationId="{F0D18BAC-5B65-4B30-82BF-70ED9FBE6413}"/>
          </ac:grpSpMkLst>
        </pc:grpChg>
        <pc:grpChg chg="add mod">
          <ac:chgData name="Lombardo, Timothy Paul" userId="bb3fd58c-3bf2-4d13-ad05-8aac89cc02d3" providerId="ADAL" clId="{48304E45-FF86-4417-8885-07DC192E0166}" dt="2021-10-27T12:46:17.415" v="765" actId="1076"/>
          <ac:grpSpMkLst>
            <pc:docMk/>
            <pc:sldMk cId="689667829" sldId="326"/>
            <ac:grpSpMk id="51" creationId="{2EDD228E-D1A6-49D4-9EE5-66F3AC99DB31}"/>
          </ac:grpSpMkLst>
        </pc:grpChg>
        <pc:grpChg chg="add mod">
          <ac:chgData name="Lombardo, Timothy Paul" userId="bb3fd58c-3bf2-4d13-ad05-8aac89cc02d3" providerId="ADAL" clId="{48304E45-FF86-4417-8885-07DC192E0166}" dt="2021-10-27T12:46:17.415" v="765" actId="1076"/>
          <ac:grpSpMkLst>
            <pc:docMk/>
            <pc:sldMk cId="689667829" sldId="326"/>
            <ac:grpSpMk id="56" creationId="{D4762261-CEFD-4DFB-A543-A8DB25B8EC98}"/>
          </ac:grpSpMkLst>
        </pc:grpChg>
        <pc:grpChg chg="del mod">
          <ac:chgData name="Lombardo, Timothy Paul" userId="bb3fd58c-3bf2-4d13-ad05-8aac89cc02d3" providerId="ADAL" clId="{48304E45-FF86-4417-8885-07DC192E0166}" dt="2021-10-13T18:39:21.110" v="252" actId="478"/>
          <ac:grpSpMkLst>
            <pc:docMk/>
            <pc:sldMk cId="689667829" sldId="326"/>
            <ac:grpSpMk id="36904" creationId="{00000000-0000-0000-0000-000000000000}"/>
          </ac:grpSpMkLst>
        </pc:grpChg>
        <pc:grpChg chg="del mod">
          <ac:chgData name="Lombardo, Timothy Paul" userId="bb3fd58c-3bf2-4d13-ad05-8aac89cc02d3" providerId="ADAL" clId="{48304E45-FF86-4417-8885-07DC192E0166}" dt="2021-10-13T18:39:21.110" v="252" actId="478"/>
          <ac:grpSpMkLst>
            <pc:docMk/>
            <pc:sldMk cId="689667829" sldId="326"/>
            <ac:grpSpMk id="36909" creationId="{00000000-0000-0000-0000-000000000000}"/>
          </ac:grpSpMkLst>
        </pc:grpChg>
        <pc:grpChg chg="del mod">
          <ac:chgData name="Lombardo, Timothy Paul" userId="bb3fd58c-3bf2-4d13-ad05-8aac89cc02d3" providerId="ADAL" clId="{48304E45-FF86-4417-8885-07DC192E0166}" dt="2021-10-13T18:39:21.110" v="252" actId="478"/>
          <ac:grpSpMkLst>
            <pc:docMk/>
            <pc:sldMk cId="689667829" sldId="326"/>
            <ac:grpSpMk id="36914" creationId="{00000000-0000-0000-0000-000000000000}"/>
          </ac:grpSpMkLst>
        </pc:grpChg>
        <pc:grpChg chg="del mod">
          <ac:chgData name="Lombardo, Timothy Paul" userId="bb3fd58c-3bf2-4d13-ad05-8aac89cc02d3" providerId="ADAL" clId="{48304E45-FF86-4417-8885-07DC192E0166}" dt="2021-10-13T18:39:21.110" v="252" actId="478"/>
          <ac:grpSpMkLst>
            <pc:docMk/>
            <pc:sldMk cId="689667829" sldId="326"/>
            <ac:grpSpMk id="36919" creationId="{00000000-0000-0000-0000-000000000000}"/>
          </ac:grpSpMkLst>
        </pc:grpChg>
      </pc:sldChg>
      <pc:sldChg chg="addSp delSp modSp">
        <pc:chgData name="Lombardo, Timothy Paul" userId="bb3fd58c-3bf2-4d13-ad05-8aac89cc02d3" providerId="ADAL" clId="{48304E45-FF86-4417-8885-07DC192E0166}" dt="2021-10-13T18:40:47.313" v="271" actId="1076"/>
        <pc:sldMkLst>
          <pc:docMk/>
          <pc:sldMk cId="343951689" sldId="327"/>
        </pc:sldMkLst>
        <pc:spChg chg="del">
          <ac:chgData name="Lombardo, Timothy Paul" userId="bb3fd58c-3bf2-4d13-ad05-8aac89cc02d3" providerId="ADAL" clId="{48304E45-FF86-4417-8885-07DC192E0166}" dt="2021-10-13T18:39:26.679" v="253" actId="478"/>
          <ac:spMkLst>
            <pc:docMk/>
            <pc:sldMk cId="343951689" sldId="327"/>
            <ac:spMk id="3" creationId="{00000000-0000-0000-0000-000000000000}"/>
          </ac:spMkLst>
        </pc:spChg>
        <pc:spChg chg="del mod">
          <ac:chgData name="Lombardo, Timothy Paul" userId="bb3fd58c-3bf2-4d13-ad05-8aac89cc02d3" providerId="ADAL" clId="{48304E45-FF86-4417-8885-07DC192E0166}" dt="2021-10-13T18:39:26.679" v="253" actId="478"/>
          <ac:spMkLst>
            <pc:docMk/>
            <pc:sldMk cId="343951689" sldId="327"/>
            <ac:spMk id="4" creationId="{00000000-0000-0000-0000-000000000000}"/>
          </ac:spMkLst>
        </pc:spChg>
        <pc:spChg chg="add del mod">
          <ac:chgData name="Lombardo, Timothy Paul" userId="bb3fd58c-3bf2-4d13-ad05-8aac89cc02d3" providerId="ADAL" clId="{48304E45-FF86-4417-8885-07DC192E0166}" dt="2021-10-13T18:26:34.373" v="14"/>
          <ac:spMkLst>
            <pc:docMk/>
            <pc:sldMk cId="343951689" sldId="327"/>
            <ac:spMk id="5" creationId="{F00B0D48-FA8D-4994-87C6-D953471996C9}"/>
          </ac:spMkLst>
        </pc:spChg>
        <pc:spChg chg="add del mod">
          <ac:chgData name="Lombardo, Timothy Paul" userId="bb3fd58c-3bf2-4d13-ad05-8aac89cc02d3" providerId="ADAL" clId="{48304E45-FF86-4417-8885-07DC192E0166}" dt="2021-10-13T18:26:34.373" v="14"/>
          <ac:spMkLst>
            <pc:docMk/>
            <pc:sldMk cId="343951689" sldId="327"/>
            <ac:spMk id="6" creationId="{601E0C31-FDEF-4EB5-9569-20B3278CE95B}"/>
          </ac:spMkLst>
        </pc:spChg>
        <pc:spChg chg="add del mod">
          <ac:chgData name="Lombardo, Timothy Paul" userId="bb3fd58c-3bf2-4d13-ad05-8aac89cc02d3" providerId="ADAL" clId="{48304E45-FF86-4417-8885-07DC192E0166}" dt="2021-10-13T18:26:34.373" v="14"/>
          <ac:spMkLst>
            <pc:docMk/>
            <pc:sldMk cId="343951689" sldId="327"/>
            <ac:spMk id="7" creationId="{CDAF07AB-D8F3-4171-A897-61B7D0B57876}"/>
          </ac:spMkLst>
        </pc:spChg>
        <pc:spChg chg="add del mod">
          <ac:chgData name="Lombardo, Timothy Paul" userId="bb3fd58c-3bf2-4d13-ad05-8aac89cc02d3" providerId="ADAL" clId="{48304E45-FF86-4417-8885-07DC192E0166}" dt="2021-10-13T18:39:26.679" v="253" actId="478"/>
          <ac:spMkLst>
            <pc:docMk/>
            <pc:sldMk cId="343951689" sldId="327"/>
            <ac:spMk id="8" creationId="{9FB34852-5031-4302-911E-8BC67E3D48AC}"/>
          </ac:spMkLst>
        </pc:spChg>
        <pc:spChg chg="add del mod">
          <ac:chgData name="Lombardo, Timothy Paul" userId="bb3fd58c-3bf2-4d13-ad05-8aac89cc02d3" providerId="ADAL" clId="{48304E45-FF86-4417-8885-07DC192E0166}" dt="2021-10-13T18:39:36.438" v="254"/>
          <ac:spMkLst>
            <pc:docMk/>
            <pc:sldMk cId="343951689" sldId="327"/>
            <ac:spMk id="10" creationId="{7E04782D-81EE-4463-846F-1916414B40B7}"/>
          </ac:spMkLst>
        </pc:spChg>
        <pc:spChg chg="add del mod">
          <ac:chgData name="Lombardo, Timothy Paul" userId="bb3fd58c-3bf2-4d13-ad05-8aac89cc02d3" providerId="ADAL" clId="{48304E45-FF86-4417-8885-07DC192E0166}" dt="2021-10-13T18:39:36.438" v="254"/>
          <ac:spMkLst>
            <pc:docMk/>
            <pc:sldMk cId="343951689" sldId="327"/>
            <ac:spMk id="11" creationId="{C73E0252-C8CD-408E-B222-159FE68F3444}"/>
          </ac:spMkLst>
        </pc:spChg>
        <pc:spChg chg="add mod">
          <ac:chgData name="Lombardo, Timothy Paul" userId="bb3fd58c-3bf2-4d13-ad05-8aac89cc02d3" providerId="ADAL" clId="{48304E45-FF86-4417-8885-07DC192E0166}" dt="2021-10-13T18:39:36.438" v="254"/>
          <ac:spMkLst>
            <pc:docMk/>
            <pc:sldMk cId="343951689" sldId="327"/>
            <ac:spMk id="12" creationId="{D32A094E-FD5B-4DE0-8E03-517737104D76}"/>
          </ac:spMkLst>
        </pc:spChg>
        <pc:spChg chg="add mod">
          <ac:chgData name="Lombardo, Timothy Paul" userId="bb3fd58c-3bf2-4d13-ad05-8aac89cc02d3" providerId="ADAL" clId="{48304E45-FF86-4417-8885-07DC192E0166}" dt="2021-10-13T18:40:27.656" v="265"/>
          <ac:spMkLst>
            <pc:docMk/>
            <pc:sldMk cId="343951689" sldId="327"/>
            <ac:spMk id="13" creationId="{AE56C41C-8977-4687-98A3-252A24CE7EDF}"/>
          </ac:spMkLst>
        </pc:spChg>
        <pc:spChg chg="add mod">
          <ac:chgData name="Lombardo, Timothy Paul" userId="bb3fd58c-3bf2-4d13-ad05-8aac89cc02d3" providerId="ADAL" clId="{48304E45-FF86-4417-8885-07DC192E0166}" dt="2021-10-13T18:40:47.313" v="271" actId="1076"/>
          <ac:spMkLst>
            <pc:docMk/>
            <pc:sldMk cId="343951689" sldId="327"/>
            <ac:spMk id="14" creationId="{A70EE416-E5EE-485F-B497-EA267246F86E}"/>
          </ac:spMkLst>
        </pc:spChg>
      </pc:sldChg>
    </pc:docChg>
  </pc:docChgLst>
</pc:chgInfo>
</file>

<file path=ppt/charts/_rels/chart1.xml.rels><?xml version="1.0" encoding="UTF-8" standalone="yes"?>
<Relationships xmlns="http://schemas.openxmlformats.org/package/2006/relationships"><Relationship Id="rId1" Type="http://schemas.openxmlformats.org/officeDocument/2006/relationships/oleObject" Target="Work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Work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view3D>
      <c:rotX val="15"/>
      <c:rotY val="20"/>
      <c:rAngAx val="1"/>
    </c:view3D>
    <c:floor>
      <c:thickness val="0"/>
    </c:floor>
    <c:sideWall>
      <c:thickness val="0"/>
    </c:sideWall>
    <c:backWall>
      <c:thickness val="0"/>
    </c:backWall>
    <c:plotArea>
      <c:layout/>
      <c:bar3DChart>
        <c:barDir val="col"/>
        <c:grouping val="clustered"/>
        <c:varyColors val="0"/>
        <c:ser>
          <c:idx val="0"/>
          <c:order val="0"/>
          <c:invertIfNegative val="0"/>
          <c:val>
            <c:numRef>
              <c:f>Sheet1!$C$4:$I$4</c:f>
              <c:numCache>
                <c:formatCode>General</c:formatCode>
                <c:ptCount val="7"/>
                <c:pt idx="0">
                  <c:v>5</c:v>
                </c:pt>
                <c:pt idx="1">
                  <c:v>3</c:v>
                </c:pt>
                <c:pt idx="2">
                  <c:v>1</c:v>
                </c:pt>
                <c:pt idx="3">
                  <c:v>4</c:v>
                </c:pt>
                <c:pt idx="4">
                  <c:v>10</c:v>
                </c:pt>
                <c:pt idx="5">
                  <c:v>20</c:v>
                </c:pt>
                <c:pt idx="6">
                  <c:v>12</c:v>
                </c:pt>
              </c:numCache>
            </c:numRef>
          </c:val>
          <c:extLst>
            <c:ext xmlns:c16="http://schemas.microsoft.com/office/drawing/2014/chart" uri="{C3380CC4-5D6E-409C-BE32-E72D297353CC}">
              <c16:uniqueId val="{00000000-1279-46A4-AB04-5F87E5971D4A}"/>
            </c:ext>
          </c:extLst>
        </c:ser>
        <c:dLbls>
          <c:showLegendKey val="0"/>
          <c:showVal val="0"/>
          <c:showCatName val="0"/>
          <c:showSerName val="0"/>
          <c:showPercent val="0"/>
          <c:showBubbleSize val="0"/>
        </c:dLbls>
        <c:gapWidth val="150"/>
        <c:shape val="box"/>
        <c:axId val="39183872"/>
        <c:axId val="39185408"/>
        <c:axId val="0"/>
      </c:bar3DChart>
      <c:catAx>
        <c:axId val="39183872"/>
        <c:scaling>
          <c:orientation val="minMax"/>
        </c:scaling>
        <c:delete val="0"/>
        <c:axPos val="b"/>
        <c:majorTickMark val="out"/>
        <c:minorTickMark val="none"/>
        <c:tickLblPos val="nextTo"/>
        <c:crossAx val="39185408"/>
        <c:crosses val="autoZero"/>
        <c:auto val="1"/>
        <c:lblAlgn val="ctr"/>
        <c:lblOffset val="100"/>
        <c:noMultiLvlLbl val="0"/>
      </c:catAx>
      <c:valAx>
        <c:axId val="39185408"/>
        <c:scaling>
          <c:orientation val="minMax"/>
        </c:scaling>
        <c:delete val="0"/>
        <c:axPos val="l"/>
        <c:majorGridlines/>
        <c:numFmt formatCode="General" sourceLinked="1"/>
        <c:majorTickMark val="out"/>
        <c:minorTickMark val="none"/>
        <c:tickLblPos val="nextTo"/>
        <c:crossAx val="39183872"/>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0"/>
    <c:view3D>
      <c:rotX val="15"/>
      <c:rotY val="20"/>
      <c:rAngAx val="0"/>
    </c:view3D>
    <c:floor>
      <c:thickness val="0"/>
    </c:floor>
    <c:sideWall>
      <c:thickness val="0"/>
    </c:sideWall>
    <c:backWall>
      <c:thickness val="0"/>
    </c:backWall>
    <c:plotArea>
      <c:layout/>
      <c:bar3DChart>
        <c:barDir val="col"/>
        <c:grouping val="standard"/>
        <c:varyColors val="0"/>
        <c:ser>
          <c:idx val="0"/>
          <c:order val="0"/>
          <c:invertIfNegative val="0"/>
          <c:val>
            <c:numRef>
              <c:f>Sheet1!$B$15:$E$15</c:f>
              <c:numCache>
                <c:formatCode>General</c:formatCode>
                <c:ptCount val="4"/>
                <c:pt idx="0">
                  <c:v>5</c:v>
                </c:pt>
                <c:pt idx="1">
                  <c:v>1</c:v>
                </c:pt>
                <c:pt idx="2">
                  <c:v>3</c:v>
                </c:pt>
                <c:pt idx="3">
                  <c:v>4</c:v>
                </c:pt>
              </c:numCache>
            </c:numRef>
          </c:val>
          <c:extLst>
            <c:ext xmlns:c16="http://schemas.microsoft.com/office/drawing/2014/chart" uri="{C3380CC4-5D6E-409C-BE32-E72D297353CC}">
              <c16:uniqueId val="{00000000-FE60-4BB0-87BD-94386C8E1C87}"/>
            </c:ext>
          </c:extLst>
        </c:ser>
        <c:ser>
          <c:idx val="1"/>
          <c:order val="1"/>
          <c:invertIfNegative val="0"/>
          <c:val>
            <c:numRef>
              <c:f>Sheet1!$B$16:$E$16</c:f>
              <c:numCache>
                <c:formatCode>General</c:formatCode>
                <c:ptCount val="4"/>
                <c:pt idx="0">
                  <c:v>8</c:v>
                </c:pt>
                <c:pt idx="1">
                  <c:v>5</c:v>
                </c:pt>
                <c:pt idx="2">
                  <c:v>8</c:v>
                </c:pt>
                <c:pt idx="3">
                  <c:v>10</c:v>
                </c:pt>
              </c:numCache>
            </c:numRef>
          </c:val>
          <c:extLst>
            <c:ext xmlns:c16="http://schemas.microsoft.com/office/drawing/2014/chart" uri="{C3380CC4-5D6E-409C-BE32-E72D297353CC}">
              <c16:uniqueId val="{00000001-FE60-4BB0-87BD-94386C8E1C87}"/>
            </c:ext>
          </c:extLst>
        </c:ser>
        <c:ser>
          <c:idx val="2"/>
          <c:order val="2"/>
          <c:invertIfNegative val="0"/>
          <c:val>
            <c:numRef>
              <c:f>Sheet1!$B$17:$E$17</c:f>
              <c:numCache>
                <c:formatCode>General</c:formatCode>
                <c:ptCount val="4"/>
                <c:pt idx="0">
                  <c:v>1</c:v>
                </c:pt>
                <c:pt idx="1">
                  <c:v>2</c:v>
                </c:pt>
                <c:pt idx="2">
                  <c:v>0</c:v>
                </c:pt>
                <c:pt idx="3">
                  <c:v>3</c:v>
                </c:pt>
              </c:numCache>
            </c:numRef>
          </c:val>
          <c:extLst>
            <c:ext xmlns:c16="http://schemas.microsoft.com/office/drawing/2014/chart" uri="{C3380CC4-5D6E-409C-BE32-E72D297353CC}">
              <c16:uniqueId val="{00000002-FE60-4BB0-87BD-94386C8E1C87}"/>
            </c:ext>
          </c:extLst>
        </c:ser>
        <c:ser>
          <c:idx val="3"/>
          <c:order val="3"/>
          <c:invertIfNegative val="0"/>
          <c:val>
            <c:numRef>
              <c:f>Sheet1!$B$18:$E$18</c:f>
              <c:numCache>
                <c:formatCode>General</c:formatCode>
                <c:ptCount val="4"/>
                <c:pt idx="0">
                  <c:v>1</c:v>
                </c:pt>
                <c:pt idx="1">
                  <c:v>1</c:v>
                </c:pt>
                <c:pt idx="2">
                  <c:v>4</c:v>
                </c:pt>
                <c:pt idx="3">
                  <c:v>2</c:v>
                </c:pt>
              </c:numCache>
            </c:numRef>
          </c:val>
          <c:extLst>
            <c:ext xmlns:c16="http://schemas.microsoft.com/office/drawing/2014/chart" uri="{C3380CC4-5D6E-409C-BE32-E72D297353CC}">
              <c16:uniqueId val="{00000003-FE60-4BB0-87BD-94386C8E1C87}"/>
            </c:ext>
          </c:extLst>
        </c:ser>
        <c:dLbls>
          <c:showLegendKey val="0"/>
          <c:showVal val="0"/>
          <c:showCatName val="0"/>
          <c:showSerName val="0"/>
          <c:showPercent val="0"/>
          <c:showBubbleSize val="0"/>
        </c:dLbls>
        <c:gapWidth val="150"/>
        <c:shape val="box"/>
        <c:axId val="33858688"/>
        <c:axId val="33860224"/>
        <c:axId val="72490048"/>
      </c:bar3DChart>
      <c:catAx>
        <c:axId val="33858688"/>
        <c:scaling>
          <c:orientation val="minMax"/>
        </c:scaling>
        <c:delete val="0"/>
        <c:axPos val="b"/>
        <c:majorTickMark val="out"/>
        <c:minorTickMark val="none"/>
        <c:tickLblPos val="nextTo"/>
        <c:crossAx val="33860224"/>
        <c:crosses val="autoZero"/>
        <c:auto val="1"/>
        <c:lblAlgn val="ctr"/>
        <c:lblOffset val="100"/>
        <c:noMultiLvlLbl val="0"/>
      </c:catAx>
      <c:valAx>
        <c:axId val="33860224"/>
        <c:scaling>
          <c:orientation val="minMax"/>
        </c:scaling>
        <c:delete val="0"/>
        <c:axPos val="l"/>
        <c:majorGridlines/>
        <c:numFmt formatCode="General" sourceLinked="1"/>
        <c:majorTickMark val="out"/>
        <c:minorTickMark val="none"/>
        <c:tickLblPos val="nextTo"/>
        <c:crossAx val="33858688"/>
        <c:crosses val="autoZero"/>
        <c:crossBetween val="between"/>
      </c:valAx>
      <c:serAx>
        <c:axId val="72490048"/>
        <c:scaling>
          <c:orientation val="minMax"/>
        </c:scaling>
        <c:delete val="1"/>
        <c:axPos val="b"/>
        <c:majorTickMark val="out"/>
        <c:minorTickMark val="none"/>
        <c:tickLblPos val="nextTo"/>
        <c:crossAx val="33860224"/>
        <c:crosses val="autoZero"/>
      </c:serAx>
    </c:plotArea>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5.emf"/><Relationship Id="rId1" Type="http://schemas.openxmlformats.org/officeDocument/2006/relationships/image" Target="../media/image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2DA2AD7-3DD4-EF40-BC83-D4DFB448765B}" type="datetimeFigureOut">
              <a:rPr lang="en-US" smtClean="0"/>
              <a:t>3/22/2022</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FF6815-4F2E-6246-A42D-653FE68F081C}" type="slidenum">
              <a:rPr lang="en-US" smtClean="0"/>
              <a:t>‹#›</a:t>
            </a:fld>
            <a:endParaRPr lang="en-US"/>
          </a:p>
        </p:txBody>
      </p:sp>
    </p:spTree>
    <p:extLst>
      <p:ext uri="{BB962C8B-B14F-4D97-AF65-F5344CB8AC3E}">
        <p14:creationId xmlns:p14="http://schemas.microsoft.com/office/powerpoint/2010/main" val="281559005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 the hierarchical method </a:t>
            </a:r>
            <a:r>
              <a:rPr lang="en-US" sz="1200" kern="1200" dirty="0" err="1">
                <a:solidFill>
                  <a:schemeClr val="tx1"/>
                </a:solidFill>
                <a:effectLst/>
                <a:latin typeface="+mn-lt"/>
                <a:ea typeface="+mn-ea"/>
                <a:cs typeface="+mn-cs"/>
              </a:rPr>
              <a:t>Hb</a:t>
            </a:r>
            <a:r>
              <a:rPr lang="en-US" sz="1200" kern="1200" dirty="0">
                <a:solidFill>
                  <a:schemeClr val="tx1"/>
                </a:solidFill>
                <a:effectLst/>
                <a:latin typeface="+mn-lt"/>
                <a:ea typeface="+mn-ea"/>
                <a:cs typeface="+mn-cs"/>
              </a:rPr>
              <a:t>, one arranges intervals into a tree with branching factor b, where the unit-length intervals are the leaves, and each node in the tree corresponds to an interval that is the union of b intervals of its children. </a:t>
            </a:r>
            <a:endParaRPr lang="en-US" dirty="0"/>
          </a:p>
        </p:txBody>
      </p:sp>
      <p:sp>
        <p:nvSpPr>
          <p:cNvPr id="4" name="Slide Number Placeholder 3"/>
          <p:cNvSpPr>
            <a:spLocks noGrp="1"/>
          </p:cNvSpPr>
          <p:nvPr>
            <p:ph type="sldNum" sz="quarter" idx="10"/>
          </p:nvPr>
        </p:nvSpPr>
        <p:spPr/>
        <p:txBody>
          <a:bodyPr/>
          <a:lstStyle/>
          <a:p>
            <a:fld id="{46FF6815-4F2E-6246-A42D-653FE68F081C}" type="slidenum">
              <a:rPr lang="en-US" smtClean="0"/>
              <a:t>10</a:t>
            </a:fld>
            <a:endParaRPr lang="en-US"/>
          </a:p>
        </p:txBody>
      </p:sp>
    </p:spTree>
    <p:extLst>
      <p:ext uri="{BB962C8B-B14F-4D97-AF65-F5344CB8AC3E}">
        <p14:creationId xmlns:p14="http://schemas.microsoft.com/office/powerpoint/2010/main" val="163613134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normAutofit/>
          </a:bodyPr>
          <a:lstStyle/>
          <a:p>
            <a:r>
              <a:rPr lang="en-US" dirty="0"/>
              <a:t>C2</a:t>
            </a:r>
            <a:r>
              <a:rPr lang="en-US" baseline="0" dirty="0"/>
              <a:t> = c1 / 2 = 5</a:t>
            </a:r>
            <a:endParaRPr lang="en-US" dirty="0"/>
          </a:p>
        </p:txBody>
      </p:sp>
      <p:sp>
        <p:nvSpPr>
          <p:cNvPr id="4" name="灯片编号占位符 3"/>
          <p:cNvSpPr>
            <a:spLocks noGrp="1"/>
          </p:cNvSpPr>
          <p:nvPr>
            <p:ph type="sldNum" sz="quarter" idx="10"/>
          </p:nvPr>
        </p:nvSpPr>
        <p:spPr/>
        <p:txBody>
          <a:bodyPr/>
          <a:lstStyle/>
          <a:p>
            <a:fld id="{17D814AF-9D55-47A8-A58C-5BBCF7EFA856}" type="slidenum">
              <a:rPr lang="en-US" smtClean="0"/>
              <a:pPr/>
              <a:t>37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Balance the two</a:t>
            </a:r>
            <a:r>
              <a:rPr lang="en-US" baseline="0" dirty="0"/>
              <a:t> effects</a:t>
            </a:r>
            <a:endParaRPr lang="en-US" dirty="0"/>
          </a:p>
        </p:txBody>
      </p:sp>
      <p:sp>
        <p:nvSpPr>
          <p:cNvPr id="4" name="Slide Number Placeholder 3"/>
          <p:cNvSpPr>
            <a:spLocks noGrp="1"/>
          </p:cNvSpPr>
          <p:nvPr>
            <p:ph type="sldNum" sz="quarter" idx="10"/>
          </p:nvPr>
        </p:nvSpPr>
        <p:spPr/>
        <p:txBody>
          <a:bodyPr/>
          <a:lstStyle/>
          <a:p>
            <a:fld id="{46FF6815-4F2E-6246-A42D-653FE68F081C}" type="slidenum">
              <a:rPr lang="en-US" smtClean="0"/>
              <a:t>11</a:t>
            </a:fld>
            <a:endParaRPr lang="en-US"/>
          </a:p>
        </p:txBody>
      </p:sp>
    </p:spTree>
    <p:extLst>
      <p:ext uri="{BB962C8B-B14F-4D97-AF65-F5344CB8AC3E}">
        <p14:creationId xmlns:p14="http://schemas.microsoft.com/office/powerpoint/2010/main" val="20970530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Balance the two</a:t>
            </a:r>
            <a:r>
              <a:rPr lang="en-US" baseline="0" dirty="0"/>
              <a:t> effects</a:t>
            </a:r>
            <a:endParaRPr lang="en-US" dirty="0"/>
          </a:p>
        </p:txBody>
      </p:sp>
      <p:sp>
        <p:nvSpPr>
          <p:cNvPr id="4" name="Slide Number Placeholder 3"/>
          <p:cNvSpPr>
            <a:spLocks noGrp="1"/>
          </p:cNvSpPr>
          <p:nvPr>
            <p:ph type="sldNum" sz="quarter" idx="10"/>
          </p:nvPr>
        </p:nvSpPr>
        <p:spPr/>
        <p:txBody>
          <a:bodyPr/>
          <a:lstStyle/>
          <a:p>
            <a:fld id="{46FF6815-4F2E-6246-A42D-653FE68F081C}" type="slidenum">
              <a:rPr lang="en-US" smtClean="0"/>
              <a:t>12</a:t>
            </a:fld>
            <a:endParaRPr lang="en-US"/>
          </a:p>
        </p:txBody>
      </p:sp>
    </p:spTree>
    <p:extLst>
      <p:ext uri="{BB962C8B-B14F-4D97-AF65-F5344CB8AC3E}">
        <p14:creationId xmlns:p14="http://schemas.microsoft.com/office/powerpoint/2010/main" val="20970530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normAutofit/>
          </a:bodyPr>
          <a:lstStyle/>
          <a:p>
            <a:r>
              <a:rPr lang="en-US" dirty="0"/>
              <a:t>However, directly release such data can have significant</a:t>
            </a:r>
            <a:r>
              <a:rPr lang="en-US" baseline="0" dirty="0"/>
              <a:t> privacy concern. </a:t>
            </a:r>
            <a:endParaRPr lang="en-US" dirty="0"/>
          </a:p>
        </p:txBody>
      </p:sp>
      <p:sp>
        <p:nvSpPr>
          <p:cNvPr id="4" name="灯片编号占位符 3"/>
          <p:cNvSpPr>
            <a:spLocks noGrp="1"/>
          </p:cNvSpPr>
          <p:nvPr>
            <p:ph type="sldNum" sz="quarter" idx="10"/>
          </p:nvPr>
        </p:nvSpPr>
        <p:spPr/>
        <p:txBody>
          <a:bodyPr/>
          <a:lstStyle/>
          <a:p>
            <a:fld id="{17D814AF-9D55-47A8-A58C-5BBCF7EFA856}" type="slidenum">
              <a:rPr lang="en-US" smtClean="0"/>
              <a:pPr/>
              <a:t>25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normAutofit/>
          </a:bodyPr>
          <a:lstStyle/>
          <a:p>
            <a:r>
              <a:rPr lang="en-US" dirty="0"/>
              <a:t>anonymous</a:t>
            </a:r>
          </a:p>
        </p:txBody>
      </p:sp>
      <p:sp>
        <p:nvSpPr>
          <p:cNvPr id="4" name="灯片编号占位符 3"/>
          <p:cNvSpPr>
            <a:spLocks noGrp="1"/>
          </p:cNvSpPr>
          <p:nvPr>
            <p:ph type="sldNum" sz="quarter" idx="10"/>
          </p:nvPr>
        </p:nvSpPr>
        <p:spPr/>
        <p:txBody>
          <a:bodyPr/>
          <a:lstStyle/>
          <a:p>
            <a:fld id="{17D814AF-9D55-47A8-A58C-5BBCF7EFA856}" type="slidenum">
              <a:rPr lang="en-US" smtClean="0"/>
              <a:pPr/>
              <a:t>26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normAutofit/>
          </a:bodyPr>
          <a:lstStyle/>
          <a:p>
            <a:endParaRPr lang="en-US" dirty="0"/>
          </a:p>
        </p:txBody>
      </p:sp>
      <p:sp>
        <p:nvSpPr>
          <p:cNvPr id="4" name="灯片编号占位符 3"/>
          <p:cNvSpPr>
            <a:spLocks noGrp="1"/>
          </p:cNvSpPr>
          <p:nvPr>
            <p:ph type="sldNum" sz="quarter" idx="10"/>
          </p:nvPr>
        </p:nvSpPr>
        <p:spPr/>
        <p:txBody>
          <a:bodyPr/>
          <a:lstStyle/>
          <a:p>
            <a:fld id="{17D814AF-9D55-47A8-A58C-5BBCF7EFA856}" type="slidenum">
              <a:rPr lang="en-US" smtClean="0"/>
              <a:pPr/>
              <a:t>27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a:t>Suprisingly</a:t>
            </a:r>
            <a:r>
              <a:rPr lang="en-US" dirty="0"/>
              <a:t>,</a:t>
            </a:r>
            <a:r>
              <a:rPr lang="en-US" baseline="0" dirty="0"/>
              <a:t> there are not much discussion on this simple method in the previous works on 2-d dataset. We think that is because there is a challenge that has not been fully thought of is how to choose M to minimize the error. </a:t>
            </a:r>
            <a:endParaRPr lang="en-US" dirty="0"/>
          </a:p>
          <a:p>
            <a:endParaRPr lang="en-US" dirty="0"/>
          </a:p>
        </p:txBody>
      </p:sp>
      <p:sp>
        <p:nvSpPr>
          <p:cNvPr id="4" name="灯片编号占位符 3"/>
          <p:cNvSpPr>
            <a:spLocks noGrp="1"/>
          </p:cNvSpPr>
          <p:nvPr>
            <p:ph type="sldNum" sz="quarter" idx="10"/>
          </p:nvPr>
        </p:nvSpPr>
        <p:spPr/>
        <p:txBody>
          <a:bodyPr/>
          <a:lstStyle/>
          <a:p>
            <a:fld id="{17D814AF-9D55-47A8-A58C-5BBCF7EFA856}" type="slidenum">
              <a:rPr lang="en-US" smtClean="0"/>
              <a:pPr/>
              <a:t>28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Increases linearly with size of query</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dirty="0"/>
              <a:t>Calls for coarser partitions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a:p>
            <a:endParaRPr lang="en-US" dirty="0"/>
          </a:p>
        </p:txBody>
      </p:sp>
      <p:sp>
        <p:nvSpPr>
          <p:cNvPr id="4" name="灯片编号占位符 3"/>
          <p:cNvSpPr>
            <a:spLocks noGrp="1"/>
          </p:cNvSpPr>
          <p:nvPr>
            <p:ph type="sldNum" sz="quarter" idx="10"/>
          </p:nvPr>
        </p:nvSpPr>
        <p:spPr/>
        <p:txBody>
          <a:bodyPr/>
          <a:lstStyle/>
          <a:p>
            <a:fld id="{17D814AF-9D55-47A8-A58C-5BBCF7EFA856}" type="slidenum">
              <a:rPr lang="en-US" smtClean="0"/>
              <a:pPr/>
              <a:t>29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381000" y="685800"/>
            <a:ext cx="6096000" cy="3429000"/>
          </a:xfrm>
        </p:spPr>
      </p:sp>
      <p:sp>
        <p:nvSpPr>
          <p:cNvPr id="3" name="备注占位符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Calls for finer-grained partitioning</a:t>
            </a:r>
          </a:p>
          <a:p>
            <a:endParaRPr lang="en-US" dirty="0"/>
          </a:p>
        </p:txBody>
      </p:sp>
      <p:sp>
        <p:nvSpPr>
          <p:cNvPr id="4" name="灯片编号占位符 3"/>
          <p:cNvSpPr>
            <a:spLocks noGrp="1"/>
          </p:cNvSpPr>
          <p:nvPr>
            <p:ph type="sldNum" sz="quarter" idx="10"/>
          </p:nvPr>
        </p:nvSpPr>
        <p:spPr/>
        <p:txBody>
          <a:bodyPr/>
          <a:lstStyle/>
          <a:p>
            <a:fld id="{17D814AF-9D55-47A8-A58C-5BBCF7EFA856}" type="slidenum">
              <a:rPr lang="en-US" smtClean="0"/>
              <a:pPr/>
              <a:t>30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esource Page - PPT Accessibility">
    <p:bg>
      <p:bgPr>
        <a:solidFill>
          <a:schemeClr val="accent4"/>
        </a:solidFill>
        <a:effectLst/>
      </p:bgPr>
    </p:bg>
    <p:spTree>
      <p:nvGrpSpPr>
        <p:cNvPr id="1" name=""/>
        <p:cNvGrpSpPr/>
        <p:nvPr/>
      </p:nvGrpSpPr>
      <p:grpSpPr>
        <a:xfrm>
          <a:off x="0" y="0"/>
          <a:ext cx="0" cy="0"/>
          <a:chOff x="0" y="0"/>
          <a:chExt cx="0" cy="0"/>
        </a:xfrm>
      </p:grpSpPr>
      <p:sp>
        <p:nvSpPr>
          <p:cNvPr id="3" name="PPT Accessibility"/>
          <p:cNvSpPr>
            <a:spLocks noGrp="1"/>
          </p:cNvSpPr>
          <p:nvPr>
            <p:ph type="subTitle" idx="1" hasCustomPrompt="1"/>
          </p:nvPr>
        </p:nvSpPr>
        <p:spPr>
          <a:xfrm>
            <a:off x="2667000" y="1597306"/>
            <a:ext cx="6581494" cy="1661993"/>
          </a:xfrm>
          <a:noFill/>
        </p:spPr>
        <p:txBody>
          <a:bodyPr wrap="square" lIns="0" tIns="0" rIns="0" bIns="0" anchor="t" anchorCtr="0">
            <a:spAutoFit/>
          </a:bodyPr>
          <a:lstStyle>
            <a:lvl1pPr marL="0" indent="0" algn="l">
              <a:buNone/>
              <a:defRPr lang="en-US" b="0" smtClean="0">
                <a:solidFill>
                  <a:schemeClr val="bg1"/>
                </a:solidFill>
                <a:effectLst/>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effectLst/>
                <a:latin typeface="Acumin Pro" panose="020B0504020202020204" pitchFamily="34" charset="77"/>
              </a:rPr>
              <a:t>Support the Purdue University brand in your presentations by using a brand-friendly template. This template uses an accessible master layout. Please note that some changes  to the PowerPoint template could impact accessibility by those with disabilities. Follow the instructions provided by Microsoft Office to ensure that your PowerPoint presentations are accessible to all users:</a:t>
            </a:r>
          </a:p>
        </p:txBody>
      </p:sp>
      <p:sp>
        <p:nvSpPr>
          <p:cNvPr id="10" name="PPT Accessibility URL" descr="PPT Accessibility URL">
            <a:extLst>
              <a:ext uri="{FF2B5EF4-FFF2-40B4-BE49-F238E27FC236}">
                <a16:creationId xmlns:a16="http://schemas.microsoft.com/office/drawing/2014/main" id="{E7B0FF2D-DA7C-7D4D-A32C-27DF18CCFBFD}"/>
              </a:ext>
            </a:extLst>
          </p:cNvPr>
          <p:cNvSpPr>
            <a:spLocks noGrp="1"/>
          </p:cNvSpPr>
          <p:nvPr>
            <p:ph type="body" sz="quarter" idx="14" hasCustomPrompt="1"/>
          </p:nvPr>
        </p:nvSpPr>
        <p:spPr>
          <a:xfrm>
            <a:off x="2667001" y="3813008"/>
            <a:ext cx="6725194" cy="602238"/>
          </a:xfrm>
        </p:spPr>
        <p:txBody>
          <a:bodyPr lIns="0" tIns="0" rIns="0" bIns="0">
            <a:normAutofit/>
          </a:bodyPr>
          <a:lstStyle>
            <a:lvl1pPr marL="0" marR="0" indent="0" algn="l" defTabSz="457200" rtl="0" eaLnBrk="1" fontAlgn="auto" latinLnBrk="0" hangingPunct="1">
              <a:lnSpc>
                <a:spcPct val="100000"/>
              </a:lnSpc>
              <a:spcBef>
                <a:spcPts val="0"/>
              </a:spcBef>
              <a:spcAft>
                <a:spcPts val="0"/>
              </a:spcAft>
              <a:buClrTx/>
              <a:buSzTx/>
              <a:buFontTx/>
              <a:buNone/>
              <a:tabLst/>
              <a:defRPr sz="1800" b="0" i="0" normalizeH="0" baseline="0">
                <a:solidFill>
                  <a:schemeClr val="bg1"/>
                </a:solidFill>
                <a:latin typeface="Acumin Pro" panose="020B0504020202020204" pitchFamily="34" charset="77"/>
              </a:defRPr>
            </a:lvl1pPr>
          </a:lstStyle>
          <a:p>
            <a:r>
              <a:rPr lang="en-US" dirty="0">
                <a:solidFill>
                  <a:schemeClr val="accent1"/>
                </a:solidFill>
                <a:effectLst/>
                <a:latin typeface="Acumin Pro" panose="020B0504020202020204" pitchFamily="34" charset="77"/>
              </a:rPr>
              <a:t>https://</a:t>
            </a:r>
            <a:r>
              <a:rPr lang="en-US" dirty="0" err="1">
                <a:solidFill>
                  <a:schemeClr val="accent1"/>
                </a:solidFill>
                <a:effectLst/>
                <a:latin typeface="Acumin Pro" panose="020B0504020202020204" pitchFamily="34" charset="77"/>
              </a:rPr>
              <a:t>support.office.com</a:t>
            </a:r>
            <a:r>
              <a:rPr lang="en-US" dirty="0">
                <a:solidFill>
                  <a:schemeClr val="accent1"/>
                </a:solidFill>
                <a:effectLst/>
                <a:latin typeface="Acumin Pro" panose="020B0504020202020204" pitchFamily="34" charset="77"/>
              </a:rPr>
              <a:t>/</a:t>
            </a:r>
            <a:r>
              <a:rPr lang="en-US" dirty="0" err="1">
                <a:solidFill>
                  <a:schemeClr val="accent1"/>
                </a:solidFill>
                <a:effectLst/>
                <a:latin typeface="Acumin Pro" panose="020B0504020202020204" pitchFamily="34" charset="77"/>
              </a:rPr>
              <a:t>en</a:t>
            </a:r>
            <a:r>
              <a:rPr lang="en-US" dirty="0">
                <a:solidFill>
                  <a:schemeClr val="accent1"/>
                </a:solidFill>
                <a:effectLst/>
                <a:latin typeface="Acumin Pro" panose="020B0504020202020204" pitchFamily="34" charset="77"/>
              </a:rPr>
              <a:t>-us/article/Make-your-PowerPoint-presentations-accessible-6f7772b2-2f33-4bd2-8ca7-dae3b2b3ef25</a:t>
            </a:r>
            <a:endParaRPr lang="en-US" dirty="0">
              <a:solidFill>
                <a:schemeClr val="accent1"/>
              </a:solidFill>
            </a:endParaRPr>
          </a:p>
        </p:txBody>
      </p:sp>
      <p:sp>
        <p:nvSpPr>
          <p:cNvPr id="12" name="Slide Number">
            <a:extLst>
              <a:ext uri="{FF2B5EF4-FFF2-40B4-BE49-F238E27FC236}">
                <a16:creationId xmlns:a16="http://schemas.microsoft.com/office/drawing/2014/main" id="{44D61B85-3811-46D8-B7A3-3C41673A27BF}"/>
              </a:ext>
            </a:extLst>
          </p:cNvPr>
          <p:cNvSpPr>
            <a:spLocks noGrp="1"/>
          </p:cNvSpPr>
          <p:nvPr>
            <p:ph type="sldNum" sz="quarter" idx="4"/>
          </p:nvPr>
        </p:nvSpPr>
        <p:spPr>
          <a:xfrm>
            <a:off x="11338560" y="6254496"/>
            <a:ext cx="670392" cy="365760"/>
          </a:xfrm>
          <a:prstGeom prst="ellipse">
            <a:avLst/>
          </a:prstGeom>
        </p:spPr>
        <p:txBody>
          <a:bodyPr anchor="ctr"/>
          <a:lstStyle>
            <a:lvl1pPr algn="ctr">
              <a:defRPr sz="1400">
                <a:solidFill>
                  <a:schemeClr val="bg1"/>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210950232"/>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3840">
          <p15:clr>
            <a:srgbClr val="FBAE40"/>
          </p15:clr>
        </p15:guide>
        <p15:guide id="3" orient="horz" pos="4032">
          <p15:clr>
            <a:srgbClr val="FBAE40"/>
          </p15:clr>
        </p15:guide>
        <p15:guide id="4" pos="5496">
          <p15:clr>
            <a:srgbClr val="FBAE40"/>
          </p15:clr>
        </p15:guide>
        <p15:guide id="5" pos="6848">
          <p15:clr>
            <a:srgbClr val="FBAE40"/>
          </p15:clr>
        </p15:guide>
        <p15:guide id="6" orient="horz" pos="4080">
          <p15:clr>
            <a:srgbClr val="FBAE40"/>
          </p15:clr>
        </p15:guide>
        <p15:guide id="7" pos="1312">
          <p15:clr>
            <a:srgbClr val="FBAE40"/>
          </p15:clr>
        </p15:guide>
        <p15:guide id="8" pos="1680">
          <p15:clr>
            <a:srgbClr val="FBAE40"/>
          </p15:clr>
        </p15:guide>
        <p15:guide id="9" pos="6264">
          <p15:clr>
            <a:srgbClr val="FBAE40"/>
          </p15:clr>
        </p15:guide>
        <p15:guide id="10" pos="6360">
          <p15:clr>
            <a:srgbClr val="FBAE40"/>
          </p15:clr>
        </p15:guide>
        <p15:guide id="11" orient="horz" pos="1008">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p:bg>
      <p:bgPr>
        <a:solidFill>
          <a:schemeClr val="accent4"/>
        </a:solidFill>
        <a:effectLst/>
      </p:bgPr>
    </p:bg>
    <p:spTree>
      <p:nvGrpSpPr>
        <p:cNvPr id="1" name=""/>
        <p:cNvGrpSpPr/>
        <p:nvPr/>
      </p:nvGrpSpPr>
      <p:grpSpPr>
        <a:xfrm>
          <a:off x="0" y="0"/>
          <a:ext cx="0" cy="0"/>
          <a:chOff x="0" y="0"/>
          <a:chExt cx="0" cy="0"/>
        </a:xfrm>
      </p:grpSpPr>
      <p:sp>
        <p:nvSpPr>
          <p:cNvPr id="20" name="Black Background">
            <a:extLst>
              <a:ext uri="{FF2B5EF4-FFF2-40B4-BE49-F238E27FC236}">
                <a16:creationId xmlns:a16="http://schemas.microsoft.com/office/drawing/2014/main" id="{EACB2F0C-1C3D-CD48-AD13-7B5AD683F7C7}"/>
              </a:ext>
            </a:extLst>
          </p:cNvPr>
          <p:cNvSpPr/>
          <p:nvPr userDrawn="1"/>
        </p:nvSpPr>
        <p:spPr>
          <a:xfrm>
            <a:off x="0" y="0"/>
            <a:ext cx="12192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cNvSpPr>
            <a:spLocks noGrp="1"/>
          </p:cNvSpPr>
          <p:nvPr>
            <p:ph type="ctrTitle" hasCustomPrompt="1"/>
          </p:nvPr>
        </p:nvSpPr>
        <p:spPr bwMode="blackWhite">
          <a:xfrm>
            <a:off x="2647199" y="1501742"/>
            <a:ext cx="6801602" cy="1685077"/>
          </a:xfrm>
          <a:prstGeom prst="rect">
            <a:avLst/>
          </a:prstGeom>
          <a:noFill/>
          <a:ln w="38100">
            <a:noFill/>
          </a:ln>
        </p:spPr>
        <p:txBody>
          <a:bodyPr wrap="square" lIns="0" tIns="0" rIns="0" bIns="0" anchor="t" anchorCtr="0">
            <a:spAutoFit/>
          </a:bodyPr>
          <a:lstStyle>
            <a:lvl1pPr algn="l">
              <a:defRPr sz="6000" b="1" i="1" spc="0">
                <a:solidFill>
                  <a:schemeClr val="tx2"/>
                </a:solidFill>
                <a:latin typeface="Acumin Pro ExtraCondensed" panose="020B0508020202020204" pitchFamily="34" charset="77"/>
              </a:defRPr>
            </a:lvl1pPr>
          </a:lstStyle>
          <a:p>
            <a:r>
              <a:rPr lang="en-US" dirty="0"/>
              <a:t>Title Slide </a:t>
            </a:r>
            <a:r>
              <a:rPr lang="en-US" dirty="0" err="1"/>
              <a:t>Acumin</a:t>
            </a:r>
            <a:r>
              <a:rPr lang="en-US" dirty="0"/>
              <a:t> Pro Extra Cond Bold Italic 60</a:t>
            </a:r>
          </a:p>
        </p:txBody>
      </p:sp>
      <p:sp>
        <p:nvSpPr>
          <p:cNvPr id="3" name="Subtitle"/>
          <p:cNvSpPr>
            <a:spLocks noGrp="1"/>
          </p:cNvSpPr>
          <p:nvPr>
            <p:ph type="subTitle" idx="1" hasCustomPrompt="1"/>
          </p:nvPr>
        </p:nvSpPr>
        <p:spPr>
          <a:xfrm>
            <a:off x="2647197" y="3937834"/>
            <a:ext cx="6801603" cy="336015"/>
          </a:xfrm>
          <a:noFill/>
        </p:spPr>
        <p:txBody>
          <a:bodyPr wrap="square" lIns="0" tIns="0" rIns="0" bIns="0" anchor="t" anchorCtr="0">
            <a:spAutoFit/>
          </a:bodyPr>
          <a:lstStyle>
            <a:lvl1pPr marL="0" indent="0" algn="l">
              <a:buNone/>
              <a:defRPr sz="2200" b="1" i="0">
                <a:solidFill>
                  <a:schemeClr val="accent4"/>
                </a:solidFill>
                <a:latin typeface="Acumin Pro SemiCondensed" panose="020B0506020202020204" pitchFamily="34" charset="77"/>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Subtitle </a:t>
            </a:r>
            <a:r>
              <a:rPr lang="en-US" dirty="0" err="1"/>
              <a:t>Acumin</a:t>
            </a:r>
            <a:r>
              <a:rPr lang="en-US" dirty="0"/>
              <a:t> Pro Semi Cond Bold 22 </a:t>
            </a:r>
            <a:r>
              <a:rPr lang="en-US" dirty="0" err="1"/>
              <a:t>pt</a:t>
            </a:r>
            <a:endParaRPr lang="en-US" dirty="0"/>
          </a:p>
        </p:txBody>
      </p:sp>
      <p:pic>
        <p:nvPicPr>
          <p:cNvPr id="11" name="Purdue Logo" descr="Purdue Logo">
            <a:extLst>
              <a:ext uri="{FF2B5EF4-FFF2-40B4-BE49-F238E27FC236}">
                <a16:creationId xmlns:a16="http://schemas.microsoft.com/office/drawing/2014/main" id="{EA75A1C2-E386-F54B-A1CF-CCEB6306B190}"/>
              </a:ext>
            </a:extLst>
          </p:cNvPr>
          <p:cNvPicPr>
            <a:picLocks noChangeAspect="1"/>
          </p:cNvPicPr>
          <p:nvPr userDrawn="1"/>
        </p:nvPicPr>
        <p:blipFill>
          <a:blip r:embed="rId2"/>
          <a:stretch>
            <a:fillRect/>
          </a:stretch>
        </p:blipFill>
        <p:spPr>
          <a:xfrm>
            <a:off x="457200" y="5943600"/>
            <a:ext cx="2459736" cy="440287"/>
          </a:xfrm>
          <a:prstGeom prst="rect">
            <a:avLst/>
          </a:prstGeom>
        </p:spPr>
      </p:pic>
      <p:sp>
        <p:nvSpPr>
          <p:cNvPr id="8" name="Slide Number">
            <a:extLst>
              <a:ext uri="{FF2B5EF4-FFF2-40B4-BE49-F238E27FC236}">
                <a16:creationId xmlns:a16="http://schemas.microsoft.com/office/drawing/2014/main" id="{9D61174F-0C91-4A7D-A5E1-02217B049BEC}"/>
              </a:ext>
            </a:extLst>
          </p:cNvPr>
          <p:cNvSpPr>
            <a:spLocks noGrp="1"/>
          </p:cNvSpPr>
          <p:nvPr>
            <p:ph type="sldNum" sz="quarter" idx="4"/>
          </p:nvPr>
        </p:nvSpPr>
        <p:spPr>
          <a:xfrm>
            <a:off x="11338560" y="6254496"/>
            <a:ext cx="670392" cy="365760"/>
          </a:xfrm>
          <a:prstGeom prst="ellipse">
            <a:avLst/>
          </a:prstGeom>
        </p:spPr>
        <p:txBody>
          <a:bodyPr anchor="ctr"/>
          <a:lstStyle>
            <a:lvl1pPr algn="ctr">
              <a:defRPr sz="1400">
                <a:solidFill>
                  <a:schemeClr val="accent4"/>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253268372"/>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3840">
          <p15:clr>
            <a:srgbClr val="FBAE40"/>
          </p15:clr>
        </p15:guide>
        <p15:guide id="3" orient="horz" pos="3960">
          <p15:clr>
            <a:srgbClr val="FBAE40"/>
          </p15:clr>
        </p15:guide>
        <p15:guide id="4" pos="5952">
          <p15:clr>
            <a:srgbClr val="FBAE40"/>
          </p15:clr>
        </p15:guide>
        <p15:guide id="5" pos="6848">
          <p15:clr>
            <a:srgbClr val="FBAE40"/>
          </p15:clr>
        </p15:guide>
        <p15:guide id="6" orient="horz" pos="4080">
          <p15:clr>
            <a:srgbClr val="FBAE40"/>
          </p15:clr>
        </p15:guide>
        <p15:guide id="7" pos="1656">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Slide - Copy">
    <p:bg>
      <p:bgPr>
        <a:solidFill>
          <a:schemeClr val="accent4"/>
        </a:solidFill>
        <a:effectLst/>
      </p:bgPr>
    </p:bg>
    <p:spTree>
      <p:nvGrpSpPr>
        <p:cNvPr id="1" name=""/>
        <p:cNvGrpSpPr/>
        <p:nvPr/>
      </p:nvGrpSpPr>
      <p:grpSpPr>
        <a:xfrm>
          <a:off x="0" y="0"/>
          <a:ext cx="0" cy="0"/>
          <a:chOff x="0" y="0"/>
          <a:chExt cx="0" cy="0"/>
        </a:xfrm>
      </p:grpSpPr>
      <p:sp>
        <p:nvSpPr>
          <p:cNvPr id="20" name="Black Bar">
            <a:extLst>
              <a:ext uri="{FF2B5EF4-FFF2-40B4-BE49-F238E27FC236}">
                <a16:creationId xmlns:a16="http://schemas.microsoft.com/office/drawing/2014/main" id="{EACB2F0C-1C3D-CD48-AD13-7B5AD683F7C7}"/>
              </a:ext>
            </a:extLst>
          </p:cNvPr>
          <p:cNvSpPr/>
          <p:nvPr/>
        </p:nvSpPr>
        <p:spPr>
          <a:xfrm>
            <a:off x="0" y="0"/>
            <a:ext cx="12192000" cy="914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p:cNvSpPr>
            <a:spLocks noGrp="1"/>
          </p:cNvSpPr>
          <p:nvPr>
            <p:ph type="ctrTitle" hasCustomPrompt="1"/>
          </p:nvPr>
        </p:nvSpPr>
        <p:spPr bwMode="blackWhite">
          <a:xfrm>
            <a:off x="576943" y="137160"/>
            <a:ext cx="11038114" cy="640080"/>
          </a:xfrm>
          <a:prstGeom prst="rect">
            <a:avLst/>
          </a:prstGeom>
          <a:noFill/>
          <a:ln w="38100">
            <a:noFill/>
          </a:ln>
        </p:spPr>
        <p:txBody>
          <a:bodyPr wrap="square" lIns="0" tIns="0" rIns="0" bIns="0" anchor="t" anchorCtr="0">
            <a:spAutoFit/>
          </a:bodyPr>
          <a:lstStyle>
            <a:lvl1pPr algn="l">
              <a:defRPr sz="4000" b="1" i="1" cap="none" spc="0">
                <a:solidFill>
                  <a:schemeClr val="tx2"/>
                </a:solidFill>
                <a:latin typeface="Acumin Pro ExtraCondensed" panose="020B0508020202020204" pitchFamily="34" charset="77"/>
              </a:defRPr>
            </a:lvl1pPr>
          </a:lstStyle>
          <a:p>
            <a:r>
              <a:rPr lang="en-US" dirty="0"/>
              <a:t>Title </a:t>
            </a:r>
            <a:r>
              <a:rPr lang="en-US" dirty="0" err="1"/>
              <a:t>Acumin</a:t>
            </a:r>
            <a:r>
              <a:rPr lang="en-US" dirty="0"/>
              <a:t> Pro Extra Cond Bold Italic 40 </a:t>
            </a:r>
            <a:r>
              <a:rPr lang="en-US" dirty="0" err="1"/>
              <a:t>pt</a:t>
            </a:r>
            <a:endParaRPr lang="en-US" dirty="0"/>
          </a:p>
        </p:txBody>
      </p:sp>
      <p:sp>
        <p:nvSpPr>
          <p:cNvPr id="3" name="Subhead"/>
          <p:cNvSpPr>
            <a:spLocks noGrp="1"/>
          </p:cNvSpPr>
          <p:nvPr>
            <p:ph type="subTitle" idx="1" hasCustomPrompt="1"/>
          </p:nvPr>
        </p:nvSpPr>
        <p:spPr>
          <a:xfrm>
            <a:off x="576943" y="1231228"/>
            <a:ext cx="7988982" cy="369332"/>
          </a:xfrm>
          <a:noFill/>
        </p:spPr>
        <p:txBody>
          <a:bodyPr wrap="square" lIns="0" tIns="0" rIns="0" bIns="0" anchor="t" anchorCtr="0">
            <a:spAutoFit/>
          </a:bodyPr>
          <a:lstStyle>
            <a:lvl1pPr marL="0" indent="0" algn="l">
              <a:buNone/>
              <a:defRPr sz="2400" b="1" i="0">
                <a:solidFill>
                  <a:schemeClr val="accent2"/>
                </a:solidFill>
                <a:latin typeface="Acumin Pro SemiCondensed" panose="020B0506020202020204" pitchFamily="34" charset="77"/>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 </a:t>
            </a:r>
            <a:r>
              <a:rPr lang="en-US" dirty="0" err="1"/>
              <a:t>Acumin</a:t>
            </a:r>
            <a:r>
              <a:rPr lang="en-US" dirty="0"/>
              <a:t> Pro Semi Cond Bold 24 </a:t>
            </a:r>
            <a:r>
              <a:rPr lang="en-US" dirty="0" err="1"/>
              <a:t>pt</a:t>
            </a:r>
            <a:endParaRPr lang="en-US" dirty="0"/>
          </a:p>
        </p:txBody>
      </p:sp>
      <p:sp>
        <p:nvSpPr>
          <p:cNvPr id="25" name="Body Text">
            <a:extLst>
              <a:ext uri="{FF2B5EF4-FFF2-40B4-BE49-F238E27FC236}">
                <a16:creationId xmlns:a16="http://schemas.microsoft.com/office/drawing/2014/main" id="{9F798712-4535-8340-942F-27FFD5E3FE9B}"/>
              </a:ext>
            </a:extLst>
          </p:cNvPr>
          <p:cNvSpPr>
            <a:spLocks noGrp="1"/>
          </p:cNvSpPr>
          <p:nvPr>
            <p:ph type="body" sz="quarter" idx="14" hasCustomPrompt="1"/>
          </p:nvPr>
        </p:nvSpPr>
        <p:spPr>
          <a:xfrm>
            <a:off x="576942" y="1917388"/>
            <a:ext cx="11038115" cy="3945329"/>
          </a:xfrm>
        </p:spPr>
        <p:txBody>
          <a:bodyPr lIns="0" tIns="0" rIns="0" bIns="0">
            <a:noAutofit/>
          </a:bodyPr>
          <a:lstStyle>
            <a:lvl1pPr marL="274320" marR="0" indent="-274320" algn="l" defTabSz="457200" rtl="0" eaLnBrk="1" fontAlgn="auto" latinLnBrk="0" hangingPunct="1">
              <a:lnSpc>
                <a:spcPct val="100000"/>
              </a:lnSpc>
              <a:spcBef>
                <a:spcPts val="0"/>
              </a:spcBef>
              <a:spcAft>
                <a:spcPts val="0"/>
              </a:spcAft>
              <a:buClrTx/>
              <a:buSzTx/>
              <a:buFont typeface="Wingdings" charset="2"/>
              <a:buChar char="§"/>
              <a:tabLst/>
              <a:defRPr sz="2000" b="0" i="0" normalizeH="0" baseline="0">
                <a:solidFill>
                  <a:schemeClr val="bg1"/>
                </a:solidFill>
                <a:latin typeface="Acumin Pro" panose="020B0504020202020204" pitchFamily="34" charset="77"/>
              </a:defRPr>
            </a:lvl1pPr>
          </a:lstStyle>
          <a:p>
            <a:pPr lvl="0"/>
            <a:r>
              <a:rPr lang="en-US" dirty="0"/>
              <a:t>Bulleted copy. </a:t>
            </a:r>
            <a:r>
              <a:rPr lang="en-US" dirty="0" err="1"/>
              <a:t>Acumin</a:t>
            </a:r>
            <a:r>
              <a:rPr lang="en-US" dirty="0"/>
              <a:t> Pro Reg 20 pt. Keep it short with bite-size chunks of information.</a:t>
            </a:r>
          </a:p>
          <a:p>
            <a:pPr lvl="0"/>
            <a:endParaRPr lang="en-US" dirty="0"/>
          </a:p>
          <a:p>
            <a:pPr lvl="0"/>
            <a:r>
              <a:rPr lang="en-US" dirty="0"/>
              <a:t>Bulleted copy. </a:t>
            </a:r>
            <a:r>
              <a:rPr lang="en-US" dirty="0" err="1"/>
              <a:t>Acumin</a:t>
            </a:r>
            <a:r>
              <a:rPr lang="en-US" dirty="0"/>
              <a:t> Pro Reg 20 pt. Keep it short with bite-size chunks of information.</a:t>
            </a:r>
          </a:p>
          <a:p>
            <a:pPr lvl="0"/>
            <a:endParaRPr lang="en-US" dirty="0"/>
          </a:p>
          <a:p>
            <a:pPr marL="274320" marR="0" lvl="0" indent="-274320" algn="l" defTabSz="457200" rtl="0" eaLnBrk="1" fontAlgn="auto" latinLnBrk="0" hangingPunct="1">
              <a:lnSpc>
                <a:spcPct val="100000"/>
              </a:lnSpc>
              <a:spcBef>
                <a:spcPts val="0"/>
              </a:spcBef>
              <a:spcAft>
                <a:spcPts val="0"/>
              </a:spcAft>
              <a:buClrTx/>
              <a:buSzTx/>
              <a:buFont typeface="Wingdings" charset="2"/>
              <a:buChar char="§"/>
              <a:tabLst/>
              <a:defRPr/>
            </a:pPr>
            <a:r>
              <a:rPr lang="en-US" dirty="0"/>
              <a:t>Bulleted copy. </a:t>
            </a:r>
            <a:r>
              <a:rPr lang="en-US" dirty="0" err="1"/>
              <a:t>Acumin</a:t>
            </a:r>
            <a:r>
              <a:rPr lang="en-US" dirty="0"/>
              <a:t> Pro Reg 20 pt. Keep it short with bite-size chunks of information.</a:t>
            </a:r>
          </a:p>
          <a:p>
            <a:pPr lvl="0"/>
            <a:endParaRPr lang="en-US" dirty="0"/>
          </a:p>
          <a:p>
            <a:pPr marL="274320" marR="0" lvl="0" indent="-274320" algn="l" defTabSz="457200" rtl="0" eaLnBrk="1" fontAlgn="auto" latinLnBrk="0" hangingPunct="1">
              <a:lnSpc>
                <a:spcPct val="100000"/>
              </a:lnSpc>
              <a:spcBef>
                <a:spcPts val="0"/>
              </a:spcBef>
              <a:spcAft>
                <a:spcPts val="0"/>
              </a:spcAft>
              <a:buClrTx/>
              <a:buSzTx/>
              <a:buFont typeface="Wingdings" charset="2"/>
              <a:buChar char="§"/>
              <a:tabLst/>
              <a:defRPr/>
            </a:pPr>
            <a:r>
              <a:rPr lang="en-US" dirty="0"/>
              <a:t>Bulleted copy. </a:t>
            </a:r>
            <a:r>
              <a:rPr lang="en-US" dirty="0" err="1"/>
              <a:t>Acumin</a:t>
            </a:r>
            <a:r>
              <a:rPr lang="en-US" dirty="0"/>
              <a:t> Pro Reg 20 pt. Keep it short with bite-size chunks of information.</a:t>
            </a:r>
          </a:p>
        </p:txBody>
      </p:sp>
      <p:sp>
        <p:nvSpPr>
          <p:cNvPr id="8" name="Slide Number">
            <a:extLst>
              <a:ext uri="{FF2B5EF4-FFF2-40B4-BE49-F238E27FC236}">
                <a16:creationId xmlns:a16="http://schemas.microsoft.com/office/drawing/2014/main" id="{438B1205-C2A9-4D03-82D9-D347241A9B62}"/>
              </a:ext>
            </a:extLst>
          </p:cNvPr>
          <p:cNvSpPr>
            <a:spLocks noGrp="1"/>
          </p:cNvSpPr>
          <p:nvPr>
            <p:ph type="sldNum" sz="quarter" idx="4"/>
          </p:nvPr>
        </p:nvSpPr>
        <p:spPr>
          <a:xfrm>
            <a:off x="11338560" y="6254496"/>
            <a:ext cx="670392" cy="365760"/>
          </a:xfrm>
          <a:prstGeom prst="ellipse">
            <a:avLst/>
          </a:prstGeom>
        </p:spPr>
        <p:txBody>
          <a:bodyPr anchor="ctr"/>
          <a:lstStyle>
            <a:lvl1pPr algn="ctr">
              <a:defRPr sz="1400">
                <a:solidFill>
                  <a:schemeClr val="bg1"/>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441944979"/>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3840">
          <p15:clr>
            <a:srgbClr val="FBAE40"/>
          </p15:clr>
        </p15:guide>
        <p15:guide id="3" orient="horz" pos="3960">
          <p15:clr>
            <a:srgbClr val="FBAE40"/>
          </p15:clr>
        </p15:guide>
        <p15:guide id="4" pos="5952">
          <p15:clr>
            <a:srgbClr val="FBAE40"/>
          </p15:clr>
        </p15:guide>
        <p15:guide id="5" pos="6848">
          <p15:clr>
            <a:srgbClr val="FBAE40"/>
          </p15:clr>
        </p15:guide>
        <p15:guide id="6" orient="horz" pos="4080">
          <p15:clr>
            <a:srgbClr val="FBAE40"/>
          </p15:clr>
        </p15:guide>
        <p15:guide id="7" pos="1104">
          <p15:clr>
            <a:srgbClr val="FBAE40"/>
          </p15:clr>
        </p15:guide>
        <p15:guide id="8" pos="168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 Copy &amp; Pic/Chart">
    <p:bg>
      <p:bgPr>
        <a:solidFill>
          <a:schemeClr val="accent4"/>
        </a:solidFill>
        <a:effectLst/>
      </p:bgPr>
    </p:bg>
    <p:spTree>
      <p:nvGrpSpPr>
        <p:cNvPr id="1" name=""/>
        <p:cNvGrpSpPr/>
        <p:nvPr/>
      </p:nvGrpSpPr>
      <p:grpSpPr>
        <a:xfrm>
          <a:off x="0" y="0"/>
          <a:ext cx="0" cy="0"/>
          <a:chOff x="0" y="0"/>
          <a:chExt cx="0" cy="0"/>
        </a:xfrm>
      </p:grpSpPr>
      <p:sp>
        <p:nvSpPr>
          <p:cNvPr id="19" name="Body Text">
            <a:extLst>
              <a:ext uri="{FF2B5EF4-FFF2-40B4-BE49-F238E27FC236}">
                <a16:creationId xmlns:a16="http://schemas.microsoft.com/office/drawing/2014/main" id="{4B5CCD19-DE21-294C-8B0B-3103725AE082}"/>
              </a:ext>
            </a:extLst>
          </p:cNvPr>
          <p:cNvSpPr>
            <a:spLocks noGrp="1"/>
          </p:cNvSpPr>
          <p:nvPr>
            <p:ph type="body" sz="quarter" idx="14" hasCustomPrompt="1"/>
          </p:nvPr>
        </p:nvSpPr>
        <p:spPr>
          <a:xfrm>
            <a:off x="576943" y="1920240"/>
            <a:ext cx="5519057" cy="3411537"/>
          </a:xfrm>
        </p:spPr>
        <p:txBody>
          <a:bodyPr lIns="0" tIns="0" rIns="0" bIns="0">
            <a:normAutofit/>
          </a:bodyPr>
          <a:lstStyle>
            <a:lvl1pPr marL="274320" marR="0" indent="-274320" algn="l" defTabSz="457200" rtl="0" eaLnBrk="1" fontAlgn="auto" latinLnBrk="0" hangingPunct="1">
              <a:lnSpc>
                <a:spcPct val="100000"/>
              </a:lnSpc>
              <a:spcBef>
                <a:spcPts val="0"/>
              </a:spcBef>
              <a:spcAft>
                <a:spcPts val="0"/>
              </a:spcAft>
              <a:buClrTx/>
              <a:buSzTx/>
              <a:buFont typeface="Wingdings" charset="2"/>
              <a:buChar char="§"/>
              <a:tabLst/>
              <a:defRPr sz="2000" b="0" i="0" normalizeH="0" baseline="0">
                <a:solidFill>
                  <a:schemeClr val="bg1"/>
                </a:solidFill>
                <a:latin typeface="Acumin Pro" panose="020B0504020202020204" pitchFamily="34" charset="77"/>
              </a:defRPr>
            </a:lvl1pPr>
          </a:lstStyle>
          <a:p>
            <a:pPr lvl="0"/>
            <a:r>
              <a:rPr lang="en-US" dirty="0"/>
              <a:t>Bulleted copy. </a:t>
            </a:r>
            <a:r>
              <a:rPr lang="en-US" dirty="0" err="1"/>
              <a:t>Acumin</a:t>
            </a:r>
            <a:r>
              <a:rPr lang="en-US" dirty="0"/>
              <a:t> Pro Reg 20 pt. Keep it short with bite-size chunks of information.</a:t>
            </a:r>
          </a:p>
          <a:p>
            <a:pPr lvl="0"/>
            <a:endParaRPr lang="en-US" dirty="0"/>
          </a:p>
          <a:p>
            <a:pPr lvl="0"/>
            <a:r>
              <a:rPr lang="en-US" dirty="0"/>
              <a:t>Bulleted copy. </a:t>
            </a:r>
            <a:r>
              <a:rPr lang="en-US" dirty="0" err="1"/>
              <a:t>Acumin</a:t>
            </a:r>
            <a:r>
              <a:rPr lang="en-US" dirty="0"/>
              <a:t> Pro Reg 20 pt. Keep it short with bite-size chunks of information.</a:t>
            </a:r>
          </a:p>
          <a:p>
            <a:pPr lvl="0"/>
            <a:endParaRPr lang="en-US" dirty="0"/>
          </a:p>
          <a:p>
            <a:pPr marL="274320" marR="0" lvl="0" indent="-274320" algn="l" defTabSz="457200" rtl="0" eaLnBrk="1" fontAlgn="auto" latinLnBrk="0" hangingPunct="1">
              <a:lnSpc>
                <a:spcPct val="100000"/>
              </a:lnSpc>
              <a:spcBef>
                <a:spcPts val="0"/>
              </a:spcBef>
              <a:spcAft>
                <a:spcPts val="0"/>
              </a:spcAft>
              <a:buClrTx/>
              <a:buSzTx/>
              <a:buFont typeface="Wingdings" charset="2"/>
              <a:buChar char="§"/>
              <a:tabLst/>
              <a:defRPr/>
            </a:pPr>
            <a:r>
              <a:rPr lang="en-US" dirty="0"/>
              <a:t>Bulleted copy. </a:t>
            </a:r>
            <a:r>
              <a:rPr lang="en-US" dirty="0" err="1"/>
              <a:t>Acumin</a:t>
            </a:r>
            <a:r>
              <a:rPr lang="en-US" dirty="0"/>
              <a:t> Pro Reg 20 pt. Keep it short with bite-size chunks of information.</a:t>
            </a:r>
          </a:p>
          <a:p>
            <a:pPr lvl="0"/>
            <a:endParaRPr lang="en-US" dirty="0"/>
          </a:p>
          <a:p>
            <a:pPr lvl="0"/>
            <a:endParaRPr lang="en-US" dirty="0"/>
          </a:p>
        </p:txBody>
      </p:sp>
      <p:sp>
        <p:nvSpPr>
          <p:cNvPr id="10" name="Picture or Chart" descr="Picture or Chart">
            <a:extLst>
              <a:ext uri="{FF2B5EF4-FFF2-40B4-BE49-F238E27FC236}">
                <a16:creationId xmlns:a16="http://schemas.microsoft.com/office/drawing/2014/main" id="{699BD747-48B6-2547-8F7C-25A44594F612}"/>
              </a:ext>
            </a:extLst>
          </p:cNvPr>
          <p:cNvSpPr>
            <a:spLocks noGrp="1"/>
          </p:cNvSpPr>
          <p:nvPr>
            <p:ph sz="quarter" idx="13" hasCustomPrompt="1"/>
          </p:nvPr>
        </p:nvSpPr>
        <p:spPr>
          <a:xfrm>
            <a:off x="7053460" y="1937543"/>
            <a:ext cx="4561597" cy="2982913"/>
          </a:xfrm>
          <a:solidFill>
            <a:schemeClr val="accent4"/>
          </a:solidFill>
        </p:spPr>
        <p:txBody>
          <a:bodyPr lIns="0" tIns="0" rIns="0" bIns="0" anchor="ctr" anchorCtr="0"/>
          <a:lstStyle>
            <a:lvl1pPr algn="ctr">
              <a:defRPr b="0" i="0">
                <a:solidFill>
                  <a:schemeClr val="bg1"/>
                </a:solidFill>
                <a:latin typeface="Acumin Pro" panose="020B0504020202020204" pitchFamily="34" charset="77"/>
              </a:defRPr>
            </a:lvl1pPr>
            <a:lvl4pPr marL="685800" indent="0" algn="ctr">
              <a:buNone/>
              <a:defRPr>
                <a:solidFill>
                  <a:schemeClr val="bg1"/>
                </a:solidFill>
              </a:defRPr>
            </a:lvl4pPr>
          </a:lstStyle>
          <a:p>
            <a:pPr lvl="0"/>
            <a:r>
              <a:rPr lang="en-US" dirty="0"/>
              <a:t>Insert picture or chart here</a:t>
            </a:r>
          </a:p>
        </p:txBody>
      </p:sp>
      <p:sp>
        <p:nvSpPr>
          <p:cNvPr id="9" name="Black Bar">
            <a:extLst>
              <a:ext uri="{FF2B5EF4-FFF2-40B4-BE49-F238E27FC236}">
                <a16:creationId xmlns:a16="http://schemas.microsoft.com/office/drawing/2014/main" id="{26633179-233B-4131-A2CB-22E6F6104C90}"/>
              </a:ext>
            </a:extLst>
          </p:cNvPr>
          <p:cNvSpPr/>
          <p:nvPr userDrawn="1"/>
        </p:nvSpPr>
        <p:spPr>
          <a:xfrm>
            <a:off x="0" y="0"/>
            <a:ext cx="12192000" cy="914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3" name="Title">
            <a:extLst>
              <a:ext uri="{FF2B5EF4-FFF2-40B4-BE49-F238E27FC236}">
                <a16:creationId xmlns:a16="http://schemas.microsoft.com/office/drawing/2014/main" id="{3E90AEAF-1AB1-426E-8D82-0ADDAE30DAA9}"/>
              </a:ext>
            </a:extLst>
          </p:cNvPr>
          <p:cNvSpPr>
            <a:spLocks noGrp="1"/>
          </p:cNvSpPr>
          <p:nvPr>
            <p:ph type="ctrTitle" hasCustomPrompt="1"/>
          </p:nvPr>
        </p:nvSpPr>
        <p:spPr bwMode="blackWhite">
          <a:xfrm>
            <a:off x="576943" y="137160"/>
            <a:ext cx="11038114" cy="640080"/>
          </a:xfrm>
          <a:prstGeom prst="rect">
            <a:avLst/>
          </a:prstGeom>
          <a:noFill/>
          <a:ln w="38100">
            <a:noFill/>
          </a:ln>
        </p:spPr>
        <p:txBody>
          <a:bodyPr wrap="square" lIns="0" tIns="0" rIns="0" bIns="0" anchor="t" anchorCtr="0">
            <a:spAutoFit/>
          </a:bodyPr>
          <a:lstStyle>
            <a:lvl1pPr algn="l">
              <a:defRPr sz="4000" b="1" i="1" cap="none" spc="0">
                <a:solidFill>
                  <a:schemeClr val="tx2"/>
                </a:solidFill>
                <a:latin typeface="Acumin Pro ExtraCondensed" panose="020B0508020202020204" pitchFamily="34" charset="77"/>
              </a:defRPr>
            </a:lvl1pPr>
          </a:lstStyle>
          <a:p>
            <a:r>
              <a:rPr lang="en-US" dirty="0"/>
              <a:t>Title </a:t>
            </a:r>
            <a:r>
              <a:rPr lang="en-US" dirty="0" err="1"/>
              <a:t>Acumin</a:t>
            </a:r>
            <a:r>
              <a:rPr lang="en-US" dirty="0"/>
              <a:t> Pro Extra Cond Bold Italic 40 </a:t>
            </a:r>
            <a:r>
              <a:rPr lang="en-US" dirty="0" err="1"/>
              <a:t>pt</a:t>
            </a:r>
            <a:endParaRPr lang="en-US" dirty="0"/>
          </a:p>
        </p:txBody>
      </p:sp>
      <p:sp>
        <p:nvSpPr>
          <p:cNvPr id="14" name="Subhead">
            <a:extLst>
              <a:ext uri="{FF2B5EF4-FFF2-40B4-BE49-F238E27FC236}">
                <a16:creationId xmlns:a16="http://schemas.microsoft.com/office/drawing/2014/main" id="{AF7A7F2B-B407-46D2-9BD5-66806C38FECF}"/>
              </a:ext>
            </a:extLst>
          </p:cNvPr>
          <p:cNvSpPr>
            <a:spLocks noGrp="1"/>
          </p:cNvSpPr>
          <p:nvPr>
            <p:ph type="subTitle" idx="1" hasCustomPrompt="1"/>
          </p:nvPr>
        </p:nvSpPr>
        <p:spPr>
          <a:xfrm>
            <a:off x="576943" y="1231228"/>
            <a:ext cx="7988982" cy="369332"/>
          </a:xfrm>
          <a:noFill/>
        </p:spPr>
        <p:txBody>
          <a:bodyPr wrap="square" lIns="0" tIns="0" rIns="0" bIns="0" anchor="t" anchorCtr="0">
            <a:spAutoFit/>
          </a:bodyPr>
          <a:lstStyle>
            <a:lvl1pPr marL="0" indent="0" algn="l">
              <a:buNone/>
              <a:defRPr sz="2400" b="1" i="0">
                <a:solidFill>
                  <a:schemeClr val="accent2"/>
                </a:solidFill>
                <a:latin typeface="Acumin Pro SemiCondensed" panose="020B0506020202020204" pitchFamily="34" charset="77"/>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Subhead </a:t>
            </a:r>
            <a:r>
              <a:rPr lang="en-US" dirty="0" err="1"/>
              <a:t>Acumin</a:t>
            </a:r>
            <a:r>
              <a:rPr lang="en-US" dirty="0"/>
              <a:t> Pro Semi Cond Bold 24 </a:t>
            </a:r>
            <a:r>
              <a:rPr lang="en-US" dirty="0" err="1"/>
              <a:t>pt</a:t>
            </a:r>
            <a:endParaRPr lang="en-US" dirty="0"/>
          </a:p>
        </p:txBody>
      </p:sp>
      <p:sp>
        <p:nvSpPr>
          <p:cNvPr id="11" name="Slide Number">
            <a:extLst>
              <a:ext uri="{FF2B5EF4-FFF2-40B4-BE49-F238E27FC236}">
                <a16:creationId xmlns:a16="http://schemas.microsoft.com/office/drawing/2014/main" id="{373CEEB8-A069-4C3E-9136-DA05319EB60C}"/>
              </a:ext>
            </a:extLst>
          </p:cNvPr>
          <p:cNvSpPr>
            <a:spLocks noGrp="1"/>
          </p:cNvSpPr>
          <p:nvPr>
            <p:ph type="sldNum" sz="quarter" idx="4"/>
          </p:nvPr>
        </p:nvSpPr>
        <p:spPr>
          <a:xfrm>
            <a:off x="11338560" y="6254496"/>
            <a:ext cx="670392" cy="365760"/>
          </a:xfrm>
          <a:prstGeom prst="ellipse">
            <a:avLst/>
          </a:prstGeom>
        </p:spPr>
        <p:txBody>
          <a:bodyPr anchor="ctr"/>
          <a:lstStyle>
            <a:lvl1pPr algn="ctr">
              <a:defRPr sz="1400">
                <a:solidFill>
                  <a:schemeClr val="bg1"/>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1497434080"/>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3840">
          <p15:clr>
            <a:srgbClr val="FBAE40"/>
          </p15:clr>
        </p15:guide>
        <p15:guide id="3" orient="horz" pos="4032">
          <p15:clr>
            <a:srgbClr val="FBAE40"/>
          </p15:clr>
        </p15:guide>
        <p15:guide id="4" pos="7344">
          <p15:clr>
            <a:srgbClr val="FBAE40"/>
          </p15:clr>
        </p15:guide>
        <p15:guide id="5" pos="6848">
          <p15:clr>
            <a:srgbClr val="FBAE40"/>
          </p15:clr>
        </p15:guide>
        <p15:guide id="6" orient="horz" pos="4080">
          <p15:clr>
            <a:srgbClr val="FBAE40"/>
          </p15:clr>
        </p15:guide>
        <p15:guide id="7" pos="1104">
          <p15:clr>
            <a:srgbClr val="FBAE40"/>
          </p15:clr>
        </p15:guide>
        <p15:guide id="8" pos="168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ntent Slide - Picture">
    <p:bg>
      <p:bgPr>
        <a:solidFill>
          <a:schemeClr val="accent4"/>
        </a:solidFill>
        <a:effectLst/>
      </p:bgPr>
    </p:bg>
    <p:spTree>
      <p:nvGrpSpPr>
        <p:cNvPr id="1" name=""/>
        <p:cNvGrpSpPr/>
        <p:nvPr/>
      </p:nvGrpSpPr>
      <p:grpSpPr>
        <a:xfrm>
          <a:off x="0" y="0"/>
          <a:ext cx="0" cy="0"/>
          <a:chOff x="0" y="0"/>
          <a:chExt cx="0" cy="0"/>
        </a:xfrm>
      </p:grpSpPr>
      <p:sp>
        <p:nvSpPr>
          <p:cNvPr id="17" name="Picture" descr="Picture Description">
            <a:extLst>
              <a:ext uri="{FF2B5EF4-FFF2-40B4-BE49-F238E27FC236}">
                <a16:creationId xmlns:a16="http://schemas.microsoft.com/office/drawing/2014/main" id="{B6A7C9B5-3617-0144-A4ED-16186741E8C3}"/>
              </a:ext>
            </a:extLst>
          </p:cNvPr>
          <p:cNvSpPr>
            <a:spLocks noGrp="1"/>
          </p:cNvSpPr>
          <p:nvPr>
            <p:ph type="pic" sz="quarter" idx="13"/>
          </p:nvPr>
        </p:nvSpPr>
        <p:spPr>
          <a:xfrm>
            <a:off x="0" y="0"/>
            <a:ext cx="12192000" cy="6858000"/>
          </a:xfrm>
        </p:spPr>
        <p:txBody>
          <a:bodyPr anchor="ctr" anchorCtr="1"/>
          <a:lstStyle>
            <a:lvl1pPr marL="0" indent="0" algn="ctr">
              <a:buFontTx/>
              <a:buNone/>
              <a:defRPr baseline="0">
                <a:solidFill>
                  <a:schemeClr val="bg1"/>
                </a:solidFill>
                <a:latin typeface="Acumin Pro" panose="020B0504020202020204" pitchFamily="34" charset="77"/>
              </a:defRPr>
            </a:lvl1pPr>
          </a:lstStyle>
          <a:p>
            <a:r>
              <a:rPr lang="en-US"/>
              <a:t>Click icon to add picture</a:t>
            </a:r>
            <a:endParaRPr lang="en-US" dirty="0"/>
          </a:p>
        </p:txBody>
      </p:sp>
      <p:sp>
        <p:nvSpPr>
          <p:cNvPr id="3" name="Photo caption"/>
          <p:cNvSpPr>
            <a:spLocks noGrp="1"/>
          </p:cNvSpPr>
          <p:nvPr>
            <p:ph type="subTitle" idx="1" hasCustomPrompt="1"/>
          </p:nvPr>
        </p:nvSpPr>
        <p:spPr>
          <a:xfrm>
            <a:off x="8174039" y="1231228"/>
            <a:ext cx="3441018" cy="1107996"/>
          </a:xfrm>
          <a:noFill/>
        </p:spPr>
        <p:txBody>
          <a:bodyPr wrap="square" lIns="0" tIns="0" rIns="0" bIns="0" anchor="t" anchorCtr="0">
            <a:spAutoFit/>
          </a:bodyPr>
          <a:lstStyle>
            <a:lvl1pPr marL="0" indent="0" algn="l">
              <a:buNone/>
              <a:defRPr sz="1800" b="1" i="0">
                <a:solidFill>
                  <a:schemeClr val="bg1"/>
                </a:solidFill>
                <a:latin typeface="Acumin Pro" panose="020B0504020202020204" pitchFamily="34" charset="77"/>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Brief photo caption. Place in top left or right corner. </a:t>
            </a:r>
            <a:r>
              <a:rPr lang="en-US" dirty="0" err="1"/>
              <a:t>Acumin</a:t>
            </a:r>
            <a:r>
              <a:rPr lang="en-US" dirty="0"/>
              <a:t> Pro Bold 18 pt. Make text black or white for legibility.</a:t>
            </a:r>
          </a:p>
        </p:txBody>
      </p:sp>
      <p:sp>
        <p:nvSpPr>
          <p:cNvPr id="6" name="Black Bar">
            <a:extLst>
              <a:ext uri="{FF2B5EF4-FFF2-40B4-BE49-F238E27FC236}">
                <a16:creationId xmlns:a16="http://schemas.microsoft.com/office/drawing/2014/main" id="{402875F7-51B0-4DD7-8827-1981EDB9A02A}"/>
              </a:ext>
            </a:extLst>
          </p:cNvPr>
          <p:cNvSpPr/>
          <p:nvPr userDrawn="1"/>
        </p:nvSpPr>
        <p:spPr>
          <a:xfrm>
            <a:off x="0" y="0"/>
            <a:ext cx="12192000" cy="9144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2" name="Title">
            <a:extLst>
              <a:ext uri="{FF2B5EF4-FFF2-40B4-BE49-F238E27FC236}">
                <a16:creationId xmlns:a16="http://schemas.microsoft.com/office/drawing/2014/main" id="{53E8A138-BD54-4CE0-80F6-CE6A93B73B27}"/>
              </a:ext>
            </a:extLst>
          </p:cNvPr>
          <p:cNvSpPr>
            <a:spLocks noGrp="1"/>
          </p:cNvSpPr>
          <p:nvPr>
            <p:ph type="ctrTitle" hasCustomPrompt="1"/>
          </p:nvPr>
        </p:nvSpPr>
        <p:spPr bwMode="blackWhite">
          <a:xfrm>
            <a:off x="576943" y="137160"/>
            <a:ext cx="11038114" cy="640080"/>
          </a:xfrm>
          <a:prstGeom prst="rect">
            <a:avLst/>
          </a:prstGeom>
          <a:noFill/>
          <a:ln w="38100">
            <a:noFill/>
          </a:ln>
        </p:spPr>
        <p:txBody>
          <a:bodyPr wrap="square" lIns="0" tIns="0" rIns="0" bIns="0" anchor="t" anchorCtr="0">
            <a:spAutoFit/>
          </a:bodyPr>
          <a:lstStyle>
            <a:lvl1pPr algn="l">
              <a:defRPr sz="4000" b="1" i="1" cap="none" spc="0">
                <a:solidFill>
                  <a:schemeClr val="tx2"/>
                </a:solidFill>
                <a:latin typeface="Acumin Pro ExtraCondensed" panose="020B0508020202020204" pitchFamily="34" charset="77"/>
              </a:defRPr>
            </a:lvl1pPr>
          </a:lstStyle>
          <a:p>
            <a:r>
              <a:rPr lang="en-US" dirty="0"/>
              <a:t>Title </a:t>
            </a:r>
            <a:r>
              <a:rPr lang="en-US" dirty="0" err="1"/>
              <a:t>Acumin</a:t>
            </a:r>
            <a:r>
              <a:rPr lang="en-US" dirty="0"/>
              <a:t> Pro Extra Cond Bold Italic 40 </a:t>
            </a:r>
            <a:r>
              <a:rPr lang="en-US" dirty="0" err="1"/>
              <a:t>pt</a:t>
            </a:r>
            <a:endParaRPr lang="en-US" dirty="0"/>
          </a:p>
        </p:txBody>
      </p:sp>
      <p:sp>
        <p:nvSpPr>
          <p:cNvPr id="13" name="Subhead">
            <a:extLst>
              <a:ext uri="{FF2B5EF4-FFF2-40B4-BE49-F238E27FC236}">
                <a16:creationId xmlns:a16="http://schemas.microsoft.com/office/drawing/2014/main" id="{4FC6AF4A-C396-40D9-BE74-00C4213DC343}"/>
              </a:ext>
            </a:extLst>
          </p:cNvPr>
          <p:cNvSpPr txBox="1">
            <a:spLocks/>
          </p:cNvSpPr>
          <p:nvPr userDrawn="1"/>
        </p:nvSpPr>
        <p:spPr>
          <a:xfrm>
            <a:off x="576943" y="1231228"/>
            <a:ext cx="7221583" cy="369332"/>
          </a:xfrm>
          <a:prstGeom prst="rect">
            <a:avLst/>
          </a:prstGeom>
          <a:noFill/>
        </p:spPr>
        <p:txBody>
          <a:bodyPr vert="horz" wrap="square" lIns="0" tIns="0" rIns="0" bIns="0" rtlCol="0" anchor="t" anchorCtr="0">
            <a:spAutoFit/>
          </a:bodyPr>
          <a:lstStyle>
            <a:lvl1pPr marL="0" indent="0" algn="l" defTabSz="914400" rtl="0" eaLnBrk="1" latinLnBrk="0" hangingPunct="1">
              <a:lnSpc>
                <a:spcPct val="100000"/>
              </a:lnSpc>
              <a:spcBef>
                <a:spcPts val="1000"/>
              </a:spcBef>
              <a:buClr>
                <a:schemeClr val="accent2"/>
              </a:buClr>
              <a:buFont typeface="Arial" panose="020B0604020202020204" pitchFamily="34" charset="0"/>
              <a:buNone/>
              <a:defRPr sz="2400" b="1" i="0" kern="1200">
                <a:solidFill>
                  <a:schemeClr val="accent2"/>
                </a:solidFill>
                <a:latin typeface="Acumin Pro SemiCondensed" panose="020B0506020202020204" pitchFamily="34" charset="77"/>
                <a:ea typeface="+mn-ea"/>
                <a:cs typeface="+mn-cs"/>
              </a:defRPr>
            </a:lvl1pPr>
            <a:lvl2pPr marL="457200" indent="0" algn="ctr" defTabSz="914400" rtl="0" eaLnBrk="1" latinLnBrk="0" hangingPunct="1">
              <a:lnSpc>
                <a:spcPct val="100000"/>
              </a:lnSpc>
              <a:spcBef>
                <a:spcPts val="1000"/>
              </a:spcBef>
              <a:buClr>
                <a:schemeClr val="accent2"/>
              </a:buClr>
              <a:buFont typeface="Arial" panose="020B0604020202020204" pitchFamily="34" charset="0"/>
              <a:buNone/>
              <a:defRPr sz="1900" kern="1200">
                <a:solidFill>
                  <a:schemeClr val="tx1">
                    <a:lumMod val="85000"/>
                    <a:lumOff val="15000"/>
                  </a:schemeClr>
                </a:solidFill>
                <a:latin typeface="+mn-lt"/>
                <a:ea typeface="+mn-ea"/>
                <a:cs typeface="+mn-cs"/>
              </a:defRPr>
            </a:lvl2pPr>
            <a:lvl3pPr marL="914400" indent="0" algn="ctr" defTabSz="914400" rtl="0" eaLnBrk="1" latinLnBrk="0" hangingPunct="1">
              <a:lnSpc>
                <a:spcPct val="100000"/>
              </a:lnSpc>
              <a:spcBef>
                <a:spcPts val="1000"/>
              </a:spcBef>
              <a:buClr>
                <a:schemeClr val="accent2"/>
              </a:buClr>
              <a:buFont typeface="Arial" panose="020B0604020202020204" pitchFamily="34" charset="0"/>
              <a:buNone/>
              <a:defRPr sz="1800" kern="1200">
                <a:solidFill>
                  <a:schemeClr val="tx1">
                    <a:lumMod val="85000"/>
                    <a:lumOff val="15000"/>
                  </a:schemeClr>
                </a:solidFill>
                <a:latin typeface="+mn-lt"/>
                <a:ea typeface="+mn-ea"/>
                <a:cs typeface="+mn-cs"/>
              </a:defRPr>
            </a:lvl3pPr>
            <a:lvl4pPr marL="13716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4pPr>
            <a:lvl5pPr marL="18288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5pPr>
            <a:lvl6pPr marL="22860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8pPr>
            <a:lvl9pPr marL="36576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9pPr>
          </a:lstStyle>
          <a:p>
            <a:r>
              <a:rPr lang="en-US" dirty="0"/>
              <a:t>Subhead </a:t>
            </a:r>
            <a:r>
              <a:rPr lang="en-US" dirty="0" err="1"/>
              <a:t>Acumin</a:t>
            </a:r>
            <a:r>
              <a:rPr lang="en-US" dirty="0"/>
              <a:t> Pro Semi Cond Bold 24 </a:t>
            </a:r>
            <a:r>
              <a:rPr lang="en-US" dirty="0" err="1"/>
              <a:t>pt</a:t>
            </a:r>
            <a:endParaRPr lang="en-US" dirty="0"/>
          </a:p>
        </p:txBody>
      </p:sp>
      <p:sp>
        <p:nvSpPr>
          <p:cNvPr id="9" name="Slide Number">
            <a:extLst>
              <a:ext uri="{FF2B5EF4-FFF2-40B4-BE49-F238E27FC236}">
                <a16:creationId xmlns:a16="http://schemas.microsoft.com/office/drawing/2014/main" id="{7E5FC629-6415-4F6D-966A-71AE26168567}"/>
              </a:ext>
            </a:extLst>
          </p:cNvPr>
          <p:cNvSpPr>
            <a:spLocks noGrp="1"/>
          </p:cNvSpPr>
          <p:nvPr>
            <p:ph type="sldNum" sz="quarter" idx="4"/>
          </p:nvPr>
        </p:nvSpPr>
        <p:spPr>
          <a:xfrm>
            <a:off x="11338560" y="6254496"/>
            <a:ext cx="670392" cy="365760"/>
          </a:xfrm>
          <a:prstGeom prst="ellipse">
            <a:avLst/>
          </a:prstGeom>
        </p:spPr>
        <p:txBody>
          <a:bodyPr anchor="ctr"/>
          <a:lstStyle>
            <a:lvl1pPr algn="ctr">
              <a:defRPr sz="1400">
                <a:solidFill>
                  <a:schemeClr val="bg1"/>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4202530803"/>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3840">
          <p15:clr>
            <a:srgbClr val="FBAE40"/>
          </p15:clr>
        </p15:guide>
        <p15:guide id="3" orient="horz" pos="3960">
          <p15:clr>
            <a:srgbClr val="FBAE40"/>
          </p15:clr>
        </p15:guide>
        <p15:guide id="4" pos="5952">
          <p15:clr>
            <a:srgbClr val="FBAE40"/>
          </p15:clr>
        </p15:guide>
        <p15:guide id="5" pos="6848">
          <p15:clr>
            <a:srgbClr val="FBAE40"/>
          </p15:clr>
        </p15:guide>
        <p15:guide id="6" orient="horz" pos="408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Content Slide - Fact/Highlight">
    <p:bg>
      <p:bgPr>
        <a:solidFill>
          <a:schemeClr val="accent4"/>
        </a:solidFill>
        <a:effectLst/>
      </p:bgPr>
    </p:bg>
    <p:spTree>
      <p:nvGrpSpPr>
        <p:cNvPr id="1" name=""/>
        <p:cNvGrpSpPr/>
        <p:nvPr/>
      </p:nvGrpSpPr>
      <p:grpSpPr>
        <a:xfrm>
          <a:off x="0" y="0"/>
          <a:ext cx="0" cy="0"/>
          <a:chOff x="0" y="0"/>
          <a:chExt cx="0" cy="0"/>
        </a:xfrm>
      </p:grpSpPr>
      <p:sp>
        <p:nvSpPr>
          <p:cNvPr id="6" name="Gold Background">
            <a:extLst>
              <a:ext uri="{FF2B5EF4-FFF2-40B4-BE49-F238E27FC236}">
                <a16:creationId xmlns:a16="http://schemas.microsoft.com/office/drawing/2014/main" id="{5CCAEC11-865D-CB4B-88E8-5AF51FB37FBE}"/>
              </a:ext>
            </a:extLst>
          </p:cNvPr>
          <p:cNvSpPr/>
          <p:nvPr/>
        </p:nvSpPr>
        <p:spPr>
          <a:xfrm>
            <a:off x="1" y="0"/>
            <a:ext cx="12191999" cy="685221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Heading"/>
          <p:cNvSpPr>
            <a:spLocks noGrp="1"/>
          </p:cNvSpPr>
          <p:nvPr>
            <p:ph type="ctrTitle" hasCustomPrompt="1"/>
          </p:nvPr>
        </p:nvSpPr>
        <p:spPr bwMode="blackWhite">
          <a:xfrm>
            <a:off x="2893545" y="1479629"/>
            <a:ext cx="6419331" cy="1210973"/>
          </a:xfrm>
          <a:prstGeom prst="rect">
            <a:avLst/>
          </a:prstGeom>
          <a:noFill/>
          <a:ln w="38100">
            <a:noFill/>
          </a:ln>
        </p:spPr>
        <p:txBody>
          <a:bodyPr wrap="square" lIns="0" tIns="0" rIns="0" bIns="0" anchor="t" anchorCtr="0">
            <a:spAutoFit/>
          </a:bodyPr>
          <a:lstStyle>
            <a:lvl1pPr algn="ctr">
              <a:defRPr sz="8600" b="1" i="0" cap="none" spc="300">
                <a:solidFill>
                  <a:schemeClr val="accent2"/>
                </a:solidFill>
                <a:latin typeface="United Sans Rg Lt" pitchFamily="50" charset="0"/>
              </a:defRPr>
            </a:lvl1pPr>
          </a:lstStyle>
          <a:p>
            <a:r>
              <a:rPr lang="en-US" spc="0" dirty="0">
                <a:latin typeface="United Sans Rg Md" pitchFamily="50" charset="0"/>
              </a:rPr>
              <a:t>123</a:t>
            </a:r>
            <a:endParaRPr lang="en-US" dirty="0"/>
          </a:p>
        </p:txBody>
      </p:sp>
      <p:sp>
        <p:nvSpPr>
          <p:cNvPr id="20" name="Black Bar">
            <a:extLst>
              <a:ext uri="{FF2B5EF4-FFF2-40B4-BE49-F238E27FC236}">
                <a16:creationId xmlns:a16="http://schemas.microsoft.com/office/drawing/2014/main" id="{EACB2F0C-1C3D-CD48-AD13-7B5AD683F7C7}"/>
              </a:ext>
            </a:extLst>
          </p:cNvPr>
          <p:cNvSpPr/>
          <p:nvPr/>
        </p:nvSpPr>
        <p:spPr>
          <a:xfrm>
            <a:off x="2648277" y="2744421"/>
            <a:ext cx="6905456" cy="44099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 name="Subhead"/>
          <p:cNvSpPr>
            <a:spLocks noGrp="1"/>
          </p:cNvSpPr>
          <p:nvPr>
            <p:ph type="subTitle" idx="1" hasCustomPrompt="1"/>
          </p:nvPr>
        </p:nvSpPr>
        <p:spPr>
          <a:xfrm>
            <a:off x="2648276" y="2706475"/>
            <a:ext cx="6895463" cy="553998"/>
          </a:xfrm>
          <a:noFill/>
        </p:spPr>
        <p:txBody>
          <a:bodyPr wrap="square" lIns="0" tIns="0" rIns="0" bIns="0" anchor="t" anchorCtr="0">
            <a:spAutoFit/>
          </a:bodyPr>
          <a:lstStyle>
            <a:lvl1pPr marL="0" indent="0" algn="ctr">
              <a:buNone/>
              <a:defRPr sz="3600" b="1" i="0" spc="300">
                <a:solidFill>
                  <a:schemeClr val="accent4"/>
                </a:solidFill>
                <a:latin typeface="United Sans Cd Md" pitchFamily="50" charset="0"/>
              </a:defRPr>
            </a:lvl1pPr>
            <a:lvl2pPr marL="457200" indent="0" algn="ctr">
              <a:buNone/>
              <a:defRPr sz="19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TOPIC OR TITLE</a:t>
            </a:r>
          </a:p>
        </p:txBody>
      </p:sp>
      <p:sp>
        <p:nvSpPr>
          <p:cNvPr id="23" name="Body Text">
            <a:extLst>
              <a:ext uri="{FF2B5EF4-FFF2-40B4-BE49-F238E27FC236}">
                <a16:creationId xmlns:a16="http://schemas.microsoft.com/office/drawing/2014/main" id="{BD416322-CF1A-F143-B2A9-844B608C50DA}"/>
              </a:ext>
            </a:extLst>
          </p:cNvPr>
          <p:cNvSpPr>
            <a:spLocks noGrp="1"/>
          </p:cNvSpPr>
          <p:nvPr>
            <p:ph type="body" sz="quarter" idx="14" hasCustomPrompt="1"/>
          </p:nvPr>
        </p:nvSpPr>
        <p:spPr>
          <a:xfrm>
            <a:off x="2875268" y="3540352"/>
            <a:ext cx="6678467" cy="1122744"/>
          </a:xfrm>
        </p:spPr>
        <p:txBody>
          <a:bodyPr lIns="0" tIns="0" rIns="0" bIns="0">
            <a:noAutofit/>
          </a:bodyPr>
          <a:lstStyle>
            <a:lvl1pPr marL="0" marR="0" indent="0" algn="l" defTabSz="457200" rtl="0" eaLnBrk="1" fontAlgn="auto" latinLnBrk="0" hangingPunct="1">
              <a:lnSpc>
                <a:spcPct val="100000"/>
              </a:lnSpc>
              <a:spcBef>
                <a:spcPts val="0"/>
              </a:spcBef>
              <a:spcAft>
                <a:spcPts val="0"/>
              </a:spcAft>
              <a:buClrTx/>
              <a:buSzTx/>
              <a:buFontTx/>
              <a:buNone/>
              <a:tabLst/>
              <a:defRPr sz="2400" b="0" i="0" normalizeH="0" baseline="0">
                <a:solidFill>
                  <a:schemeClr val="bg1"/>
                </a:solidFill>
                <a:latin typeface="Acumin Pro Medium" panose="020B0504020202020204" pitchFamily="34" charset="77"/>
              </a:defRPr>
            </a:lvl1pPr>
          </a:lstStyle>
          <a:p>
            <a:pPr lvl="0"/>
            <a:r>
              <a:rPr lang="en-US" dirty="0"/>
              <a:t>Fact or highlight. </a:t>
            </a:r>
            <a:r>
              <a:rPr lang="en-US" dirty="0" err="1"/>
              <a:t>Acumin</a:t>
            </a:r>
            <a:r>
              <a:rPr lang="en-US" dirty="0"/>
              <a:t> Pro Medium 24 pt. Keep it short with bite-size chunks of information.</a:t>
            </a:r>
          </a:p>
        </p:txBody>
      </p:sp>
      <p:pic>
        <p:nvPicPr>
          <p:cNvPr id="14" name="Purdue Logo" descr="Purdue Logo">
            <a:extLst>
              <a:ext uri="{FF2B5EF4-FFF2-40B4-BE49-F238E27FC236}">
                <a16:creationId xmlns:a16="http://schemas.microsoft.com/office/drawing/2014/main" id="{65255706-E2B0-E84F-A9B6-28F836971DDF}"/>
              </a:ext>
            </a:extLst>
          </p:cNvPr>
          <p:cNvPicPr>
            <a:picLocks noChangeAspect="1"/>
          </p:cNvPicPr>
          <p:nvPr userDrawn="1"/>
        </p:nvPicPr>
        <p:blipFill>
          <a:blip r:embed="rId2"/>
          <a:stretch>
            <a:fillRect/>
          </a:stretch>
        </p:blipFill>
        <p:spPr>
          <a:xfrm>
            <a:off x="457200" y="5943600"/>
            <a:ext cx="2463665" cy="440990"/>
          </a:xfrm>
          <a:prstGeom prst="rect">
            <a:avLst/>
          </a:prstGeom>
        </p:spPr>
      </p:pic>
      <p:sp>
        <p:nvSpPr>
          <p:cNvPr id="9" name="Slide Number">
            <a:extLst>
              <a:ext uri="{FF2B5EF4-FFF2-40B4-BE49-F238E27FC236}">
                <a16:creationId xmlns:a16="http://schemas.microsoft.com/office/drawing/2014/main" id="{36630A00-D885-463C-B2E0-55B1F6ECEDA5}"/>
              </a:ext>
            </a:extLst>
          </p:cNvPr>
          <p:cNvSpPr>
            <a:spLocks noGrp="1"/>
          </p:cNvSpPr>
          <p:nvPr>
            <p:ph type="sldNum" sz="quarter" idx="4"/>
          </p:nvPr>
        </p:nvSpPr>
        <p:spPr>
          <a:xfrm>
            <a:off x="11338560" y="6254496"/>
            <a:ext cx="670392" cy="365760"/>
          </a:xfrm>
          <a:prstGeom prst="ellipse">
            <a:avLst/>
          </a:prstGeom>
        </p:spPr>
        <p:txBody>
          <a:bodyPr anchor="ctr"/>
          <a:lstStyle>
            <a:lvl1pPr algn="ctr">
              <a:defRPr sz="1400">
                <a:solidFill>
                  <a:schemeClr val="bg1"/>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488098778"/>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3840">
          <p15:clr>
            <a:srgbClr val="FBAE40"/>
          </p15:clr>
        </p15:guide>
        <p15:guide id="3" orient="horz" pos="3960">
          <p15:clr>
            <a:srgbClr val="FBAE40"/>
          </p15:clr>
        </p15:guide>
        <p15:guide id="4" pos="5952">
          <p15:clr>
            <a:srgbClr val="FBAE40"/>
          </p15:clr>
        </p15:guide>
        <p15:guide id="5" pos="6848">
          <p15:clr>
            <a:srgbClr val="FBAE40"/>
          </p15:clr>
        </p15:guide>
        <p15:guide id="6" orient="horz" pos="4080">
          <p15:clr>
            <a:srgbClr val="FBAE40"/>
          </p15:clr>
        </p15:guide>
        <p15:guide id="7" orient="horz" pos="1008">
          <p15:clr>
            <a:srgbClr val="FBAE40"/>
          </p15:clr>
        </p15:guide>
        <p15:guide id="8" orient="horz" pos="1488">
          <p15:clr>
            <a:srgbClr val="FBAE40"/>
          </p15:clr>
        </p15:guide>
        <p15:guide id="9" orient="horz" pos="864">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losing Slide">
    <p:bg>
      <p:bgPr>
        <a:solidFill>
          <a:schemeClr val="accent4"/>
        </a:solidFill>
        <a:effectLst/>
      </p:bgPr>
    </p:bg>
    <p:spTree>
      <p:nvGrpSpPr>
        <p:cNvPr id="1" name=""/>
        <p:cNvGrpSpPr/>
        <p:nvPr/>
      </p:nvGrpSpPr>
      <p:grpSpPr>
        <a:xfrm>
          <a:off x="0" y="0"/>
          <a:ext cx="0" cy="0"/>
          <a:chOff x="0" y="0"/>
          <a:chExt cx="0" cy="0"/>
        </a:xfrm>
      </p:grpSpPr>
      <p:sp>
        <p:nvSpPr>
          <p:cNvPr id="20" name="Black Background">
            <a:extLst>
              <a:ext uri="{FF2B5EF4-FFF2-40B4-BE49-F238E27FC236}">
                <a16:creationId xmlns:a16="http://schemas.microsoft.com/office/drawing/2014/main" id="{EACB2F0C-1C3D-CD48-AD13-7B5AD683F7C7}"/>
              </a:ext>
            </a:extLst>
          </p:cNvPr>
          <p:cNvSpPr/>
          <p:nvPr/>
        </p:nvSpPr>
        <p:spPr>
          <a:xfrm>
            <a:off x="0" y="0"/>
            <a:ext cx="12192000"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Heading"/>
          <p:cNvSpPr>
            <a:spLocks noGrp="1"/>
          </p:cNvSpPr>
          <p:nvPr>
            <p:ph type="ctrTitle" hasCustomPrompt="1"/>
          </p:nvPr>
        </p:nvSpPr>
        <p:spPr bwMode="blackWhite">
          <a:xfrm>
            <a:off x="2483034" y="1521334"/>
            <a:ext cx="6347458" cy="854080"/>
          </a:xfrm>
          <a:prstGeom prst="rect">
            <a:avLst/>
          </a:prstGeom>
          <a:noFill/>
          <a:ln w="38100">
            <a:noFill/>
          </a:ln>
        </p:spPr>
        <p:txBody>
          <a:bodyPr wrap="square" lIns="0" tIns="0" rIns="0" bIns="0" anchor="t" anchorCtr="0">
            <a:spAutoFit/>
          </a:bodyPr>
          <a:lstStyle>
            <a:lvl1pPr algn="l">
              <a:defRPr sz="6000" b="1" i="1" spc="0">
                <a:solidFill>
                  <a:schemeClr val="tx2"/>
                </a:solidFill>
                <a:latin typeface="Acumin Pro ExtraCondensed" panose="020B0508020202020204" pitchFamily="34" charset="77"/>
              </a:defRPr>
            </a:lvl1pPr>
          </a:lstStyle>
          <a:p>
            <a:r>
              <a:rPr lang="en-US" dirty="0"/>
              <a:t>Thank You</a:t>
            </a:r>
          </a:p>
        </p:txBody>
      </p:sp>
      <p:sp>
        <p:nvSpPr>
          <p:cNvPr id="16" name="Body Text">
            <a:extLst>
              <a:ext uri="{FF2B5EF4-FFF2-40B4-BE49-F238E27FC236}">
                <a16:creationId xmlns:a16="http://schemas.microsoft.com/office/drawing/2014/main" id="{900775FC-E9E4-FF46-A522-92CC39196093}"/>
              </a:ext>
            </a:extLst>
          </p:cNvPr>
          <p:cNvSpPr>
            <a:spLocks noGrp="1"/>
          </p:cNvSpPr>
          <p:nvPr>
            <p:ph type="body" sz="quarter" idx="14" hasCustomPrompt="1"/>
          </p:nvPr>
        </p:nvSpPr>
        <p:spPr>
          <a:xfrm>
            <a:off x="2483032" y="2548210"/>
            <a:ext cx="6347460" cy="880790"/>
          </a:xfrm>
        </p:spPr>
        <p:txBody>
          <a:bodyPr lIns="0" tIns="0" rIns="0" bIns="0">
            <a:noAutofit/>
          </a:bodyPr>
          <a:lstStyle>
            <a:lvl1pPr marL="0" marR="0" indent="0" algn="l" defTabSz="457200" rtl="0" eaLnBrk="1" fontAlgn="auto" latinLnBrk="0" hangingPunct="1">
              <a:lnSpc>
                <a:spcPct val="100000"/>
              </a:lnSpc>
              <a:spcBef>
                <a:spcPts val="0"/>
              </a:spcBef>
              <a:spcAft>
                <a:spcPts val="0"/>
              </a:spcAft>
              <a:buClrTx/>
              <a:buSzTx/>
              <a:buFontTx/>
              <a:buNone/>
              <a:tabLst/>
              <a:defRPr sz="1800" b="0" i="0" normalizeH="0" baseline="0">
                <a:solidFill>
                  <a:schemeClr val="accent4"/>
                </a:solidFill>
                <a:latin typeface="Acumin Pro" panose="020B0504020202020204" pitchFamily="34" charset="77"/>
              </a:defRPr>
            </a:lvl1pPr>
          </a:lstStyle>
          <a:p>
            <a:pPr lvl="0"/>
            <a:r>
              <a:rPr lang="en-US" dirty="0"/>
              <a:t>Conclusion, call to action or contact information. </a:t>
            </a:r>
            <a:r>
              <a:rPr lang="en-US" dirty="0" err="1"/>
              <a:t>Acumin</a:t>
            </a:r>
            <a:r>
              <a:rPr lang="en-US" dirty="0"/>
              <a:t> Pro Reg 18 pt. Keep it short with bite-size chunks of information.</a:t>
            </a:r>
          </a:p>
        </p:txBody>
      </p:sp>
      <p:pic>
        <p:nvPicPr>
          <p:cNvPr id="7" name="Purdue Logo" descr="Purdue Logo">
            <a:extLst>
              <a:ext uri="{FF2B5EF4-FFF2-40B4-BE49-F238E27FC236}">
                <a16:creationId xmlns:a16="http://schemas.microsoft.com/office/drawing/2014/main" id="{5F3828F1-BE8D-4912-BF78-B866D3B63E93}"/>
              </a:ext>
            </a:extLst>
          </p:cNvPr>
          <p:cNvPicPr>
            <a:picLocks noChangeAspect="1"/>
          </p:cNvPicPr>
          <p:nvPr userDrawn="1"/>
        </p:nvPicPr>
        <p:blipFill>
          <a:blip r:embed="rId2"/>
          <a:stretch>
            <a:fillRect/>
          </a:stretch>
        </p:blipFill>
        <p:spPr>
          <a:xfrm>
            <a:off x="457200" y="5943600"/>
            <a:ext cx="2459736" cy="440287"/>
          </a:xfrm>
          <a:prstGeom prst="rect">
            <a:avLst/>
          </a:prstGeom>
        </p:spPr>
      </p:pic>
      <p:sp>
        <p:nvSpPr>
          <p:cNvPr id="9" name="Slide Number">
            <a:extLst>
              <a:ext uri="{FF2B5EF4-FFF2-40B4-BE49-F238E27FC236}">
                <a16:creationId xmlns:a16="http://schemas.microsoft.com/office/drawing/2014/main" id="{9B373F43-B32F-425B-9EE3-95634E8B8BC9}"/>
              </a:ext>
            </a:extLst>
          </p:cNvPr>
          <p:cNvSpPr>
            <a:spLocks noGrp="1"/>
          </p:cNvSpPr>
          <p:nvPr>
            <p:ph type="sldNum" sz="quarter" idx="4"/>
          </p:nvPr>
        </p:nvSpPr>
        <p:spPr>
          <a:xfrm>
            <a:off x="11338560" y="6254496"/>
            <a:ext cx="670392" cy="365760"/>
          </a:xfrm>
          <a:prstGeom prst="ellipse">
            <a:avLst/>
          </a:prstGeom>
        </p:spPr>
        <p:txBody>
          <a:bodyPr anchor="ctr"/>
          <a:lstStyle>
            <a:lvl1pPr algn="ctr">
              <a:defRPr sz="1400">
                <a:solidFill>
                  <a:schemeClr val="accent4"/>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2113211223"/>
      </p:ext>
    </p:extLst>
  </p:cSld>
  <p:clrMapOvr>
    <a:overrideClrMapping bg1="dk1" tx1="lt1" bg2="dk2" tx2="lt2" accent1="accent1" accent2="accent2" accent3="accent3" accent4="accent4" accent5="accent5" accent6="accent6" hlink="hlink" folHlink="folHlink"/>
  </p:clrMapOvr>
  <p:extLst mod="1">
    <p:ext uri="{DCECCB84-F9BA-43D5-87BE-67443E8EF086}">
      <p15:sldGuideLst xmlns:p15="http://schemas.microsoft.com/office/powerpoint/2012/main">
        <p15:guide id="1" orient="horz" pos="2160">
          <p15:clr>
            <a:srgbClr val="FBAE40"/>
          </p15:clr>
        </p15:guide>
        <p15:guide id="2" pos="3840">
          <p15:clr>
            <a:srgbClr val="FBAE40"/>
          </p15:clr>
        </p15:guide>
        <p15:guide id="3" orient="horz" pos="3960">
          <p15:clr>
            <a:srgbClr val="FBAE40"/>
          </p15:clr>
        </p15:guide>
        <p15:guide id="4" pos="5952">
          <p15:clr>
            <a:srgbClr val="FBAE40"/>
          </p15:clr>
        </p15:guide>
        <p15:guide id="5" pos="6848">
          <p15:clr>
            <a:srgbClr val="FBAE40"/>
          </p15:clr>
        </p15:guide>
        <p15:guide id="6" orient="horz" pos="4080">
          <p15:clr>
            <a:srgbClr val="FBAE40"/>
          </p15:clr>
        </p15:guide>
        <p15:guide id="7" pos="156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11596E8-8A22-D641-8350-3E09CD837A64}" type="datetimeFigureOut">
              <a:rPr lang="en-US" smtClean="0"/>
              <a:t>3/22/2022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82A1903-EDF6-1A4D-BC04-6A4D6ABA540D}" type="slidenum">
              <a:rPr lang="en-US" smtClean="0"/>
              <a:t>‹#›</a:t>
            </a:fld>
            <a:endParaRPr lang="en-US"/>
          </a:p>
        </p:txBody>
      </p:sp>
    </p:spTree>
    <p:extLst>
      <p:ext uri="{BB962C8B-B14F-4D97-AF65-F5344CB8AC3E}">
        <p14:creationId xmlns:p14="http://schemas.microsoft.com/office/powerpoint/2010/main" val="975503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1.emf"/><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accent4"/>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141394" y="964692"/>
            <a:ext cx="7917007"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2141394" y="2638046"/>
            <a:ext cx="7917007"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383280" y="6281928"/>
            <a:ext cx="6725996" cy="320040"/>
          </a:xfrm>
          <a:prstGeom prst="rect">
            <a:avLst/>
          </a:prstGeom>
        </p:spPr>
        <p:txBody>
          <a:bodyPr vert="horz" lIns="91440" tIns="45720" rIns="91440" bIns="45720" rtlCol="0" anchor="ctr"/>
          <a:lstStyle>
            <a:lvl1pPr algn="l">
              <a:defRPr sz="1000">
                <a:solidFill>
                  <a:schemeClr val="tx1">
                    <a:alpha val="70000"/>
                  </a:schemeClr>
                </a:solidFill>
              </a:defRPr>
            </a:lvl1pPr>
          </a:lstStyle>
          <a:p>
            <a:endParaRPr lang="en-US" dirty="0"/>
          </a:p>
        </p:txBody>
      </p:sp>
      <p:pic>
        <p:nvPicPr>
          <p:cNvPr id="7" name="Purdue Logo" descr="Purdue Logo">
            <a:extLst>
              <a:ext uri="{FF2B5EF4-FFF2-40B4-BE49-F238E27FC236}">
                <a16:creationId xmlns:a16="http://schemas.microsoft.com/office/drawing/2014/main" id="{0A0E8DF3-21DE-4620-B75A-F02BFE4E77D9}"/>
              </a:ext>
            </a:extLst>
          </p:cNvPr>
          <p:cNvPicPr>
            <a:picLocks noChangeAspect="1"/>
          </p:cNvPicPr>
          <p:nvPr userDrawn="1"/>
        </p:nvPicPr>
        <p:blipFill>
          <a:blip r:embed="rId10"/>
          <a:stretch>
            <a:fillRect/>
          </a:stretch>
        </p:blipFill>
        <p:spPr>
          <a:xfrm>
            <a:off x="457200" y="6217920"/>
            <a:ext cx="2463665" cy="440990"/>
          </a:xfrm>
          <a:prstGeom prst="rect">
            <a:avLst/>
          </a:prstGeom>
        </p:spPr>
      </p:pic>
      <p:sp>
        <p:nvSpPr>
          <p:cNvPr id="9" name="Slide Number">
            <a:extLst>
              <a:ext uri="{FF2B5EF4-FFF2-40B4-BE49-F238E27FC236}">
                <a16:creationId xmlns:a16="http://schemas.microsoft.com/office/drawing/2014/main" id="{EA675CD6-5D2B-4C8E-8D45-6681490C89BF}"/>
              </a:ext>
            </a:extLst>
          </p:cNvPr>
          <p:cNvSpPr>
            <a:spLocks noGrp="1"/>
          </p:cNvSpPr>
          <p:nvPr>
            <p:ph type="sldNum" sz="quarter" idx="4"/>
          </p:nvPr>
        </p:nvSpPr>
        <p:spPr>
          <a:xfrm>
            <a:off x="11338560" y="6254496"/>
            <a:ext cx="670392" cy="365760"/>
          </a:xfrm>
          <a:prstGeom prst="ellipse">
            <a:avLst/>
          </a:prstGeom>
        </p:spPr>
        <p:txBody>
          <a:bodyPr anchor="ctr"/>
          <a:lstStyle>
            <a:lvl1pPr algn="ctr">
              <a:defRPr sz="1400">
                <a:solidFill>
                  <a:schemeClr val="bg1"/>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55639948"/>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Lst>
  <p:hf hdr="0" ftr="0"/>
  <p:txStyles>
    <p:titleStyle>
      <a:lvl1pPr algn="ctr" defTabSz="914400" rtl="0" eaLnBrk="1" latinLnBrk="0" hangingPunct="1">
        <a:lnSpc>
          <a:spcPct val="90000"/>
        </a:lnSpc>
        <a:spcBef>
          <a:spcPct val="0"/>
        </a:spcBef>
        <a:buNone/>
        <a:defRPr sz="26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44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59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28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840">
          <p15:clr>
            <a:srgbClr val="F26B43"/>
          </p15:clr>
        </p15:guide>
        <p15:guide id="3" orient="horz" pos="4056">
          <p15:clr>
            <a:srgbClr val="F26B43"/>
          </p15:clr>
        </p15:guide>
        <p15:guide id="4" pos="6240">
          <p15:clr>
            <a:srgbClr val="F26B43"/>
          </p15:clr>
        </p15:guide>
        <p15:guide id="5" pos="636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3.xml"/><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2.pn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hyperlink" Target="http://www.vldb.org/pvldb/vol6/p1954-qardaji.pdf" TargetMode="Externa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pn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21.png"/><Relationship Id="rId7" Type="http://schemas.openxmlformats.org/officeDocument/2006/relationships/image" Target="../media/image25.png"/><Relationship Id="rId2" Type="http://schemas.openxmlformats.org/officeDocument/2006/relationships/notesSlide" Target="../notesSlides/notesSlide8.xml"/><Relationship Id="rId1" Type="http://schemas.openxmlformats.org/officeDocument/2006/relationships/slideLayout" Target="../slideLayouts/slideLayout3.xml"/><Relationship Id="rId6" Type="http://schemas.openxmlformats.org/officeDocument/2006/relationships/image" Target="../media/image24.png"/><Relationship Id="rId5" Type="http://schemas.openxmlformats.org/officeDocument/2006/relationships/image" Target="../media/image23.png"/><Relationship Id="rId4" Type="http://schemas.openxmlformats.org/officeDocument/2006/relationships/image" Target="../media/image22.png"/><Relationship Id="rId9" Type="http://schemas.openxmlformats.org/officeDocument/2006/relationships/image" Target="../media/image27.jpeg"/></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image" Target="../media/image28.png"/><Relationship Id="rId1" Type="http://schemas.openxmlformats.org/officeDocument/2006/relationships/slideLayout" Target="../slideLayouts/slideLayout3.xml"/><Relationship Id="rId5" Type="http://schemas.openxmlformats.org/officeDocument/2006/relationships/image" Target="../media/image31.png"/><Relationship Id="rId4" Type="http://schemas.openxmlformats.org/officeDocument/2006/relationships/image" Target="../media/image30.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10.xml"/><Relationship Id="rId1" Type="http://schemas.openxmlformats.org/officeDocument/2006/relationships/slideLayout" Target="../slideLayouts/slideLayout3.xml"/><Relationship Id="rId5" Type="http://schemas.openxmlformats.org/officeDocument/2006/relationships/image" Target="../media/image36.png"/><Relationship Id="rId4" Type="http://schemas.openxmlformats.org/officeDocument/2006/relationships/image" Target="../media/image35.png"/></Relationships>
</file>

<file path=ppt/slides/_rels/slide38.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3.xml"/><Relationship Id="rId1" Type="http://schemas.openxmlformats.org/officeDocument/2006/relationships/vmlDrawing" Target="../drawings/vmlDrawing1.vml"/><Relationship Id="rId6" Type="http://schemas.openxmlformats.org/officeDocument/2006/relationships/image" Target="../media/image5.emf"/><Relationship Id="rId5" Type="http://schemas.openxmlformats.org/officeDocument/2006/relationships/oleObject" Target="../embeddings/oleObject2.bin"/><Relationship Id="rId10" Type="http://schemas.openxmlformats.org/officeDocument/2006/relationships/image" Target="../media/image8.png"/><Relationship Id="rId4" Type="http://schemas.openxmlformats.org/officeDocument/2006/relationships/image" Target="../media/image4.emf"/><Relationship Id="rId9"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hyperlink" Target="https://docs.google.com/presentation/d/1IP357aPzAJfWLqul3Ne0vG3trzQPRGqAUlJsn4RrDq8/" TargetMode="External"/><Relationship Id="rId2" Type="http://schemas.openxmlformats.org/officeDocument/2006/relationships/hyperlink" Target="https://leetcode.com/problems/range-sum-query-mutable/"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47199" y="1501742"/>
            <a:ext cx="6801602" cy="2492990"/>
          </a:xfrm>
        </p:spPr>
        <p:txBody>
          <a:bodyPr/>
          <a:lstStyle/>
          <a:p>
            <a:r>
              <a:rPr lang="en-US" dirty="0"/>
              <a:t>Differential Privacy: </a:t>
            </a:r>
            <a:r>
              <a:rPr lang="en-US" dirty="0" smtClean="0"/>
              <a:t> Publishing Histograms</a:t>
            </a:r>
            <a:endParaRPr lang="en-US" dirty="0"/>
          </a:p>
        </p:txBody>
      </p:sp>
      <p:sp>
        <p:nvSpPr>
          <p:cNvPr id="4" name="Subtitle 3"/>
          <p:cNvSpPr>
            <a:spLocks noGrp="1"/>
          </p:cNvSpPr>
          <p:nvPr>
            <p:ph type="subTitle" idx="1"/>
          </p:nvPr>
        </p:nvSpPr>
        <p:spPr>
          <a:xfrm>
            <a:off x="2647197" y="3937834"/>
            <a:ext cx="6801603" cy="430887"/>
          </a:xfrm>
        </p:spPr>
        <p:txBody>
          <a:bodyPr/>
          <a:lstStyle/>
          <a:p>
            <a:endParaRPr lang="en-US" sz="2800" dirty="0"/>
          </a:p>
        </p:txBody>
      </p:sp>
    </p:spTree>
    <p:extLst>
      <p:ext uri="{BB962C8B-B14F-4D97-AF65-F5344CB8AC3E}">
        <p14:creationId xmlns:p14="http://schemas.microsoft.com/office/powerpoint/2010/main" val="25008670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ltLang="zh-CN"/>
              <a:t>Hierarchical Method</a:t>
            </a:r>
            <a:endParaRPr lang="en-US" dirty="0"/>
          </a:p>
        </p:txBody>
      </p:sp>
      <p:graphicFrame>
        <p:nvGraphicFramePr>
          <p:cNvPr id="5" name="Content Placeholder 3">
            <a:extLst>
              <a:ext uri="{FF2B5EF4-FFF2-40B4-BE49-F238E27FC236}">
                <a16:creationId xmlns:a16="http://schemas.microsoft.com/office/drawing/2014/main" id="{3718D055-FF03-41F9-BAC8-F39521788BAA}"/>
              </a:ext>
            </a:extLst>
          </p:cNvPr>
          <p:cNvGraphicFramePr>
            <a:graphicFrameLocks/>
          </p:cNvGraphicFramePr>
          <p:nvPr>
            <p:extLst>
              <p:ext uri="{D42A27DB-BD31-4B8C-83A1-F6EECF244321}">
                <p14:modId xmlns:p14="http://schemas.microsoft.com/office/powerpoint/2010/main" val="280045663"/>
              </p:ext>
            </p:extLst>
          </p:nvPr>
        </p:nvGraphicFramePr>
        <p:xfrm>
          <a:off x="2734160" y="5211497"/>
          <a:ext cx="7666672" cy="579120"/>
        </p:xfrm>
        <a:graphic>
          <a:graphicData uri="http://schemas.openxmlformats.org/drawingml/2006/table">
            <a:tbl>
              <a:tblPr firstRow="1" bandRow="1">
                <a:tableStyleId>{5C22544A-7EE6-4342-B048-85BDC9FD1C3A}</a:tableStyleId>
              </a:tblPr>
              <a:tblGrid>
                <a:gridCol w="958334">
                  <a:extLst>
                    <a:ext uri="{9D8B030D-6E8A-4147-A177-3AD203B41FA5}">
                      <a16:colId xmlns:a16="http://schemas.microsoft.com/office/drawing/2014/main" val="20000"/>
                    </a:ext>
                  </a:extLst>
                </a:gridCol>
                <a:gridCol w="958334">
                  <a:extLst>
                    <a:ext uri="{9D8B030D-6E8A-4147-A177-3AD203B41FA5}">
                      <a16:colId xmlns:a16="http://schemas.microsoft.com/office/drawing/2014/main" val="20001"/>
                    </a:ext>
                  </a:extLst>
                </a:gridCol>
                <a:gridCol w="958334">
                  <a:extLst>
                    <a:ext uri="{9D8B030D-6E8A-4147-A177-3AD203B41FA5}">
                      <a16:colId xmlns:a16="http://schemas.microsoft.com/office/drawing/2014/main" val="20002"/>
                    </a:ext>
                  </a:extLst>
                </a:gridCol>
                <a:gridCol w="958334">
                  <a:extLst>
                    <a:ext uri="{9D8B030D-6E8A-4147-A177-3AD203B41FA5}">
                      <a16:colId xmlns:a16="http://schemas.microsoft.com/office/drawing/2014/main" val="20003"/>
                    </a:ext>
                  </a:extLst>
                </a:gridCol>
                <a:gridCol w="958334">
                  <a:extLst>
                    <a:ext uri="{9D8B030D-6E8A-4147-A177-3AD203B41FA5}">
                      <a16:colId xmlns:a16="http://schemas.microsoft.com/office/drawing/2014/main" val="20004"/>
                    </a:ext>
                  </a:extLst>
                </a:gridCol>
                <a:gridCol w="958334">
                  <a:extLst>
                    <a:ext uri="{9D8B030D-6E8A-4147-A177-3AD203B41FA5}">
                      <a16:colId xmlns:a16="http://schemas.microsoft.com/office/drawing/2014/main" val="20005"/>
                    </a:ext>
                  </a:extLst>
                </a:gridCol>
                <a:gridCol w="958334">
                  <a:extLst>
                    <a:ext uri="{9D8B030D-6E8A-4147-A177-3AD203B41FA5}">
                      <a16:colId xmlns:a16="http://schemas.microsoft.com/office/drawing/2014/main" val="20006"/>
                    </a:ext>
                  </a:extLst>
                </a:gridCol>
                <a:gridCol w="958334">
                  <a:extLst>
                    <a:ext uri="{9D8B030D-6E8A-4147-A177-3AD203B41FA5}">
                      <a16:colId xmlns:a16="http://schemas.microsoft.com/office/drawing/2014/main" val="20007"/>
                    </a:ext>
                  </a:extLst>
                </a:gridCol>
              </a:tblGrid>
              <a:tr h="370840">
                <a:tc>
                  <a:txBody>
                    <a:bodyPr/>
                    <a:lstStyle/>
                    <a:p>
                      <a:pPr algn="ctr"/>
                      <a:r>
                        <a:rPr lang="en-US" sz="3200" dirty="0"/>
                        <a:t>2</a:t>
                      </a:r>
                    </a:p>
                  </a:txBody>
                  <a:tcPr/>
                </a:tc>
                <a:tc>
                  <a:txBody>
                    <a:bodyPr/>
                    <a:lstStyle/>
                    <a:p>
                      <a:pPr algn="ctr"/>
                      <a:r>
                        <a:rPr lang="en-US" sz="3200" dirty="0"/>
                        <a:t>3</a:t>
                      </a:r>
                    </a:p>
                  </a:txBody>
                  <a:tcPr/>
                </a:tc>
                <a:tc>
                  <a:txBody>
                    <a:bodyPr/>
                    <a:lstStyle/>
                    <a:p>
                      <a:pPr algn="ctr"/>
                      <a:r>
                        <a:rPr lang="en-US" sz="3200" dirty="0"/>
                        <a:t>4</a:t>
                      </a:r>
                    </a:p>
                  </a:txBody>
                  <a:tcPr/>
                </a:tc>
                <a:tc>
                  <a:txBody>
                    <a:bodyPr/>
                    <a:lstStyle/>
                    <a:p>
                      <a:pPr algn="ctr"/>
                      <a:r>
                        <a:rPr lang="en-US" sz="3200" dirty="0"/>
                        <a:t>1</a:t>
                      </a:r>
                    </a:p>
                  </a:txBody>
                  <a:tcPr/>
                </a:tc>
                <a:tc>
                  <a:txBody>
                    <a:bodyPr/>
                    <a:lstStyle/>
                    <a:p>
                      <a:pPr algn="ctr"/>
                      <a:r>
                        <a:rPr lang="en-US" sz="3200" dirty="0"/>
                        <a:t>5</a:t>
                      </a:r>
                    </a:p>
                  </a:txBody>
                  <a:tcPr/>
                </a:tc>
                <a:tc>
                  <a:txBody>
                    <a:bodyPr/>
                    <a:lstStyle/>
                    <a:p>
                      <a:pPr algn="ctr"/>
                      <a:r>
                        <a:rPr lang="en-US" sz="3200" dirty="0"/>
                        <a:t>1</a:t>
                      </a:r>
                    </a:p>
                  </a:txBody>
                  <a:tcPr/>
                </a:tc>
                <a:tc>
                  <a:txBody>
                    <a:bodyPr/>
                    <a:lstStyle/>
                    <a:p>
                      <a:pPr algn="ctr"/>
                      <a:r>
                        <a:rPr lang="en-US" sz="3200" dirty="0"/>
                        <a:t>0</a:t>
                      </a:r>
                    </a:p>
                  </a:txBody>
                  <a:tcPr/>
                </a:tc>
                <a:tc>
                  <a:txBody>
                    <a:bodyPr/>
                    <a:lstStyle/>
                    <a:p>
                      <a:pPr algn="ctr"/>
                      <a:r>
                        <a:rPr lang="en-US" sz="3200" dirty="0"/>
                        <a:t>6</a:t>
                      </a:r>
                    </a:p>
                  </a:txBody>
                  <a:tcPr/>
                </a:tc>
                <a:extLst>
                  <a:ext uri="{0D108BD9-81ED-4DB2-BD59-A6C34878D82A}">
                    <a16:rowId xmlns:a16="http://schemas.microsoft.com/office/drawing/2014/main" val="10000"/>
                  </a:ext>
                </a:extLst>
              </a:tr>
            </a:tbl>
          </a:graphicData>
        </a:graphic>
      </p:graphicFrame>
      <p:sp>
        <p:nvSpPr>
          <p:cNvPr id="6" name="Oval 5">
            <a:extLst>
              <a:ext uri="{FF2B5EF4-FFF2-40B4-BE49-F238E27FC236}">
                <a16:creationId xmlns:a16="http://schemas.microsoft.com/office/drawing/2014/main" id="{41F21913-6F32-48FA-BBE3-511F2D70BEE6}"/>
              </a:ext>
            </a:extLst>
          </p:cNvPr>
          <p:cNvSpPr/>
          <p:nvPr/>
        </p:nvSpPr>
        <p:spPr>
          <a:xfrm>
            <a:off x="3364857" y="3698915"/>
            <a:ext cx="658437" cy="640815"/>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pPr algn="ctr"/>
            <a:r>
              <a:rPr lang="en-US" sz="2800" dirty="0"/>
              <a:t>5</a:t>
            </a:r>
          </a:p>
        </p:txBody>
      </p:sp>
      <p:sp>
        <p:nvSpPr>
          <p:cNvPr id="7" name="Oval 6">
            <a:extLst>
              <a:ext uri="{FF2B5EF4-FFF2-40B4-BE49-F238E27FC236}">
                <a16:creationId xmlns:a16="http://schemas.microsoft.com/office/drawing/2014/main" id="{B5EFAF9C-B704-4CAD-902E-09B2A8D04A0F}"/>
              </a:ext>
            </a:extLst>
          </p:cNvPr>
          <p:cNvSpPr/>
          <p:nvPr/>
        </p:nvSpPr>
        <p:spPr>
          <a:xfrm>
            <a:off x="5316511" y="3698915"/>
            <a:ext cx="658437" cy="640815"/>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pPr algn="ctr"/>
            <a:r>
              <a:rPr lang="en-US" sz="2800" dirty="0"/>
              <a:t>5</a:t>
            </a:r>
          </a:p>
        </p:txBody>
      </p:sp>
      <p:sp>
        <p:nvSpPr>
          <p:cNvPr id="8" name="Oval 7">
            <a:extLst>
              <a:ext uri="{FF2B5EF4-FFF2-40B4-BE49-F238E27FC236}">
                <a16:creationId xmlns:a16="http://schemas.microsoft.com/office/drawing/2014/main" id="{8B2AA1D6-2681-4E9E-8738-767D23B8BF33}"/>
              </a:ext>
            </a:extLst>
          </p:cNvPr>
          <p:cNvSpPr/>
          <p:nvPr/>
        </p:nvSpPr>
        <p:spPr>
          <a:xfrm>
            <a:off x="7133404" y="3698915"/>
            <a:ext cx="658437" cy="640815"/>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pPr algn="ctr"/>
            <a:r>
              <a:rPr lang="en-US" sz="2800" dirty="0"/>
              <a:t>6</a:t>
            </a:r>
          </a:p>
        </p:txBody>
      </p:sp>
      <p:sp>
        <p:nvSpPr>
          <p:cNvPr id="9" name="Oval 8">
            <a:extLst>
              <a:ext uri="{FF2B5EF4-FFF2-40B4-BE49-F238E27FC236}">
                <a16:creationId xmlns:a16="http://schemas.microsoft.com/office/drawing/2014/main" id="{A1F887A5-AC4C-4864-9718-4370F3A5F727}"/>
              </a:ext>
            </a:extLst>
          </p:cNvPr>
          <p:cNvSpPr/>
          <p:nvPr/>
        </p:nvSpPr>
        <p:spPr>
          <a:xfrm>
            <a:off x="9056135" y="3698915"/>
            <a:ext cx="658437" cy="640815"/>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pPr algn="ctr"/>
            <a:r>
              <a:rPr lang="en-US" sz="2800" dirty="0"/>
              <a:t>6</a:t>
            </a:r>
          </a:p>
        </p:txBody>
      </p:sp>
      <p:sp>
        <p:nvSpPr>
          <p:cNvPr id="10" name="Oval 9">
            <a:extLst>
              <a:ext uri="{FF2B5EF4-FFF2-40B4-BE49-F238E27FC236}">
                <a16:creationId xmlns:a16="http://schemas.microsoft.com/office/drawing/2014/main" id="{F4BF30B0-E490-4A8B-8914-6491D619E024}"/>
              </a:ext>
            </a:extLst>
          </p:cNvPr>
          <p:cNvSpPr/>
          <p:nvPr/>
        </p:nvSpPr>
        <p:spPr>
          <a:xfrm>
            <a:off x="4523313" y="2387099"/>
            <a:ext cx="793198" cy="640815"/>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pPr algn="ctr"/>
            <a:r>
              <a:rPr lang="en-US" sz="2000" dirty="0"/>
              <a:t>10</a:t>
            </a:r>
          </a:p>
        </p:txBody>
      </p:sp>
      <p:sp>
        <p:nvSpPr>
          <p:cNvPr id="11" name="Oval 10">
            <a:extLst>
              <a:ext uri="{FF2B5EF4-FFF2-40B4-BE49-F238E27FC236}">
                <a16:creationId xmlns:a16="http://schemas.microsoft.com/office/drawing/2014/main" id="{F52D7AEE-5073-46EE-B2C9-05D1523A20C5}"/>
              </a:ext>
            </a:extLst>
          </p:cNvPr>
          <p:cNvSpPr/>
          <p:nvPr/>
        </p:nvSpPr>
        <p:spPr>
          <a:xfrm>
            <a:off x="7791842" y="2387099"/>
            <a:ext cx="911500" cy="640815"/>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pPr algn="ctr"/>
            <a:r>
              <a:rPr lang="en-US" sz="2000" dirty="0"/>
              <a:t>12</a:t>
            </a:r>
          </a:p>
        </p:txBody>
      </p:sp>
      <p:sp>
        <p:nvSpPr>
          <p:cNvPr id="12" name="Oval 11">
            <a:extLst>
              <a:ext uri="{FF2B5EF4-FFF2-40B4-BE49-F238E27FC236}">
                <a16:creationId xmlns:a16="http://schemas.microsoft.com/office/drawing/2014/main" id="{55652888-42F7-42C3-B7AD-250D27A67A8E}"/>
              </a:ext>
            </a:extLst>
          </p:cNvPr>
          <p:cNvSpPr/>
          <p:nvPr/>
        </p:nvSpPr>
        <p:spPr>
          <a:xfrm>
            <a:off x="6207525" y="1375182"/>
            <a:ext cx="905394" cy="640815"/>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pPr algn="ctr"/>
            <a:r>
              <a:rPr lang="en-US" sz="2000" dirty="0"/>
              <a:t>22</a:t>
            </a:r>
          </a:p>
        </p:txBody>
      </p:sp>
      <p:cxnSp>
        <p:nvCxnSpPr>
          <p:cNvPr id="13" name="Straight Arrow Connector 12">
            <a:extLst>
              <a:ext uri="{FF2B5EF4-FFF2-40B4-BE49-F238E27FC236}">
                <a16:creationId xmlns:a16="http://schemas.microsoft.com/office/drawing/2014/main" id="{7CEB818D-A2EC-4CE6-9FFF-177EAC06A3A7}"/>
              </a:ext>
            </a:extLst>
          </p:cNvPr>
          <p:cNvCxnSpPr>
            <a:endCxn id="6" idx="4"/>
          </p:cNvCxnSpPr>
          <p:nvPr/>
        </p:nvCxnSpPr>
        <p:spPr>
          <a:xfrm flipV="1">
            <a:off x="3158946" y="4339730"/>
            <a:ext cx="535130" cy="87176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4" name="Straight Arrow Connector 13">
            <a:extLst>
              <a:ext uri="{FF2B5EF4-FFF2-40B4-BE49-F238E27FC236}">
                <a16:creationId xmlns:a16="http://schemas.microsoft.com/office/drawing/2014/main" id="{2FAC5719-DB5A-4420-A508-E03FA1CFEE6A}"/>
              </a:ext>
            </a:extLst>
          </p:cNvPr>
          <p:cNvCxnSpPr>
            <a:endCxn id="6" idx="4"/>
          </p:cNvCxnSpPr>
          <p:nvPr/>
        </p:nvCxnSpPr>
        <p:spPr>
          <a:xfrm flipH="1" flipV="1">
            <a:off x="3694076" y="4339730"/>
            <a:ext cx="561672" cy="87176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5" name="Straight Arrow Connector 14">
            <a:extLst>
              <a:ext uri="{FF2B5EF4-FFF2-40B4-BE49-F238E27FC236}">
                <a16:creationId xmlns:a16="http://schemas.microsoft.com/office/drawing/2014/main" id="{6378E770-24D1-4747-8E85-E43F54E2A355}"/>
              </a:ext>
            </a:extLst>
          </p:cNvPr>
          <p:cNvCxnSpPr/>
          <p:nvPr/>
        </p:nvCxnSpPr>
        <p:spPr>
          <a:xfrm flipV="1">
            <a:off x="5095508" y="4339730"/>
            <a:ext cx="535130" cy="87176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6" name="Straight Arrow Connector 15">
            <a:extLst>
              <a:ext uri="{FF2B5EF4-FFF2-40B4-BE49-F238E27FC236}">
                <a16:creationId xmlns:a16="http://schemas.microsoft.com/office/drawing/2014/main" id="{2365A2DA-616D-45AE-BD6F-21077D533E6B}"/>
              </a:ext>
            </a:extLst>
          </p:cNvPr>
          <p:cNvCxnSpPr/>
          <p:nvPr/>
        </p:nvCxnSpPr>
        <p:spPr>
          <a:xfrm flipH="1" flipV="1">
            <a:off x="5630638" y="4339730"/>
            <a:ext cx="561672" cy="87176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7" name="Straight Arrow Connector 16">
            <a:extLst>
              <a:ext uri="{FF2B5EF4-FFF2-40B4-BE49-F238E27FC236}">
                <a16:creationId xmlns:a16="http://schemas.microsoft.com/office/drawing/2014/main" id="{5BD3807E-E473-42A5-A298-66AC16A21640}"/>
              </a:ext>
            </a:extLst>
          </p:cNvPr>
          <p:cNvCxnSpPr/>
          <p:nvPr/>
        </p:nvCxnSpPr>
        <p:spPr>
          <a:xfrm flipV="1">
            <a:off x="6939367" y="4339730"/>
            <a:ext cx="535130" cy="87176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8" name="Straight Arrow Connector 17">
            <a:extLst>
              <a:ext uri="{FF2B5EF4-FFF2-40B4-BE49-F238E27FC236}">
                <a16:creationId xmlns:a16="http://schemas.microsoft.com/office/drawing/2014/main" id="{AB4B12A0-E96D-4981-AE2F-17A700156AC7}"/>
              </a:ext>
            </a:extLst>
          </p:cNvPr>
          <p:cNvCxnSpPr/>
          <p:nvPr/>
        </p:nvCxnSpPr>
        <p:spPr>
          <a:xfrm flipH="1" flipV="1">
            <a:off x="7474497" y="4339730"/>
            <a:ext cx="561672" cy="87176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9" name="Straight Arrow Connector 18">
            <a:extLst>
              <a:ext uri="{FF2B5EF4-FFF2-40B4-BE49-F238E27FC236}">
                <a16:creationId xmlns:a16="http://schemas.microsoft.com/office/drawing/2014/main" id="{DDD62518-58D3-4170-8C3A-804E18534494}"/>
              </a:ext>
            </a:extLst>
          </p:cNvPr>
          <p:cNvCxnSpPr/>
          <p:nvPr/>
        </p:nvCxnSpPr>
        <p:spPr>
          <a:xfrm flipV="1">
            <a:off x="8898606" y="4339729"/>
            <a:ext cx="535130" cy="87176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0" name="Straight Arrow Connector 19">
            <a:extLst>
              <a:ext uri="{FF2B5EF4-FFF2-40B4-BE49-F238E27FC236}">
                <a16:creationId xmlns:a16="http://schemas.microsoft.com/office/drawing/2014/main" id="{BC69A43E-FBA2-40FC-8079-487C3693D845}"/>
              </a:ext>
            </a:extLst>
          </p:cNvPr>
          <p:cNvCxnSpPr/>
          <p:nvPr/>
        </p:nvCxnSpPr>
        <p:spPr>
          <a:xfrm flipH="1" flipV="1">
            <a:off x="9433736" y="4339729"/>
            <a:ext cx="561672" cy="87176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1" name="Straight Arrow Connector 20">
            <a:extLst>
              <a:ext uri="{FF2B5EF4-FFF2-40B4-BE49-F238E27FC236}">
                <a16:creationId xmlns:a16="http://schemas.microsoft.com/office/drawing/2014/main" id="{8308CCEB-949F-477E-8BFD-D25EFCFD5531}"/>
              </a:ext>
            </a:extLst>
          </p:cNvPr>
          <p:cNvCxnSpPr>
            <a:stCxn id="6" idx="0"/>
          </p:cNvCxnSpPr>
          <p:nvPr/>
        </p:nvCxnSpPr>
        <p:spPr>
          <a:xfrm flipV="1">
            <a:off x="3694076" y="3027915"/>
            <a:ext cx="1206838" cy="6710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2" name="Straight Arrow Connector 21">
            <a:extLst>
              <a:ext uri="{FF2B5EF4-FFF2-40B4-BE49-F238E27FC236}">
                <a16:creationId xmlns:a16="http://schemas.microsoft.com/office/drawing/2014/main" id="{D883A139-8041-4CAC-8D4C-4DE26F6971A5}"/>
              </a:ext>
            </a:extLst>
          </p:cNvPr>
          <p:cNvCxnSpPr>
            <a:stCxn id="7" idx="0"/>
          </p:cNvCxnSpPr>
          <p:nvPr/>
        </p:nvCxnSpPr>
        <p:spPr>
          <a:xfrm flipH="1" flipV="1">
            <a:off x="4900914" y="3027914"/>
            <a:ext cx="744816" cy="67100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3" name="Straight Arrow Connector 22">
            <a:extLst>
              <a:ext uri="{FF2B5EF4-FFF2-40B4-BE49-F238E27FC236}">
                <a16:creationId xmlns:a16="http://schemas.microsoft.com/office/drawing/2014/main" id="{F553F89D-7095-4732-A6AC-EA675BBAE728}"/>
              </a:ext>
            </a:extLst>
          </p:cNvPr>
          <p:cNvCxnSpPr>
            <a:stCxn id="8" idx="0"/>
          </p:cNvCxnSpPr>
          <p:nvPr/>
        </p:nvCxnSpPr>
        <p:spPr>
          <a:xfrm flipV="1">
            <a:off x="7462623" y="3027916"/>
            <a:ext cx="868310" cy="67099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4" name="Straight Arrow Connector 23">
            <a:extLst>
              <a:ext uri="{FF2B5EF4-FFF2-40B4-BE49-F238E27FC236}">
                <a16:creationId xmlns:a16="http://schemas.microsoft.com/office/drawing/2014/main" id="{9A455BE7-3A9B-48AC-A293-09059929EDBF}"/>
              </a:ext>
            </a:extLst>
          </p:cNvPr>
          <p:cNvCxnSpPr>
            <a:stCxn id="9" idx="0"/>
          </p:cNvCxnSpPr>
          <p:nvPr/>
        </p:nvCxnSpPr>
        <p:spPr>
          <a:xfrm flipH="1" flipV="1">
            <a:off x="8330933" y="3027916"/>
            <a:ext cx="1054421" cy="67099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5" name="Straight Arrow Connector 24">
            <a:extLst>
              <a:ext uri="{FF2B5EF4-FFF2-40B4-BE49-F238E27FC236}">
                <a16:creationId xmlns:a16="http://schemas.microsoft.com/office/drawing/2014/main" id="{DAA23DED-3B5D-454F-ADB9-3D7B8BA0B854}"/>
              </a:ext>
            </a:extLst>
          </p:cNvPr>
          <p:cNvCxnSpPr>
            <a:stCxn id="10" idx="0"/>
          </p:cNvCxnSpPr>
          <p:nvPr/>
        </p:nvCxnSpPr>
        <p:spPr>
          <a:xfrm flipV="1">
            <a:off x="4919912" y="2015999"/>
            <a:ext cx="1647047" cy="3711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26" name="Straight Arrow Connector 25">
            <a:extLst>
              <a:ext uri="{FF2B5EF4-FFF2-40B4-BE49-F238E27FC236}">
                <a16:creationId xmlns:a16="http://schemas.microsoft.com/office/drawing/2014/main" id="{68CFD27B-BE45-4801-AAEE-F65C05247F45}"/>
              </a:ext>
            </a:extLst>
          </p:cNvPr>
          <p:cNvCxnSpPr>
            <a:stCxn id="11" idx="0"/>
          </p:cNvCxnSpPr>
          <p:nvPr/>
        </p:nvCxnSpPr>
        <p:spPr>
          <a:xfrm flipH="1" flipV="1">
            <a:off x="6566960" y="2015999"/>
            <a:ext cx="1680632" cy="37110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8" name="Rounded Rectangle 39">
            <a:extLst>
              <a:ext uri="{FF2B5EF4-FFF2-40B4-BE49-F238E27FC236}">
                <a16:creationId xmlns:a16="http://schemas.microsoft.com/office/drawing/2014/main" id="{5F11324B-ADCC-4461-8481-4B0B5C915B57}"/>
              </a:ext>
            </a:extLst>
          </p:cNvPr>
          <p:cNvSpPr/>
          <p:nvPr/>
        </p:nvSpPr>
        <p:spPr>
          <a:xfrm>
            <a:off x="3694076" y="5080658"/>
            <a:ext cx="4844991" cy="864417"/>
          </a:xfrm>
          <a:prstGeom prst="roundRect">
            <a:avLst/>
          </a:prstGeom>
          <a:noFill/>
          <a:ln>
            <a:solidFill>
              <a:srgbClr val="008000"/>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
        <p:nvSpPr>
          <p:cNvPr id="29" name="Oval 28">
            <a:extLst>
              <a:ext uri="{FF2B5EF4-FFF2-40B4-BE49-F238E27FC236}">
                <a16:creationId xmlns:a16="http://schemas.microsoft.com/office/drawing/2014/main" id="{02533831-F553-4695-8800-640C41ADDE9A}"/>
              </a:ext>
            </a:extLst>
          </p:cNvPr>
          <p:cNvSpPr/>
          <p:nvPr/>
        </p:nvSpPr>
        <p:spPr>
          <a:xfrm>
            <a:off x="5181750" y="3545878"/>
            <a:ext cx="2863154" cy="987904"/>
          </a:xfrm>
          <a:prstGeom prst="ellipse">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31" name="Oval 30">
            <a:extLst>
              <a:ext uri="{FF2B5EF4-FFF2-40B4-BE49-F238E27FC236}">
                <a16:creationId xmlns:a16="http://schemas.microsoft.com/office/drawing/2014/main" id="{002DE3A6-B723-4565-A6D3-C31BA043A774}"/>
              </a:ext>
            </a:extLst>
          </p:cNvPr>
          <p:cNvSpPr/>
          <p:nvPr/>
        </p:nvSpPr>
        <p:spPr>
          <a:xfrm>
            <a:off x="3694076" y="4727835"/>
            <a:ext cx="999528" cy="1552422"/>
          </a:xfrm>
          <a:prstGeom prst="ellipse">
            <a:avLst/>
          </a:prstGeom>
          <a:no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560424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Hierarchical Method</a:t>
            </a:r>
            <a:endParaRPr lang="en-US" dirty="0"/>
          </a:p>
        </p:txBody>
      </p:sp>
      <p:sp>
        <p:nvSpPr>
          <p:cNvPr id="5" name="Content Placeholder 2">
            <a:extLst>
              <a:ext uri="{FF2B5EF4-FFF2-40B4-BE49-F238E27FC236}">
                <a16:creationId xmlns:a16="http://schemas.microsoft.com/office/drawing/2014/main" id="{AB78536E-F32F-498F-9650-C8687308E452}"/>
              </a:ext>
            </a:extLst>
          </p:cNvPr>
          <p:cNvSpPr txBox="1">
            <a:spLocks/>
          </p:cNvSpPr>
          <p:nvPr/>
        </p:nvSpPr>
        <p:spPr>
          <a:xfrm>
            <a:off x="2468880" y="1600200"/>
            <a:ext cx="8229600" cy="4525963"/>
          </a:xfrm>
          <a:prstGeom prst="rect">
            <a:avLst/>
          </a:prstGeom>
          <a:noFill/>
        </p:spPr>
        <p:txBody>
          <a:bodyPr vert="horz" wrap="square" lIns="0" tIns="0" rIns="0" bIns="0" rtlCol="0" anchor="t" anchorCtr="0">
            <a:normAutofit/>
          </a:bodyPr>
          <a:lstStyle>
            <a:lvl1pPr marL="0" indent="0" algn="l" defTabSz="914400" rtl="0" eaLnBrk="1" latinLnBrk="0" hangingPunct="1">
              <a:lnSpc>
                <a:spcPct val="100000"/>
              </a:lnSpc>
              <a:spcBef>
                <a:spcPts val="1000"/>
              </a:spcBef>
              <a:buClr>
                <a:schemeClr val="accent2"/>
              </a:buClr>
              <a:buFont typeface="Arial" panose="020B0604020202020204" pitchFamily="34" charset="0"/>
              <a:buNone/>
              <a:defRPr sz="2400" b="1" i="0" kern="1200">
                <a:solidFill>
                  <a:schemeClr val="accent2"/>
                </a:solidFill>
                <a:latin typeface="Acumin Pro SemiCondensed" panose="020B0506020202020204" pitchFamily="34" charset="77"/>
                <a:ea typeface="+mn-ea"/>
                <a:cs typeface="+mn-cs"/>
              </a:defRPr>
            </a:lvl1pPr>
            <a:lvl2pPr marL="457200" indent="0" algn="ctr" defTabSz="914400" rtl="0" eaLnBrk="1" latinLnBrk="0" hangingPunct="1">
              <a:lnSpc>
                <a:spcPct val="100000"/>
              </a:lnSpc>
              <a:spcBef>
                <a:spcPts val="1000"/>
              </a:spcBef>
              <a:buClr>
                <a:schemeClr val="accent2"/>
              </a:buClr>
              <a:buFont typeface="Arial" panose="020B0604020202020204" pitchFamily="34" charset="0"/>
              <a:buNone/>
              <a:defRPr sz="1900" kern="1200">
                <a:solidFill>
                  <a:schemeClr val="tx1">
                    <a:lumMod val="85000"/>
                    <a:lumOff val="15000"/>
                  </a:schemeClr>
                </a:solidFill>
                <a:latin typeface="+mn-lt"/>
                <a:ea typeface="+mn-ea"/>
                <a:cs typeface="+mn-cs"/>
              </a:defRPr>
            </a:lvl2pPr>
            <a:lvl3pPr marL="914400" indent="0" algn="ctr" defTabSz="914400" rtl="0" eaLnBrk="1" latinLnBrk="0" hangingPunct="1">
              <a:lnSpc>
                <a:spcPct val="100000"/>
              </a:lnSpc>
              <a:spcBef>
                <a:spcPts val="1000"/>
              </a:spcBef>
              <a:buClr>
                <a:schemeClr val="accent2"/>
              </a:buClr>
              <a:buFont typeface="Arial" panose="020B0604020202020204" pitchFamily="34" charset="0"/>
              <a:buNone/>
              <a:defRPr sz="1800" kern="1200">
                <a:solidFill>
                  <a:schemeClr val="tx1">
                    <a:lumMod val="85000"/>
                    <a:lumOff val="15000"/>
                  </a:schemeClr>
                </a:solidFill>
                <a:latin typeface="+mn-lt"/>
                <a:ea typeface="+mn-ea"/>
                <a:cs typeface="+mn-cs"/>
              </a:defRPr>
            </a:lvl3pPr>
            <a:lvl4pPr marL="13716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4pPr>
            <a:lvl5pPr marL="18288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5pPr>
            <a:lvl6pPr marL="22860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8pPr>
            <a:lvl9pPr marL="36576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9pPr>
          </a:lstStyle>
          <a:p>
            <a:r>
              <a:rPr lang="zh-CN" altLang="en-US" dirty="0"/>
              <a:t> </a:t>
            </a:r>
            <a:r>
              <a:rPr lang="en-US" altLang="zh-CN" dirty="0"/>
              <a:t>         , the tree has </a:t>
            </a:r>
            <a:r>
              <a:rPr lang="en-US" altLang="zh-CN" i="1" dirty="0"/>
              <a:t>h </a:t>
            </a:r>
            <a:r>
              <a:rPr lang="en-US" altLang="zh-CN" dirty="0"/>
              <a:t>+ 1 levels</a:t>
            </a:r>
          </a:p>
          <a:p>
            <a:r>
              <a:rPr lang="en-US" dirty="0"/>
              <a:t>Publish h different histograms of the data </a:t>
            </a:r>
          </a:p>
          <a:p>
            <a:r>
              <a:rPr lang="en-US" dirty="0"/>
              <a:t>Use the least number of nodes to answer a range query, no more than </a:t>
            </a:r>
            <a:r>
              <a:rPr lang="en-US" i="1" dirty="0"/>
              <a:t>2(b−1)h</a:t>
            </a:r>
            <a:r>
              <a:rPr lang="en-US" dirty="0"/>
              <a:t> </a:t>
            </a:r>
          </a:p>
          <a:p>
            <a:r>
              <a:rPr lang="en-US" dirty="0"/>
              <a:t>If privacy budget is divided equally among the histogram, the noise added to each counting query has variance </a:t>
            </a:r>
          </a:p>
          <a:p>
            <a:pPr lvl="1"/>
            <a:endParaRPr lang="en-US" dirty="0"/>
          </a:p>
          <a:p>
            <a:pPr lvl="1"/>
            <a:endParaRPr lang="en-US" dirty="0"/>
          </a:p>
          <a:p>
            <a:endParaRPr lang="en-US" altLang="zh-CN" dirty="0"/>
          </a:p>
          <a:p>
            <a:endParaRPr lang="en-US" dirty="0"/>
          </a:p>
          <a:p>
            <a:pPr lvl="1"/>
            <a:endParaRPr lang="en-US" dirty="0"/>
          </a:p>
        </p:txBody>
      </p:sp>
      <p:pic>
        <p:nvPicPr>
          <p:cNvPr id="6" name="Picture 5" descr="Screen Shot 2014-05-06 at 7.01.10 PM.png">
            <a:extLst>
              <a:ext uri="{FF2B5EF4-FFF2-40B4-BE49-F238E27FC236}">
                <a16:creationId xmlns:a16="http://schemas.microsoft.com/office/drawing/2014/main" id="{1166679A-8694-4AA7-9CAF-ECB1D763907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130350" y="1591305"/>
            <a:ext cx="2013045" cy="422491"/>
          </a:xfrm>
          <a:prstGeom prst="rect">
            <a:avLst/>
          </a:prstGeom>
        </p:spPr>
      </p:pic>
      <p:pic>
        <p:nvPicPr>
          <p:cNvPr id="7" name="Picture 6" descr="Screen Shot 2016-06-20 at 2.38.28 PM.png">
            <a:extLst>
              <a:ext uri="{FF2B5EF4-FFF2-40B4-BE49-F238E27FC236}">
                <a16:creationId xmlns:a16="http://schemas.microsoft.com/office/drawing/2014/main" id="{11EA0177-432B-4C73-A166-67D2FCDA858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57944" y="4639966"/>
            <a:ext cx="1858693" cy="614958"/>
          </a:xfrm>
          <a:prstGeom prst="rect">
            <a:avLst/>
          </a:prstGeom>
        </p:spPr>
      </p:pic>
    </p:spTree>
    <p:extLst>
      <p:ext uri="{BB962C8B-B14F-4D97-AF65-F5344CB8AC3E}">
        <p14:creationId xmlns:p14="http://schemas.microsoft.com/office/powerpoint/2010/main" val="34527089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Branching Factor b</a:t>
            </a:r>
            <a:endParaRPr lang="en-US" dirty="0"/>
          </a:p>
        </p:txBody>
      </p:sp>
      <p:sp>
        <p:nvSpPr>
          <p:cNvPr id="5" name="Content Placeholder 2">
            <a:extLst>
              <a:ext uri="{FF2B5EF4-FFF2-40B4-BE49-F238E27FC236}">
                <a16:creationId xmlns:a16="http://schemas.microsoft.com/office/drawing/2014/main" id="{DEC4496D-060D-4119-AA07-D1ADEAE9D725}"/>
              </a:ext>
            </a:extLst>
          </p:cNvPr>
          <p:cNvSpPr txBox="1">
            <a:spLocks/>
          </p:cNvSpPr>
          <p:nvPr/>
        </p:nvSpPr>
        <p:spPr>
          <a:xfrm>
            <a:off x="2560320" y="1682496"/>
            <a:ext cx="8229600" cy="4525963"/>
          </a:xfrm>
          <a:prstGeom prst="rect">
            <a:avLst/>
          </a:prstGeom>
          <a:noFill/>
        </p:spPr>
        <p:txBody>
          <a:bodyPr vert="horz" wrap="square" lIns="0" tIns="0" rIns="0" bIns="0" rtlCol="0" anchor="t" anchorCtr="0">
            <a:normAutofit/>
          </a:bodyPr>
          <a:lstStyle>
            <a:lvl1pPr marL="0" indent="0" algn="l" defTabSz="914400" rtl="0" eaLnBrk="1" latinLnBrk="0" hangingPunct="1">
              <a:lnSpc>
                <a:spcPct val="100000"/>
              </a:lnSpc>
              <a:spcBef>
                <a:spcPts val="1000"/>
              </a:spcBef>
              <a:buClr>
                <a:schemeClr val="accent2"/>
              </a:buClr>
              <a:buFont typeface="Arial" panose="020B0604020202020204" pitchFamily="34" charset="0"/>
              <a:buNone/>
              <a:defRPr sz="2400" b="1" i="0" kern="1200">
                <a:solidFill>
                  <a:schemeClr val="accent2"/>
                </a:solidFill>
                <a:latin typeface="Acumin Pro SemiCondensed" panose="020B0506020202020204" pitchFamily="34" charset="77"/>
                <a:ea typeface="+mn-ea"/>
                <a:cs typeface="+mn-cs"/>
              </a:defRPr>
            </a:lvl1pPr>
            <a:lvl2pPr marL="457200" indent="0" algn="ctr" defTabSz="914400" rtl="0" eaLnBrk="1" latinLnBrk="0" hangingPunct="1">
              <a:lnSpc>
                <a:spcPct val="100000"/>
              </a:lnSpc>
              <a:spcBef>
                <a:spcPts val="1000"/>
              </a:spcBef>
              <a:buClr>
                <a:schemeClr val="accent2"/>
              </a:buClr>
              <a:buFont typeface="Arial" panose="020B0604020202020204" pitchFamily="34" charset="0"/>
              <a:buNone/>
              <a:defRPr sz="1900" kern="1200">
                <a:solidFill>
                  <a:schemeClr val="tx1">
                    <a:lumMod val="85000"/>
                    <a:lumOff val="15000"/>
                  </a:schemeClr>
                </a:solidFill>
                <a:latin typeface="+mn-lt"/>
                <a:ea typeface="+mn-ea"/>
                <a:cs typeface="+mn-cs"/>
              </a:defRPr>
            </a:lvl2pPr>
            <a:lvl3pPr marL="914400" indent="0" algn="ctr" defTabSz="914400" rtl="0" eaLnBrk="1" latinLnBrk="0" hangingPunct="1">
              <a:lnSpc>
                <a:spcPct val="100000"/>
              </a:lnSpc>
              <a:spcBef>
                <a:spcPts val="1000"/>
              </a:spcBef>
              <a:buClr>
                <a:schemeClr val="accent2"/>
              </a:buClr>
              <a:buFont typeface="Arial" panose="020B0604020202020204" pitchFamily="34" charset="0"/>
              <a:buNone/>
              <a:defRPr sz="1800" kern="1200">
                <a:solidFill>
                  <a:schemeClr val="tx1">
                    <a:lumMod val="85000"/>
                    <a:lumOff val="15000"/>
                  </a:schemeClr>
                </a:solidFill>
                <a:latin typeface="+mn-lt"/>
                <a:ea typeface="+mn-ea"/>
                <a:cs typeface="+mn-cs"/>
              </a:defRPr>
            </a:lvl3pPr>
            <a:lvl4pPr marL="13716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4pPr>
            <a:lvl5pPr marL="18288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5pPr>
            <a:lvl6pPr marL="22860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8pPr>
            <a:lvl9pPr marL="36576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9pPr>
          </a:lstStyle>
          <a:p>
            <a:r>
              <a:rPr lang="en-US" dirty="0"/>
              <a:t>Increasing </a:t>
            </a:r>
            <a:r>
              <a:rPr lang="en-US" i="1" dirty="0"/>
              <a:t>b</a:t>
            </a:r>
            <a:r>
              <a:rPr lang="en-US" dirty="0"/>
              <a:t> </a:t>
            </a:r>
          </a:p>
          <a:p>
            <a:pPr lvl="1"/>
            <a:r>
              <a:rPr lang="en-US" dirty="0"/>
              <a:t>Reduce </a:t>
            </a:r>
            <a:r>
              <a:rPr lang="en-US" i="1" dirty="0"/>
              <a:t>h</a:t>
            </a:r>
            <a:r>
              <a:rPr lang="en-US" dirty="0"/>
              <a:t>, increase privacy budget to each node</a:t>
            </a:r>
          </a:p>
          <a:p>
            <a:pPr lvl="1"/>
            <a:r>
              <a:rPr lang="en-US" dirty="0"/>
              <a:t>More nodes to be used to answer a query on average</a:t>
            </a:r>
          </a:p>
          <a:p>
            <a:r>
              <a:rPr lang="en-US" dirty="0" smtClean="0"/>
              <a:t>MSE</a:t>
            </a:r>
            <a:r>
              <a:rPr lang="en-US" dirty="0"/>
              <a:t>:</a:t>
            </a:r>
          </a:p>
          <a:p>
            <a:r>
              <a:rPr lang="en-US" dirty="0"/>
              <a:t>Optimize </a:t>
            </a:r>
            <a:r>
              <a:rPr lang="en-US" i="1" dirty="0"/>
              <a:t>b</a:t>
            </a:r>
          </a:p>
          <a:p>
            <a:pPr lvl="1"/>
            <a:r>
              <a:rPr lang="en-US" dirty="0"/>
              <a:t>Enumerate all possible </a:t>
            </a:r>
            <a:r>
              <a:rPr lang="en-US" i="1" dirty="0"/>
              <a:t>b</a:t>
            </a:r>
            <a:r>
              <a:rPr lang="en-US" dirty="0"/>
              <a:t>, or</a:t>
            </a:r>
          </a:p>
          <a:p>
            <a:pPr lvl="1"/>
            <a:r>
              <a:rPr lang="en-US" i="1" dirty="0"/>
              <a:t>b</a:t>
            </a:r>
            <a:r>
              <a:rPr lang="en-US" dirty="0"/>
              <a:t> ≈ 16.8, when m is large</a:t>
            </a:r>
          </a:p>
          <a:p>
            <a:pPr lvl="1"/>
            <a:endParaRPr lang="en-US" dirty="0"/>
          </a:p>
        </p:txBody>
      </p:sp>
      <p:pic>
        <p:nvPicPr>
          <p:cNvPr id="6" name="Picture 5" descr="Screen Shot 2016-06-20 at 2.44.14 PM.png">
            <a:extLst>
              <a:ext uri="{FF2B5EF4-FFF2-40B4-BE49-F238E27FC236}">
                <a16:creationId xmlns:a16="http://schemas.microsoft.com/office/drawing/2014/main" id="{FD08BF86-9F4D-45ED-AFAD-45E231AE32A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34208" y="3671784"/>
            <a:ext cx="4744538" cy="743847"/>
          </a:xfrm>
          <a:prstGeom prst="rect">
            <a:avLst/>
          </a:prstGeom>
        </p:spPr>
      </p:pic>
    </p:spTree>
    <p:extLst>
      <p:ext uri="{BB962C8B-B14F-4D97-AF65-F5344CB8AC3E}">
        <p14:creationId xmlns:p14="http://schemas.microsoft.com/office/powerpoint/2010/main" val="3445528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Constrained Inference</a:t>
            </a:r>
            <a:endParaRPr lang="en-US" dirty="0"/>
          </a:p>
        </p:txBody>
      </p:sp>
      <p:sp>
        <p:nvSpPr>
          <p:cNvPr id="5" name="Content Placeholder 2">
            <a:extLst>
              <a:ext uri="{FF2B5EF4-FFF2-40B4-BE49-F238E27FC236}">
                <a16:creationId xmlns:a16="http://schemas.microsoft.com/office/drawing/2014/main" id="{8BEF289C-2659-4C94-83FA-B394FE09D668}"/>
              </a:ext>
            </a:extLst>
          </p:cNvPr>
          <p:cNvSpPr txBox="1">
            <a:spLocks/>
          </p:cNvSpPr>
          <p:nvPr/>
        </p:nvSpPr>
        <p:spPr>
          <a:xfrm>
            <a:off x="1981200" y="1399032"/>
            <a:ext cx="8229600" cy="2282676"/>
          </a:xfrm>
          <a:prstGeom prst="rect">
            <a:avLst/>
          </a:prstGeom>
          <a:noFill/>
        </p:spPr>
        <p:txBody>
          <a:bodyPr vert="horz" wrap="square" lIns="0" tIns="0" rIns="0" bIns="0" rtlCol="0" anchor="t" anchorCtr="0">
            <a:spAutoFit/>
          </a:bodyPr>
          <a:lstStyle>
            <a:lvl1pPr marL="0" indent="0" algn="l" defTabSz="914400" rtl="0" eaLnBrk="1" latinLnBrk="0" hangingPunct="1">
              <a:lnSpc>
                <a:spcPct val="100000"/>
              </a:lnSpc>
              <a:spcBef>
                <a:spcPts val="1000"/>
              </a:spcBef>
              <a:buClr>
                <a:schemeClr val="accent2"/>
              </a:buClr>
              <a:buFont typeface="Arial" panose="020B0604020202020204" pitchFamily="34" charset="0"/>
              <a:buNone/>
              <a:defRPr sz="2400" b="1" i="0" kern="1200">
                <a:solidFill>
                  <a:schemeClr val="accent2"/>
                </a:solidFill>
                <a:latin typeface="Acumin Pro SemiCondensed" panose="020B0506020202020204" pitchFamily="34" charset="77"/>
                <a:ea typeface="+mn-ea"/>
                <a:cs typeface="+mn-cs"/>
              </a:defRPr>
            </a:lvl1pPr>
            <a:lvl2pPr marL="457200" indent="0" algn="ctr" defTabSz="914400" rtl="0" eaLnBrk="1" latinLnBrk="0" hangingPunct="1">
              <a:lnSpc>
                <a:spcPct val="100000"/>
              </a:lnSpc>
              <a:spcBef>
                <a:spcPts val="1000"/>
              </a:spcBef>
              <a:buClr>
                <a:schemeClr val="accent2"/>
              </a:buClr>
              <a:buFont typeface="Arial" panose="020B0604020202020204" pitchFamily="34" charset="0"/>
              <a:buNone/>
              <a:defRPr sz="1900" kern="1200">
                <a:solidFill>
                  <a:schemeClr val="tx1">
                    <a:lumMod val="85000"/>
                    <a:lumOff val="15000"/>
                  </a:schemeClr>
                </a:solidFill>
                <a:latin typeface="+mn-lt"/>
                <a:ea typeface="+mn-ea"/>
                <a:cs typeface="+mn-cs"/>
              </a:defRPr>
            </a:lvl2pPr>
            <a:lvl3pPr marL="914400" indent="0" algn="ctr" defTabSz="914400" rtl="0" eaLnBrk="1" latinLnBrk="0" hangingPunct="1">
              <a:lnSpc>
                <a:spcPct val="100000"/>
              </a:lnSpc>
              <a:spcBef>
                <a:spcPts val="1000"/>
              </a:spcBef>
              <a:buClr>
                <a:schemeClr val="accent2"/>
              </a:buClr>
              <a:buFont typeface="Arial" panose="020B0604020202020204" pitchFamily="34" charset="0"/>
              <a:buNone/>
              <a:defRPr sz="1800" kern="1200">
                <a:solidFill>
                  <a:schemeClr val="tx1">
                    <a:lumMod val="85000"/>
                    <a:lumOff val="15000"/>
                  </a:schemeClr>
                </a:solidFill>
                <a:latin typeface="+mn-lt"/>
                <a:ea typeface="+mn-ea"/>
                <a:cs typeface="+mn-cs"/>
              </a:defRPr>
            </a:lvl3pPr>
            <a:lvl4pPr marL="13716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4pPr>
            <a:lvl5pPr marL="18288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5pPr>
            <a:lvl6pPr marL="22860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8pPr>
            <a:lvl9pPr marL="36576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9pPr>
          </a:lstStyle>
          <a:p>
            <a:r>
              <a:rPr lang="en-US" dirty="0"/>
              <a:t>Goal: reduce variance and improve accuracy</a:t>
            </a:r>
          </a:p>
          <a:p>
            <a:pPr lvl="1"/>
            <a:r>
              <a:rPr lang="en-US" i="1" dirty="0"/>
              <a:t>n</a:t>
            </a:r>
            <a:r>
              <a:rPr lang="en-US" i="1" baseline="-25000" dirty="0"/>
              <a:t>1</a:t>
            </a:r>
            <a:r>
              <a:rPr lang="en-US" i="1" dirty="0"/>
              <a:t>=n</a:t>
            </a:r>
            <a:r>
              <a:rPr lang="en-US" i="1" baseline="-25000" dirty="0"/>
              <a:t>3</a:t>
            </a:r>
            <a:r>
              <a:rPr lang="en-US" i="1" dirty="0"/>
              <a:t>+n</a:t>
            </a:r>
            <a:r>
              <a:rPr lang="en-US" i="1" baseline="-25000" dirty="0"/>
              <a:t>4</a:t>
            </a:r>
          </a:p>
          <a:p>
            <a:r>
              <a:rPr lang="en-US" dirty="0"/>
              <a:t>Weighted Averaging</a:t>
            </a:r>
          </a:p>
          <a:p>
            <a:r>
              <a:rPr lang="en-US" dirty="0"/>
              <a:t>Mean Consistency</a:t>
            </a:r>
          </a:p>
          <a:p>
            <a:r>
              <a:rPr lang="en-US" dirty="0" smtClean="0"/>
              <a:t>MSE </a:t>
            </a:r>
            <a:r>
              <a:rPr lang="en-US" dirty="0"/>
              <a:t>is reduced by 3</a:t>
            </a:r>
          </a:p>
        </p:txBody>
      </p:sp>
      <p:pic>
        <p:nvPicPr>
          <p:cNvPr id="6" name="Picture 5" descr="Screen Shot 2016-06-20 at 3.40.34 PM.png">
            <a:extLst>
              <a:ext uri="{FF2B5EF4-FFF2-40B4-BE49-F238E27FC236}">
                <a16:creationId xmlns:a16="http://schemas.microsoft.com/office/drawing/2014/main" id="{4AE1775C-9C9C-4C46-88E2-F55BB65F7D6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61082" y="2950003"/>
            <a:ext cx="4606918" cy="3570643"/>
          </a:xfrm>
          <a:prstGeom prst="rect">
            <a:avLst/>
          </a:prstGeom>
        </p:spPr>
      </p:pic>
    </p:spTree>
    <p:extLst>
      <p:ext uri="{BB962C8B-B14F-4D97-AF65-F5344CB8AC3E}">
        <p14:creationId xmlns:p14="http://schemas.microsoft.com/office/powerpoint/2010/main" val="7619092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Weighted Averaging</a:t>
            </a:r>
            <a:endParaRPr lang="en-US" dirty="0"/>
          </a:p>
        </p:txBody>
      </p:sp>
      <p:sp>
        <p:nvSpPr>
          <p:cNvPr id="5" name="Content Placeholder 2">
            <a:extLst>
              <a:ext uri="{FF2B5EF4-FFF2-40B4-BE49-F238E27FC236}">
                <a16:creationId xmlns:a16="http://schemas.microsoft.com/office/drawing/2014/main" id="{D56FFF0A-3BBB-438F-BD83-24279C24360F}"/>
              </a:ext>
            </a:extLst>
          </p:cNvPr>
          <p:cNvSpPr txBox="1">
            <a:spLocks/>
          </p:cNvSpPr>
          <p:nvPr/>
        </p:nvSpPr>
        <p:spPr>
          <a:xfrm>
            <a:off x="2450592" y="1600200"/>
            <a:ext cx="8229600" cy="4525963"/>
          </a:xfrm>
          <a:prstGeom prst="rect">
            <a:avLst/>
          </a:prstGeom>
          <a:noFill/>
        </p:spPr>
        <p:txBody>
          <a:bodyPr vert="horz" wrap="square" lIns="0" tIns="0" rIns="0" bIns="0" rtlCol="0" anchor="t" anchorCtr="0">
            <a:spAutoFit/>
          </a:bodyPr>
          <a:lstStyle>
            <a:lvl1pPr marL="0" indent="0" algn="l" defTabSz="914400" rtl="0" eaLnBrk="1" latinLnBrk="0" hangingPunct="1">
              <a:lnSpc>
                <a:spcPct val="100000"/>
              </a:lnSpc>
              <a:spcBef>
                <a:spcPts val="1000"/>
              </a:spcBef>
              <a:buClr>
                <a:schemeClr val="accent2"/>
              </a:buClr>
              <a:buFont typeface="Arial" panose="020B0604020202020204" pitchFamily="34" charset="0"/>
              <a:buNone/>
              <a:defRPr sz="2400" b="1" i="0" kern="1200">
                <a:solidFill>
                  <a:schemeClr val="accent2"/>
                </a:solidFill>
                <a:latin typeface="Acumin Pro SemiCondensed" panose="020B0506020202020204" pitchFamily="34" charset="77"/>
                <a:ea typeface="+mn-ea"/>
                <a:cs typeface="+mn-cs"/>
              </a:defRPr>
            </a:lvl1pPr>
            <a:lvl2pPr marL="457200" indent="0" algn="ctr" defTabSz="914400" rtl="0" eaLnBrk="1" latinLnBrk="0" hangingPunct="1">
              <a:lnSpc>
                <a:spcPct val="100000"/>
              </a:lnSpc>
              <a:spcBef>
                <a:spcPts val="1000"/>
              </a:spcBef>
              <a:buClr>
                <a:schemeClr val="accent2"/>
              </a:buClr>
              <a:buFont typeface="Arial" panose="020B0604020202020204" pitchFamily="34" charset="0"/>
              <a:buNone/>
              <a:defRPr sz="1900" kern="1200">
                <a:solidFill>
                  <a:schemeClr val="tx1">
                    <a:lumMod val="85000"/>
                    <a:lumOff val="15000"/>
                  </a:schemeClr>
                </a:solidFill>
                <a:latin typeface="+mn-lt"/>
                <a:ea typeface="+mn-ea"/>
                <a:cs typeface="+mn-cs"/>
              </a:defRPr>
            </a:lvl2pPr>
            <a:lvl3pPr marL="914400" indent="0" algn="ctr" defTabSz="914400" rtl="0" eaLnBrk="1" latinLnBrk="0" hangingPunct="1">
              <a:lnSpc>
                <a:spcPct val="100000"/>
              </a:lnSpc>
              <a:spcBef>
                <a:spcPts val="1000"/>
              </a:spcBef>
              <a:buClr>
                <a:schemeClr val="accent2"/>
              </a:buClr>
              <a:buFont typeface="Arial" panose="020B0604020202020204" pitchFamily="34" charset="0"/>
              <a:buNone/>
              <a:defRPr sz="1800" kern="1200">
                <a:solidFill>
                  <a:schemeClr val="tx1">
                    <a:lumMod val="85000"/>
                    <a:lumOff val="15000"/>
                  </a:schemeClr>
                </a:solidFill>
                <a:latin typeface="+mn-lt"/>
                <a:ea typeface="+mn-ea"/>
                <a:cs typeface="+mn-cs"/>
              </a:defRPr>
            </a:lvl3pPr>
            <a:lvl4pPr marL="13716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4pPr>
            <a:lvl5pPr marL="18288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5pPr>
            <a:lvl6pPr marL="22860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8pPr>
            <a:lvl9pPr marL="36576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9pPr>
          </a:lstStyle>
          <a:p>
            <a:r>
              <a:rPr lang="en-US" i="1"/>
              <a:t>X</a:t>
            </a:r>
            <a:r>
              <a:rPr lang="en-US" i="1" baseline="-25000"/>
              <a:t>1</a:t>
            </a:r>
            <a:r>
              <a:rPr lang="en-US"/>
              <a:t> and </a:t>
            </a:r>
            <a:r>
              <a:rPr lang="en-US" i="1"/>
              <a:t>X</a:t>
            </a:r>
            <a:r>
              <a:rPr lang="en-US" i="1" baseline="-25000"/>
              <a:t>2</a:t>
            </a:r>
            <a:r>
              <a:rPr lang="en-US"/>
              <a:t> that are both unbiased estimates of the same underlying quantity </a:t>
            </a:r>
          </a:p>
          <a:p>
            <a:r>
              <a:rPr lang="en-US" i="1"/>
              <a:t>X = αX</a:t>
            </a:r>
            <a:r>
              <a:rPr lang="en-US" i="1" baseline="-25000"/>
              <a:t>1</a:t>
            </a:r>
            <a:r>
              <a:rPr lang="en-US" i="1"/>
              <a:t> + (1 − α)X</a:t>
            </a:r>
            <a:r>
              <a:rPr lang="en-US" i="1" baseline="-25000"/>
              <a:t>2</a:t>
            </a:r>
            <a:r>
              <a:rPr lang="en-US"/>
              <a:t> is also an unbiased estimate of the quantity </a:t>
            </a:r>
          </a:p>
          <a:p>
            <a:r>
              <a:rPr lang="en-US"/>
              <a:t>To minimize variance of </a:t>
            </a:r>
            <a:r>
              <a:rPr lang="en-US" i="1"/>
              <a:t>X,</a:t>
            </a:r>
          </a:p>
          <a:p>
            <a:pPr lvl="1"/>
            <a:r>
              <a:rPr lang="en-US"/>
              <a:t>Var(</a:t>
            </a:r>
            <a:r>
              <a:rPr lang="en-US" i="1"/>
              <a:t>X</a:t>
            </a:r>
            <a:r>
              <a:rPr lang="en-US"/>
              <a:t>) = </a:t>
            </a:r>
          </a:p>
          <a:p>
            <a:pPr lvl="1"/>
            <a:endParaRPr lang="en-US"/>
          </a:p>
          <a:p>
            <a:endParaRPr lang="en-US" dirty="0"/>
          </a:p>
        </p:txBody>
      </p:sp>
      <p:pic>
        <p:nvPicPr>
          <p:cNvPr id="6" name="Picture 5" descr="Screen Shot 2016-06-20 at 3.44.55 PM.png">
            <a:extLst>
              <a:ext uri="{FF2B5EF4-FFF2-40B4-BE49-F238E27FC236}">
                <a16:creationId xmlns:a16="http://schemas.microsoft.com/office/drawing/2014/main" id="{3DF53C40-F3D4-4005-977B-285B2227DD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50095" y="3672935"/>
            <a:ext cx="3737499" cy="827023"/>
          </a:xfrm>
          <a:prstGeom prst="rect">
            <a:avLst/>
          </a:prstGeom>
        </p:spPr>
      </p:pic>
      <p:pic>
        <p:nvPicPr>
          <p:cNvPr id="7" name="Picture 6" descr="Screen Shot 2016-06-20 at 3.45.53 PM.png">
            <a:extLst>
              <a:ext uri="{FF2B5EF4-FFF2-40B4-BE49-F238E27FC236}">
                <a16:creationId xmlns:a16="http://schemas.microsoft.com/office/drawing/2014/main" id="{F280D6D0-30C2-409F-B581-A79190A7768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16167" y="4226714"/>
            <a:ext cx="2733928" cy="795527"/>
          </a:xfrm>
          <a:prstGeom prst="rect">
            <a:avLst/>
          </a:prstGeom>
        </p:spPr>
      </p:pic>
    </p:spTree>
    <p:extLst>
      <p:ext uri="{BB962C8B-B14F-4D97-AF65-F5344CB8AC3E}">
        <p14:creationId xmlns:p14="http://schemas.microsoft.com/office/powerpoint/2010/main" val="33500348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Weighted Averaging</a:t>
            </a:r>
            <a:endParaRPr lang="en-US" dirty="0"/>
          </a:p>
        </p:txBody>
      </p:sp>
      <p:sp>
        <p:nvSpPr>
          <p:cNvPr id="5" name="Content Placeholder 2">
            <a:extLst>
              <a:ext uri="{FF2B5EF4-FFF2-40B4-BE49-F238E27FC236}">
                <a16:creationId xmlns:a16="http://schemas.microsoft.com/office/drawing/2014/main" id="{25956CD6-BE7E-4DF9-AB13-843FFA2201BC}"/>
              </a:ext>
            </a:extLst>
          </p:cNvPr>
          <p:cNvSpPr txBox="1">
            <a:spLocks/>
          </p:cNvSpPr>
          <p:nvPr/>
        </p:nvSpPr>
        <p:spPr>
          <a:xfrm>
            <a:off x="2286000" y="1435608"/>
            <a:ext cx="8229600" cy="3226524"/>
          </a:xfrm>
          <a:prstGeom prst="rect">
            <a:avLst/>
          </a:prstGeom>
          <a:noFill/>
        </p:spPr>
        <p:txBody>
          <a:bodyPr vert="horz" wrap="square" lIns="0" tIns="0" rIns="0" bIns="0" rtlCol="0" anchor="t" anchorCtr="0">
            <a:spAutoFit/>
          </a:bodyPr>
          <a:lstStyle>
            <a:lvl1pPr marL="0" indent="0" algn="l" defTabSz="914400" rtl="0" eaLnBrk="1" latinLnBrk="0" hangingPunct="1">
              <a:lnSpc>
                <a:spcPct val="100000"/>
              </a:lnSpc>
              <a:spcBef>
                <a:spcPts val="1000"/>
              </a:spcBef>
              <a:buClr>
                <a:schemeClr val="accent2"/>
              </a:buClr>
              <a:buFont typeface="Arial" panose="020B0604020202020204" pitchFamily="34" charset="0"/>
              <a:buNone/>
              <a:defRPr sz="2400" b="1" i="0" kern="1200">
                <a:solidFill>
                  <a:schemeClr val="accent2"/>
                </a:solidFill>
                <a:latin typeface="Acumin Pro SemiCondensed" panose="020B0506020202020204" pitchFamily="34" charset="77"/>
                <a:ea typeface="+mn-ea"/>
                <a:cs typeface="+mn-cs"/>
              </a:defRPr>
            </a:lvl1pPr>
            <a:lvl2pPr marL="457200" indent="0" algn="ctr" defTabSz="914400" rtl="0" eaLnBrk="1" latinLnBrk="0" hangingPunct="1">
              <a:lnSpc>
                <a:spcPct val="100000"/>
              </a:lnSpc>
              <a:spcBef>
                <a:spcPts val="1000"/>
              </a:spcBef>
              <a:buClr>
                <a:schemeClr val="accent2"/>
              </a:buClr>
              <a:buFont typeface="Arial" panose="020B0604020202020204" pitchFamily="34" charset="0"/>
              <a:buNone/>
              <a:defRPr sz="1900" kern="1200">
                <a:solidFill>
                  <a:schemeClr val="tx1">
                    <a:lumMod val="85000"/>
                    <a:lumOff val="15000"/>
                  </a:schemeClr>
                </a:solidFill>
                <a:latin typeface="+mn-lt"/>
                <a:ea typeface="+mn-ea"/>
                <a:cs typeface="+mn-cs"/>
              </a:defRPr>
            </a:lvl2pPr>
            <a:lvl3pPr marL="914400" indent="0" algn="ctr" defTabSz="914400" rtl="0" eaLnBrk="1" latinLnBrk="0" hangingPunct="1">
              <a:lnSpc>
                <a:spcPct val="100000"/>
              </a:lnSpc>
              <a:spcBef>
                <a:spcPts val="1000"/>
              </a:spcBef>
              <a:buClr>
                <a:schemeClr val="accent2"/>
              </a:buClr>
              <a:buFont typeface="Arial" panose="020B0604020202020204" pitchFamily="34" charset="0"/>
              <a:buNone/>
              <a:defRPr sz="1800" kern="1200">
                <a:solidFill>
                  <a:schemeClr val="tx1">
                    <a:lumMod val="85000"/>
                    <a:lumOff val="15000"/>
                  </a:schemeClr>
                </a:solidFill>
                <a:latin typeface="+mn-lt"/>
                <a:ea typeface="+mn-ea"/>
                <a:cs typeface="+mn-cs"/>
              </a:defRPr>
            </a:lvl3pPr>
            <a:lvl4pPr marL="13716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4pPr>
            <a:lvl5pPr marL="18288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5pPr>
            <a:lvl6pPr marL="22860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8pPr>
            <a:lvl9pPr marL="36576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9pPr>
          </a:lstStyle>
          <a:p>
            <a:r>
              <a:rPr lang="en-US" dirty="0"/>
              <a:t>At level </a:t>
            </a:r>
            <a:r>
              <a:rPr lang="en-US" i="1" dirty="0" err="1"/>
              <a:t>i</a:t>
            </a:r>
            <a:r>
              <a:rPr lang="en-US" i="1" dirty="0"/>
              <a:t>, </a:t>
            </a:r>
            <a:r>
              <a:rPr lang="en-US" dirty="0"/>
              <a:t>new count</a:t>
            </a:r>
          </a:p>
          <a:p>
            <a:endParaRPr lang="en-US" i="1" dirty="0"/>
          </a:p>
          <a:p>
            <a:endParaRPr lang="en-US" i="1" dirty="0"/>
          </a:p>
          <a:p>
            <a:endParaRPr lang="en-US" i="1" dirty="0"/>
          </a:p>
          <a:p>
            <a:r>
              <a:rPr lang="en-US" i="1" dirty="0" err="1"/>
              <a:t>z</a:t>
            </a:r>
            <a:r>
              <a:rPr lang="en-US" i="1" baseline="-25000" dirty="0" err="1"/>
              <a:t>i</a:t>
            </a:r>
            <a:r>
              <a:rPr lang="en-US" dirty="0"/>
              <a:t>[</a:t>
            </a:r>
            <a:r>
              <a:rPr lang="en-US" i="1" dirty="0"/>
              <a:t>v</a:t>
            </a:r>
            <a:r>
              <a:rPr lang="en-US" dirty="0"/>
              <a:t>] is that it is a weighted average of two estimates for the count at </a:t>
            </a:r>
            <a:r>
              <a:rPr lang="en-US" i="1" dirty="0"/>
              <a:t>v</a:t>
            </a:r>
            <a:r>
              <a:rPr lang="en-US" dirty="0"/>
              <a:t> </a:t>
            </a:r>
          </a:p>
          <a:p>
            <a:endParaRPr lang="en-US" i="1" dirty="0"/>
          </a:p>
        </p:txBody>
      </p:sp>
      <p:pic>
        <p:nvPicPr>
          <p:cNvPr id="6" name="Picture 5" descr="Screen Shot 2016-06-20 at 3.48.55 PM.png">
            <a:extLst>
              <a:ext uri="{FF2B5EF4-FFF2-40B4-BE49-F238E27FC236}">
                <a16:creationId xmlns:a16="http://schemas.microsoft.com/office/drawing/2014/main" id="{7E791636-225A-44FF-8116-C1A848ADB5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49235" y="2080992"/>
            <a:ext cx="6763406" cy="914400"/>
          </a:xfrm>
          <a:prstGeom prst="rect">
            <a:avLst/>
          </a:prstGeom>
        </p:spPr>
      </p:pic>
    </p:spTree>
    <p:extLst>
      <p:ext uri="{BB962C8B-B14F-4D97-AF65-F5344CB8AC3E}">
        <p14:creationId xmlns:p14="http://schemas.microsoft.com/office/powerpoint/2010/main" val="40151473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Weighted Averaging</a:t>
            </a:r>
            <a:endParaRPr lang="en-US" dirty="0"/>
          </a:p>
        </p:txBody>
      </p:sp>
      <p:pic>
        <p:nvPicPr>
          <p:cNvPr id="5" name="Picture 4" descr="Screen Shot 2016-06-20 at 3.40.34 PM.png">
            <a:extLst>
              <a:ext uri="{FF2B5EF4-FFF2-40B4-BE49-F238E27FC236}">
                <a16:creationId xmlns:a16="http://schemas.microsoft.com/office/drawing/2014/main" id="{1ACBD0FE-85C8-42CF-B40A-EFF16E48288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274442" y="2702784"/>
            <a:ext cx="4606918" cy="3570643"/>
          </a:xfrm>
          <a:prstGeom prst="rect">
            <a:avLst/>
          </a:prstGeom>
        </p:spPr>
      </p:pic>
      <p:graphicFrame>
        <p:nvGraphicFramePr>
          <p:cNvPr id="6" name="Table 5">
            <a:extLst>
              <a:ext uri="{FF2B5EF4-FFF2-40B4-BE49-F238E27FC236}">
                <a16:creationId xmlns:a16="http://schemas.microsoft.com/office/drawing/2014/main" id="{8E7B778D-07D6-4987-A83E-F2D26E69436E}"/>
              </a:ext>
            </a:extLst>
          </p:cNvPr>
          <p:cNvGraphicFramePr>
            <a:graphicFrameLocks noGrp="1"/>
          </p:cNvGraphicFramePr>
          <p:nvPr>
            <p:extLst>
              <p:ext uri="{D42A27DB-BD31-4B8C-83A1-F6EECF244321}">
                <p14:modId xmlns:p14="http://schemas.microsoft.com/office/powerpoint/2010/main" val="3119985215"/>
              </p:ext>
            </p:extLst>
          </p:nvPr>
        </p:nvGraphicFramePr>
        <p:xfrm>
          <a:off x="1962278" y="3057665"/>
          <a:ext cx="4312164" cy="2966720"/>
        </p:xfrm>
        <a:graphic>
          <a:graphicData uri="http://schemas.openxmlformats.org/drawingml/2006/table">
            <a:tbl>
              <a:tblPr firstRow="1" bandRow="1">
                <a:tableStyleId>{5C22544A-7EE6-4342-B048-85BDC9FD1C3A}</a:tableStyleId>
              </a:tblPr>
              <a:tblGrid>
                <a:gridCol w="820740">
                  <a:extLst>
                    <a:ext uri="{9D8B030D-6E8A-4147-A177-3AD203B41FA5}">
                      <a16:colId xmlns:a16="http://schemas.microsoft.com/office/drawing/2014/main" val="20000"/>
                    </a:ext>
                  </a:extLst>
                </a:gridCol>
                <a:gridCol w="3491424">
                  <a:extLst>
                    <a:ext uri="{9D8B030D-6E8A-4147-A177-3AD203B41FA5}">
                      <a16:colId xmlns:a16="http://schemas.microsoft.com/office/drawing/2014/main" val="20001"/>
                    </a:ext>
                  </a:extLst>
                </a:gridCol>
              </a:tblGrid>
              <a:tr h="370840">
                <a:tc>
                  <a:txBody>
                    <a:bodyPr/>
                    <a:lstStyle/>
                    <a:p>
                      <a:r>
                        <a:rPr lang="en-US" dirty="0"/>
                        <a:t>Node</a:t>
                      </a:r>
                    </a:p>
                  </a:txBody>
                  <a:tcPr/>
                </a:tc>
                <a:tc>
                  <a:txBody>
                    <a:bodyPr/>
                    <a:lstStyle/>
                    <a:p>
                      <a:r>
                        <a:rPr lang="en-US" dirty="0"/>
                        <a:t>z</a:t>
                      </a:r>
                    </a:p>
                  </a:txBody>
                  <a:tcPr/>
                </a:tc>
                <a:extLst>
                  <a:ext uri="{0D108BD9-81ED-4DB2-BD59-A6C34878D82A}">
                    <a16:rowId xmlns:a16="http://schemas.microsoft.com/office/drawing/2014/main" val="10000"/>
                  </a:ext>
                </a:extLst>
              </a:tr>
              <a:tr h="370840">
                <a:tc>
                  <a:txBody>
                    <a:bodyPr/>
                    <a:lstStyle/>
                    <a:p>
                      <a:r>
                        <a:rPr lang="en-US" dirty="0"/>
                        <a:t>7</a:t>
                      </a:r>
                    </a:p>
                  </a:txBody>
                  <a:tcPr/>
                </a:tc>
                <a:tc>
                  <a:txBody>
                    <a:bodyPr/>
                    <a:lstStyle/>
                    <a:p>
                      <a:r>
                        <a:rPr lang="en-US" dirty="0"/>
                        <a:t>n</a:t>
                      </a:r>
                      <a:r>
                        <a:rPr lang="en-US" baseline="-25000" dirty="0"/>
                        <a:t>7</a:t>
                      </a:r>
                    </a:p>
                  </a:txBody>
                  <a:tcPr/>
                </a:tc>
                <a:extLst>
                  <a:ext uri="{0D108BD9-81ED-4DB2-BD59-A6C34878D82A}">
                    <a16:rowId xmlns:a16="http://schemas.microsoft.com/office/drawing/2014/main" val="10001"/>
                  </a:ext>
                </a:extLst>
              </a:tr>
              <a:tr h="370840">
                <a:tc>
                  <a:txBody>
                    <a:bodyPr/>
                    <a:lstStyle/>
                    <a:p>
                      <a:r>
                        <a:rPr lang="en-US" dirty="0"/>
                        <a:t>8</a:t>
                      </a:r>
                    </a:p>
                  </a:txBody>
                  <a:tcPr/>
                </a:tc>
                <a:tc>
                  <a:txBody>
                    <a:bodyPr/>
                    <a:lstStyle/>
                    <a:p>
                      <a:r>
                        <a:rPr lang="en-US" dirty="0"/>
                        <a:t>n</a:t>
                      </a:r>
                      <a:r>
                        <a:rPr lang="en-US" baseline="-25000" dirty="0"/>
                        <a:t>8</a:t>
                      </a:r>
                    </a:p>
                  </a:txBody>
                  <a:tcPr/>
                </a:tc>
                <a:extLst>
                  <a:ext uri="{0D108BD9-81ED-4DB2-BD59-A6C34878D82A}">
                    <a16:rowId xmlns:a16="http://schemas.microsoft.com/office/drawing/2014/main" val="10002"/>
                  </a:ext>
                </a:extLst>
              </a:tr>
              <a:tr h="370840">
                <a:tc>
                  <a:txBody>
                    <a:bodyPr/>
                    <a:lstStyle/>
                    <a:p>
                      <a:r>
                        <a:rPr lang="en-US" dirty="0"/>
                        <a:t>9</a:t>
                      </a:r>
                    </a:p>
                  </a:txBody>
                  <a:tcPr/>
                </a:tc>
                <a:tc>
                  <a:txBody>
                    <a:bodyPr/>
                    <a:lstStyle/>
                    <a:p>
                      <a:r>
                        <a:rPr lang="en-US" dirty="0"/>
                        <a:t>n</a:t>
                      </a:r>
                      <a:r>
                        <a:rPr lang="en-US" baseline="-25000" dirty="0"/>
                        <a:t>9</a:t>
                      </a:r>
                    </a:p>
                  </a:txBody>
                  <a:tcPr/>
                </a:tc>
                <a:extLst>
                  <a:ext uri="{0D108BD9-81ED-4DB2-BD59-A6C34878D82A}">
                    <a16:rowId xmlns:a16="http://schemas.microsoft.com/office/drawing/2014/main" val="10003"/>
                  </a:ext>
                </a:extLst>
              </a:tr>
              <a:tr h="370840">
                <a:tc>
                  <a:txBody>
                    <a:bodyPr/>
                    <a:lstStyle/>
                    <a:p>
                      <a:r>
                        <a:rPr lang="en-US" dirty="0"/>
                        <a:t>10</a:t>
                      </a:r>
                    </a:p>
                  </a:txBody>
                  <a:tcPr/>
                </a:tc>
                <a:tc>
                  <a:txBody>
                    <a:bodyPr/>
                    <a:lstStyle/>
                    <a:p>
                      <a:r>
                        <a:rPr lang="en-US" dirty="0"/>
                        <a:t>n</a:t>
                      </a:r>
                      <a:r>
                        <a:rPr lang="en-US" baseline="-25000" dirty="0"/>
                        <a:t>10</a:t>
                      </a:r>
                    </a:p>
                  </a:txBody>
                  <a:tcPr/>
                </a:tc>
                <a:extLst>
                  <a:ext uri="{0D108BD9-81ED-4DB2-BD59-A6C34878D82A}">
                    <a16:rowId xmlns:a16="http://schemas.microsoft.com/office/drawing/2014/main" val="10004"/>
                  </a:ext>
                </a:extLst>
              </a:tr>
              <a:tr h="370840">
                <a:tc>
                  <a:txBody>
                    <a:bodyPr/>
                    <a:lstStyle/>
                    <a:p>
                      <a:r>
                        <a:rPr lang="en-US" dirty="0"/>
                        <a:t>3</a:t>
                      </a:r>
                    </a:p>
                  </a:txBody>
                  <a:tcPr/>
                </a:tc>
                <a:tc>
                  <a:txBody>
                    <a:bodyPr/>
                    <a:lstStyle/>
                    <a:p>
                      <a:r>
                        <a:rPr lang="en-US" dirty="0"/>
                        <a:t>(2n</a:t>
                      </a:r>
                      <a:r>
                        <a:rPr lang="en-US" baseline="-25000" dirty="0"/>
                        <a:t>3</a:t>
                      </a:r>
                      <a:r>
                        <a:rPr lang="en-US" dirty="0"/>
                        <a:t>+n</a:t>
                      </a:r>
                      <a:r>
                        <a:rPr lang="en-US" baseline="-25000" dirty="0"/>
                        <a:t>7</a:t>
                      </a:r>
                      <a:r>
                        <a:rPr lang="en-US" dirty="0"/>
                        <a:t>+n</a:t>
                      </a:r>
                      <a:r>
                        <a:rPr lang="en-US" baseline="-25000" dirty="0"/>
                        <a:t>8</a:t>
                      </a:r>
                      <a:r>
                        <a:rPr lang="en-US" dirty="0"/>
                        <a:t>)/3</a:t>
                      </a:r>
                    </a:p>
                  </a:txBody>
                  <a:tcPr/>
                </a:tc>
                <a:extLst>
                  <a:ext uri="{0D108BD9-81ED-4DB2-BD59-A6C34878D82A}">
                    <a16:rowId xmlns:a16="http://schemas.microsoft.com/office/drawing/2014/main" val="10005"/>
                  </a:ext>
                </a:extLst>
              </a:tr>
              <a:tr h="370840">
                <a:tc>
                  <a:txBody>
                    <a:bodyPr/>
                    <a:lstStyle/>
                    <a:p>
                      <a:r>
                        <a:rPr lang="en-US" dirty="0"/>
                        <a:t>4</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(2n</a:t>
                      </a:r>
                      <a:r>
                        <a:rPr lang="en-US" baseline="-25000" dirty="0"/>
                        <a:t>4</a:t>
                      </a:r>
                      <a:r>
                        <a:rPr lang="en-US" dirty="0"/>
                        <a:t>+n</a:t>
                      </a:r>
                      <a:r>
                        <a:rPr lang="en-US" baseline="-25000" dirty="0"/>
                        <a:t>9</a:t>
                      </a:r>
                      <a:r>
                        <a:rPr lang="en-US" dirty="0"/>
                        <a:t>+n</a:t>
                      </a:r>
                      <a:r>
                        <a:rPr lang="en-US" baseline="-25000" dirty="0"/>
                        <a:t>10</a:t>
                      </a:r>
                      <a:r>
                        <a:rPr lang="en-US" dirty="0"/>
                        <a:t>)/3</a:t>
                      </a:r>
                    </a:p>
                  </a:txBody>
                  <a:tcPr/>
                </a:tc>
                <a:extLst>
                  <a:ext uri="{0D108BD9-81ED-4DB2-BD59-A6C34878D82A}">
                    <a16:rowId xmlns:a16="http://schemas.microsoft.com/office/drawing/2014/main" val="10006"/>
                  </a:ext>
                </a:extLst>
              </a:tr>
              <a:tr h="370840">
                <a:tc>
                  <a:txBody>
                    <a:bodyPr/>
                    <a:lstStyle/>
                    <a:p>
                      <a:r>
                        <a:rPr lang="en-US" dirty="0"/>
                        <a:t>1</a:t>
                      </a:r>
                    </a:p>
                  </a:txBody>
                  <a:tcPr/>
                </a:tc>
                <a:tc>
                  <a:txBody>
                    <a:bodyPr/>
                    <a:lstStyle/>
                    <a:p>
                      <a:r>
                        <a:rPr lang="en-US" dirty="0"/>
                        <a:t>(4n</a:t>
                      </a:r>
                      <a:r>
                        <a:rPr lang="en-US" baseline="-25000" dirty="0"/>
                        <a:t>1</a:t>
                      </a:r>
                      <a:r>
                        <a:rPr lang="en-US" dirty="0"/>
                        <a:t>+2n</a:t>
                      </a:r>
                      <a:r>
                        <a:rPr lang="en-US" baseline="-25000" dirty="0"/>
                        <a:t>3</a:t>
                      </a:r>
                      <a:r>
                        <a:rPr lang="en-US" dirty="0"/>
                        <a:t>+n</a:t>
                      </a:r>
                      <a:r>
                        <a:rPr lang="en-US" baseline="-25000" dirty="0"/>
                        <a:t>7</a:t>
                      </a:r>
                      <a:r>
                        <a:rPr lang="en-US" dirty="0"/>
                        <a:t>+n</a:t>
                      </a:r>
                      <a:r>
                        <a:rPr lang="en-US" baseline="-25000" dirty="0"/>
                        <a:t>8</a:t>
                      </a:r>
                      <a:r>
                        <a:rPr lang="en-US" baseline="0" dirty="0"/>
                        <a:t>+</a:t>
                      </a:r>
                      <a:r>
                        <a:rPr lang="en-US" dirty="0"/>
                        <a:t>2n</a:t>
                      </a:r>
                      <a:r>
                        <a:rPr lang="en-US" baseline="-25000" dirty="0"/>
                        <a:t>4</a:t>
                      </a:r>
                      <a:r>
                        <a:rPr lang="en-US" dirty="0"/>
                        <a:t>+n</a:t>
                      </a:r>
                      <a:r>
                        <a:rPr lang="en-US" baseline="-25000" dirty="0"/>
                        <a:t>9</a:t>
                      </a:r>
                      <a:r>
                        <a:rPr lang="en-US" dirty="0"/>
                        <a:t>+n</a:t>
                      </a:r>
                      <a:r>
                        <a:rPr lang="en-US" baseline="-25000" dirty="0"/>
                        <a:t>10</a:t>
                      </a:r>
                      <a:r>
                        <a:rPr lang="en-US" baseline="0" dirty="0"/>
                        <a:t>)/7</a:t>
                      </a:r>
                    </a:p>
                  </a:txBody>
                  <a:tcPr/>
                </a:tc>
                <a:extLst>
                  <a:ext uri="{0D108BD9-81ED-4DB2-BD59-A6C34878D82A}">
                    <a16:rowId xmlns:a16="http://schemas.microsoft.com/office/drawing/2014/main" val="10007"/>
                  </a:ext>
                </a:extLst>
              </a:tr>
            </a:tbl>
          </a:graphicData>
        </a:graphic>
      </p:graphicFrame>
      <p:pic>
        <p:nvPicPr>
          <p:cNvPr id="7" name="Picture 6" descr="Screen Shot 2016-06-20 at 3.48.55 PM.png">
            <a:extLst>
              <a:ext uri="{FF2B5EF4-FFF2-40B4-BE49-F238E27FC236}">
                <a16:creationId xmlns:a16="http://schemas.microsoft.com/office/drawing/2014/main" id="{A98B618C-503A-4818-9B63-277E6529B18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57795" y="1203812"/>
            <a:ext cx="6763406" cy="914400"/>
          </a:xfrm>
          <a:prstGeom prst="rect">
            <a:avLst/>
          </a:prstGeom>
        </p:spPr>
      </p:pic>
    </p:spTree>
    <p:extLst>
      <p:ext uri="{BB962C8B-B14F-4D97-AF65-F5344CB8AC3E}">
        <p14:creationId xmlns:p14="http://schemas.microsoft.com/office/powerpoint/2010/main" val="35520325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Mean Consistency</a:t>
            </a:r>
          </a:p>
        </p:txBody>
      </p:sp>
      <p:sp>
        <p:nvSpPr>
          <p:cNvPr id="5" name="Content Placeholder 2">
            <a:extLst>
              <a:ext uri="{FF2B5EF4-FFF2-40B4-BE49-F238E27FC236}">
                <a16:creationId xmlns:a16="http://schemas.microsoft.com/office/drawing/2014/main" id="{1182B027-A1B3-4CCD-8A3E-5248057A91CC}"/>
              </a:ext>
            </a:extLst>
          </p:cNvPr>
          <p:cNvSpPr txBox="1">
            <a:spLocks/>
          </p:cNvSpPr>
          <p:nvPr/>
        </p:nvSpPr>
        <p:spPr>
          <a:xfrm>
            <a:off x="1792224" y="1359867"/>
            <a:ext cx="8229600" cy="4525963"/>
          </a:xfrm>
          <a:prstGeom prst="rect">
            <a:avLst/>
          </a:prstGeom>
          <a:noFill/>
        </p:spPr>
        <p:txBody>
          <a:bodyPr vert="horz" wrap="square" lIns="0" tIns="0" rIns="0" bIns="0" rtlCol="0" anchor="t" anchorCtr="0">
            <a:spAutoFit/>
          </a:bodyPr>
          <a:lstStyle>
            <a:lvl1pPr marL="0" indent="0" algn="l" defTabSz="914400" rtl="0" eaLnBrk="1" latinLnBrk="0" hangingPunct="1">
              <a:lnSpc>
                <a:spcPct val="100000"/>
              </a:lnSpc>
              <a:spcBef>
                <a:spcPts val="1000"/>
              </a:spcBef>
              <a:buClr>
                <a:schemeClr val="accent2"/>
              </a:buClr>
              <a:buFont typeface="Arial" panose="020B0604020202020204" pitchFamily="34" charset="0"/>
              <a:buNone/>
              <a:defRPr sz="2400" b="1" i="0" kern="1200">
                <a:solidFill>
                  <a:schemeClr val="accent2"/>
                </a:solidFill>
                <a:latin typeface="Acumin Pro SemiCondensed" panose="020B0506020202020204" pitchFamily="34" charset="77"/>
                <a:ea typeface="+mn-ea"/>
                <a:cs typeface="+mn-cs"/>
              </a:defRPr>
            </a:lvl1pPr>
            <a:lvl2pPr marL="457200" indent="0" algn="ctr" defTabSz="914400" rtl="0" eaLnBrk="1" latinLnBrk="0" hangingPunct="1">
              <a:lnSpc>
                <a:spcPct val="100000"/>
              </a:lnSpc>
              <a:spcBef>
                <a:spcPts val="1000"/>
              </a:spcBef>
              <a:buClr>
                <a:schemeClr val="accent2"/>
              </a:buClr>
              <a:buFont typeface="Arial" panose="020B0604020202020204" pitchFamily="34" charset="0"/>
              <a:buNone/>
              <a:defRPr sz="1900" kern="1200">
                <a:solidFill>
                  <a:schemeClr val="tx1">
                    <a:lumMod val="85000"/>
                    <a:lumOff val="15000"/>
                  </a:schemeClr>
                </a:solidFill>
                <a:latin typeface="+mn-lt"/>
                <a:ea typeface="+mn-ea"/>
                <a:cs typeface="+mn-cs"/>
              </a:defRPr>
            </a:lvl2pPr>
            <a:lvl3pPr marL="914400" indent="0" algn="ctr" defTabSz="914400" rtl="0" eaLnBrk="1" latinLnBrk="0" hangingPunct="1">
              <a:lnSpc>
                <a:spcPct val="100000"/>
              </a:lnSpc>
              <a:spcBef>
                <a:spcPts val="1000"/>
              </a:spcBef>
              <a:buClr>
                <a:schemeClr val="accent2"/>
              </a:buClr>
              <a:buFont typeface="Arial" panose="020B0604020202020204" pitchFamily="34" charset="0"/>
              <a:buNone/>
              <a:defRPr sz="1800" kern="1200">
                <a:solidFill>
                  <a:schemeClr val="tx1">
                    <a:lumMod val="85000"/>
                    <a:lumOff val="15000"/>
                  </a:schemeClr>
                </a:solidFill>
                <a:latin typeface="+mn-lt"/>
                <a:ea typeface="+mn-ea"/>
                <a:cs typeface="+mn-cs"/>
              </a:defRPr>
            </a:lvl3pPr>
            <a:lvl4pPr marL="13716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4pPr>
            <a:lvl5pPr marL="18288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5pPr>
            <a:lvl6pPr marL="22860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8pPr>
            <a:lvl9pPr marL="36576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9pPr>
          </a:lstStyle>
          <a:p>
            <a:r>
              <a:rPr lang="en-US"/>
              <a:t>From the root down to the leaf level, update each node count so that the sum of each node’s children is the same as the node’s count </a:t>
            </a:r>
          </a:p>
          <a:p>
            <a:pPr lvl="1"/>
            <a:endParaRPr lang="en-US"/>
          </a:p>
          <a:p>
            <a:endParaRPr lang="en-US" dirty="0"/>
          </a:p>
        </p:txBody>
      </p:sp>
      <p:sp>
        <p:nvSpPr>
          <p:cNvPr id="6" name="TextBox 5">
            <a:extLst>
              <a:ext uri="{FF2B5EF4-FFF2-40B4-BE49-F238E27FC236}">
                <a16:creationId xmlns:a16="http://schemas.microsoft.com/office/drawing/2014/main" id="{3AE9C9CC-041A-47F0-9F23-0586D94F6527}"/>
              </a:ext>
            </a:extLst>
          </p:cNvPr>
          <p:cNvSpPr txBox="1"/>
          <p:nvPr/>
        </p:nvSpPr>
        <p:spPr>
          <a:xfrm>
            <a:off x="7857234" y="4894168"/>
            <a:ext cx="2139691" cy="400110"/>
          </a:xfrm>
          <a:prstGeom prst="rect">
            <a:avLst/>
          </a:prstGeom>
          <a:noFill/>
        </p:spPr>
        <p:txBody>
          <a:bodyPr wrap="square" rtlCol="0">
            <a:spAutoFit/>
          </a:bodyPr>
          <a:lstStyle/>
          <a:p>
            <a:r>
              <a:rPr lang="en-US" sz="2000" dirty="0"/>
              <a:t>Parent of </a:t>
            </a:r>
            <a:r>
              <a:rPr lang="en-US" sz="2000" i="1" dirty="0"/>
              <a:t>v</a:t>
            </a:r>
          </a:p>
        </p:txBody>
      </p:sp>
      <p:cxnSp>
        <p:nvCxnSpPr>
          <p:cNvPr id="7" name="Straight Arrow Connector 6">
            <a:extLst>
              <a:ext uri="{FF2B5EF4-FFF2-40B4-BE49-F238E27FC236}">
                <a16:creationId xmlns:a16="http://schemas.microsoft.com/office/drawing/2014/main" id="{5C1FD3F2-4B53-4A89-AF78-E1E21BB8E250}"/>
              </a:ext>
            </a:extLst>
          </p:cNvPr>
          <p:cNvCxnSpPr/>
          <p:nvPr/>
        </p:nvCxnSpPr>
        <p:spPr>
          <a:xfrm flipH="1" flipV="1">
            <a:off x="8356421" y="4466564"/>
            <a:ext cx="24898" cy="50231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pic>
        <p:nvPicPr>
          <p:cNvPr id="8" name="Picture 7" descr="Screen Shot 2016-06-20 at 3.56.54 PM.png">
            <a:extLst>
              <a:ext uri="{FF2B5EF4-FFF2-40B4-BE49-F238E27FC236}">
                <a16:creationId xmlns:a16="http://schemas.microsoft.com/office/drawing/2014/main" id="{D3A7AE66-123F-4628-9AAC-B51B2AB0BA5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64892" y="3382516"/>
            <a:ext cx="6930894" cy="1133856"/>
          </a:xfrm>
          <a:prstGeom prst="rect">
            <a:avLst/>
          </a:prstGeom>
        </p:spPr>
      </p:pic>
    </p:spTree>
    <p:extLst>
      <p:ext uri="{BB962C8B-B14F-4D97-AF65-F5344CB8AC3E}">
        <p14:creationId xmlns:p14="http://schemas.microsoft.com/office/powerpoint/2010/main" val="35117471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38A743AA-BD38-4FE9-8DDF-D1C4270E22AB}"/>
              </a:ext>
            </a:extLst>
          </p:cNvPr>
          <p:cNvSpPr>
            <a:spLocks noGrp="1"/>
          </p:cNvSpPr>
          <p:nvPr>
            <p:ph type="ctrTitle"/>
          </p:nvPr>
        </p:nvSpPr>
        <p:spPr>
          <a:xfrm>
            <a:off x="576943" y="137160"/>
            <a:ext cx="11038114" cy="553998"/>
          </a:xfrm>
        </p:spPr>
        <p:txBody>
          <a:bodyPr/>
          <a:lstStyle/>
          <a:p>
            <a:r>
              <a:rPr lang="en-US"/>
              <a:t>Mean Consistency (2)</a:t>
            </a:r>
          </a:p>
        </p:txBody>
      </p:sp>
      <p:graphicFrame>
        <p:nvGraphicFramePr>
          <p:cNvPr id="5" name="Table 4">
            <a:extLst>
              <a:ext uri="{FF2B5EF4-FFF2-40B4-BE49-F238E27FC236}">
                <a16:creationId xmlns:a16="http://schemas.microsoft.com/office/drawing/2014/main" id="{E4BF6843-7584-4E66-8823-1B0DF5A1DD18}"/>
              </a:ext>
            </a:extLst>
          </p:cNvPr>
          <p:cNvGraphicFramePr>
            <a:graphicFrameLocks noGrp="1"/>
          </p:cNvGraphicFramePr>
          <p:nvPr>
            <p:extLst>
              <p:ext uri="{D42A27DB-BD31-4B8C-83A1-F6EECF244321}">
                <p14:modId xmlns:p14="http://schemas.microsoft.com/office/powerpoint/2010/main" val="3494951385"/>
              </p:ext>
            </p:extLst>
          </p:nvPr>
        </p:nvGraphicFramePr>
        <p:xfrm>
          <a:off x="576943" y="1017330"/>
          <a:ext cx="8311025" cy="2966720"/>
        </p:xfrm>
        <a:graphic>
          <a:graphicData uri="http://schemas.openxmlformats.org/drawingml/2006/table">
            <a:tbl>
              <a:tblPr firstRow="1" bandRow="1">
                <a:tableStyleId>{5C22544A-7EE6-4342-B048-85BDC9FD1C3A}</a:tableStyleId>
              </a:tblPr>
              <a:tblGrid>
                <a:gridCol w="743604">
                  <a:extLst>
                    <a:ext uri="{9D8B030D-6E8A-4147-A177-3AD203B41FA5}">
                      <a16:colId xmlns:a16="http://schemas.microsoft.com/office/drawing/2014/main" val="20000"/>
                    </a:ext>
                  </a:extLst>
                </a:gridCol>
                <a:gridCol w="3535666">
                  <a:extLst>
                    <a:ext uri="{9D8B030D-6E8A-4147-A177-3AD203B41FA5}">
                      <a16:colId xmlns:a16="http://schemas.microsoft.com/office/drawing/2014/main" val="20001"/>
                    </a:ext>
                  </a:extLst>
                </a:gridCol>
                <a:gridCol w="4031755">
                  <a:extLst>
                    <a:ext uri="{9D8B030D-6E8A-4147-A177-3AD203B41FA5}">
                      <a16:colId xmlns:a16="http://schemas.microsoft.com/office/drawing/2014/main" val="20002"/>
                    </a:ext>
                  </a:extLst>
                </a:gridCol>
              </a:tblGrid>
              <a:tr h="370840">
                <a:tc>
                  <a:txBody>
                    <a:bodyPr/>
                    <a:lstStyle/>
                    <a:p>
                      <a:r>
                        <a:rPr lang="en-US" dirty="0"/>
                        <a:t>Node</a:t>
                      </a:r>
                    </a:p>
                  </a:txBody>
                  <a:tcPr/>
                </a:tc>
                <a:tc>
                  <a:txBody>
                    <a:bodyPr/>
                    <a:lstStyle/>
                    <a:p>
                      <a:r>
                        <a:rPr lang="en-US" dirty="0"/>
                        <a:t>Value after weighted</a:t>
                      </a:r>
                      <a:r>
                        <a:rPr lang="en-US" baseline="0" dirty="0"/>
                        <a:t> average</a:t>
                      </a:r>
                      <a:endParaRPr lang="en-US" dirty="0"/>
                    </a:p>
                  </a:txBody>
                  <a:tcPr/>
                </a:tc>
                <a:tc>
                  <a:txBody>
                    <a:bodyPr/>
                    <a:lstStyle/>
                    <a:p>
                      <a:r>
                        <a:rPr lang="en-US" dirty="0"/>
                        <a:t>Value after mean consistency</a:t>
                      </a:r>
                    </a:p>
                  </a:txBody>
                  <a:tcPr/>
                </a:tc>
                <a:extLst>
                  <a:ext uri="{0D108BD9-81ED-4DB2-BD59-A6C34878D82A}">
                    <a16:rowId xmlns:a16="http://schemas.microsoft.com/office/drawing/2014/main" val="10000"/>
                  </a:ext>
                </a:extLst>
              </a:tr>
              <a:tr h="370840">
                <a:tc>
                  <a:txBody>
                    <a:bodyPr/>
                    <a:lstStyle/>
                    <a:p>
                      <a:r>
                        <a:rPr lang="en-US" dirty="0"/>
                        <a:t>7</a:t>
                      </a:r>
                    </a:p>
                  </a:txBody>
                  <a:tcPr/>
                </a:tc>
                <a:tc>
                  <a:txBody>
                    <a:bodyPr/>
                    <a:lstStyle/>
                    <a:p>
                      <a:r>
                        <a:rPr lang="en-US" dirty="0"/>
                        <a:t>n</a:t>
                      </a:r>
                      <a:r>
                        <a:rPr lang="en-US" baseline="-25000" dirty="0"/>
                        <a:t>7</a:t>
                      </a:r>
                    </a:p>
                  </a:txBody>
                  <a:tcPr/>
                </a:tc>
                <a:tc>
                  <a:txBody>
                    <a:bodyPr/>
                    <a:lstStyle/>
                    <a:p>
                      <a:r>
                        <a:rPr lang="en-US" dirty="0"/>
                        <a:t>(3n</a:t>
                      </a:r>
                      <a:r>
                        <a:rPr lang="en-US" baseline="-25000" dirty="0"/>
                        <a:t>1</a:t>
                      </a:r>
                      <a:r>
                        <a:rPr lang="en-US" dirty="0"/>
                        <a:t>+5n</a:t>
                      </a:r>
                      <a:r>
                        <a:rPr lang="en-US" baseline="-25000" dirty="0"/>
                        <a:t>3</a:t>
                      </a:r>
                      <a:r>
                        <a:rPr lang="en-US" dirty="0"/>
                        <a:t>-2n</a:t>
                      </a:r>
                      <a:r>
                        <a:rPr lang="en-US" baseline="-25000" dirty="0"/>
                        <a:t>4</a:t>
                      </a:r>
                      <a:r>
                        <a:rPr lang="en-US" dirty="0"/>
                        <a:t>+13n</a:t>
                      </a:r>
                      <a:r>
                        <a:rPr lang="en-US" baseline="-25000" dirty="0"/>
                        <a:t>7</a:t>
                      </a:r>
                      <a:r>
                        <a:rPr lang="en-US" baseline="0" dirty="0"/>
                        <a:t>-</a:t>
                      </a:r>
                      <a:r>
                        <a:rPr lang="en-US" dirty="0"/>
                        <a:t>8n</a:t>
                      </a:r>
                      <a:r>
                        <a:rPr lang="en-US" baseline="-25000" dirty="0"/>
                        <a:t>8</a:t>
                      </a:r>
                      <a:r>
                        <a:rPr lang="en-US" dirty="0"/>
                        <a:t>-n</a:t>
                      </a:r>
                      <a:r>
                        <a:rPr lang="en-US" baseline="-25000" dirty="0"/>
                        <a:t>9</a:t>
                      </a:r>
                      <a:r>
                        <a:rPr lang="en-US" dirty="0"/>
                        <a:t>-n</a:t>
                      </a:r>
                      <a:r>
                        <a:rPr lang="en-US" baseline="-25000" dirty="0"/>
                        <a:t>10</a:t>
                      </a:r>
                      <a:r>
                        <a:rPr lang="en-US" dirty="0"/>
                        <a:t>)/21</a:t>
                      </a:r>
                    </a:p>
                  </a:txBody>
                  <a:tcPr/>
                </a:tc>
                <a:extLst>
                  <a:ext uri="{0D108BD9-81ED-4DB2-BD59-A6C34878D82A}">
                    <a16:rowId xmlns:a16="http://schemas.microsoft.com/office/drawing/2014/main" val="10001"/>
                  </a:ext>
                </a:extLst>
              </a:tr>
              <a:tr h="370840">
                <a:tc>
                  <a:txBody>
                    <a:bodyPr/>
                    <a:lstStyle/>
                    <a:p>
                      <a:r>
                        <a:rPr lang="en-US" dirty="0"/>
                        <a:t>8</a:t>
                      </a:r>
                    </a:p>
                  </a:txBody>
                  <a:tcPr/>
                </a:tc>
                <a:tc>
                  <a:txBody>
                    <a:bodyPr/>
                    <a:lstStyle/>
                    <a:p>
                      <a:r>
                        <a:rPr lang="en-US" dirty="0"/>
                        <a:t>n</a:t>
                      </a:r>
                      <a:r>
                        <a:rPr lang="en-US" baseline="-25000" dirty="0"/>
                        <a:t>8</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(3n</a:t>
                      </a:r>
                      <a:r>
                        <a:rPr lang="en-US" baseline="-25000" dirty="0"/>
                        <a:t>1</a:t>
                      </a:r>
                      <a:r>
                        <a:rPr lang="en-US" dirty="0"/>
                        <a:t>+5n</a:t>
                      </a:r>
                      <a:r>
                        <a:rPr lang="en-US" baseline="-25000" dirty="0"/>
                        <a:t>3</a:t>
                      </a:r>
                      <a:r>
                        <a:rPr lang="en-US" dirty="0"/>
                        <a:t>-2n</a:t>
                      </a:r>
                      <a:r>
                        <a:rPr lang="en-US" baseline="-25000" dirty="0"/>
                        <a:t>4</a:t>
                      </a:r>
                      <a:r>
                        <a:rPr lang="en-US" baseline="0" dirty="0"/>
                        <a:t>-8</a:t>
                      </a:r>
                      <a:r>
                        <a:rPr lang="en-US" dirty="0"/>
                        <a:t>n</a:t>
                      </a:r>
                      <a:r>
                        <a:rPr lang="en-US" baseline="-25000" dirty="0"/>
                        <a:t>7</a:t>
                      </a:r>
                      <a:r>
                        <a:rPr lang="en-US" baseline="0" dirty="0"/>
                        <a:t>+13</a:t>
                      </a:r>
                      <a:r>
                        <a:rPr lang="en-US" dirty="0"/>
                        <a:t>n</a:t>
                      </a:r>
                      <a:r>
                        <a:rPr lang="en-US" baseline="-25000" dirty="0"/>
                        <a:t>8</a:t>
                      </a:r>
                      <a:r>
                        <a:rPr lang="en-US" dirty="0"/>
                        <a:t>-n</a:t>
                      </a:r>
                      <a:r>
                        <a:rPr lang="en-US" baseline="-25000" dirty="0"/>
                        <a:t>9</a:t>
                      </a:r>
                      <a:r>
                        <a:rPr lang="en-US" dirty="0"/>
                        <a:t>-n</a:t>
                      </a:r>
                      <a:r>
                        <a:rPr lang="en-US" baseline="-25000" dirty="0"/>
                        <a:t>10</a:t>
                      </a:r>
                      <a:r>
                        <a:rPr lang="en-US" dirty="0"/>
                        <a:t>)/21</a:t>
                      </a:r>
                    </a:p>
                  </a:txBody>
                  <a:tcPr/>
                </a:tc>
                <a:extLst>
                  <a:ext uri="{0D108BD9-81ED-4DB2-BD59-A6C34878D82A}">
                    <a16:rowId xmlns:a16="http://schemas.microsoft.com/office/drawing/2014/main" val="10002"/>
                  </a:ext>
                </a:extLst>
              </a:tr>
              <a:tr h="370840">
                <a:tc>
                  <a:txBody>
                    <a:bodyPr/>
                    <a:lstStyle/>
                    <a:p>
                      <a:r>
                        <a:rPr lang="en-US" dirty="0"/>
                        <a:t>9</a:t>
                      </a:r>
                    </a:p>
                  </a:txBody>
                  <a:tcPr/>
                </a:tc>
                <a:tc>
                  <a:txBody>
                    <a:bodyPr/>
                    <a:lstStyle/>
                    <a:p>
                      <a:r>
                        <a:rPr lang="en-US" dirty="0"/>
                        <a:t>n</a:t>
                      </a:r>
                      <a:r>
                        <a:rPr lang="en-US" baseline="-25000" dirty="0"/>
                        <a:t>9</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(3n</a:t>
                      </a:r>
                      <a:r>
                        <a:rPr lang="en-US" baseline="-25000" dirty="0"/>
                        <a:t>1</a:t>
                      </a:r>
                      <a:r>
                        <a:rPr lang="en-US" baseline="0" dirty="0"/>
                        <a:t>-2</a:t>
                      </a:r>
                      <a:r>
                        <a:rPr lang="en-US" dirty="0"/>
                        <a:t>n</a:t>
                      </a:r>
                      <a:r>
                        <a:rPr lang="en-US" baseline="-25000" dirty="0"/>
                        <a:t>3</a:t>
                      </a:r>
                      <a:r>
                        <a:rPr lang="en-US" baseline="0" dirty="0"/>
                        <a:t>+5</a:t>
                      </a:r>
                      <a:r>
                        <a:rPr lang="en-US" dirty="0"/>
                        <a:t>n</a:t>
                      </a:r>
                      <a:r>
                        <a:rPr lang="en-US" baseline="-25000" dirty="0"/>
                        <a:t>4</a:t>
                      </a:r>
                      <a:r>
                        <a:rPr lang="en-US" baseline="0" dirty="0"/>
                        <a:t>-</a:t>
                      </a:r>
                      <a:r>
                        <a:rPr lang="en-US" dirty="0"/>
                        <a:t>n</a:t>
                      </a:r>
                      <a:r>
                        <a:rPr lang="en-US" baseline="-25000" dirty="0"/>
                        <a:t>7</a:t>
                      </a:r>
                      <a:r>
                        <a:rPr lang="en-US" baseline="0" dirty="0"/>
                        <a:t>-</a:t>
                      </a:r>
                      <a:r>
                        <a:rPr lang="en-US" dirty="0"/>
                        <a:t>n</a:t>
                      </a:r>
                      <a:r>
                        <a:rPr lang="en-US" baseline="-25000" dirty="0"/>
                        <a:t>8</a:t>
                      </a:r>
                      <a:r>
                        <a:rPr lang="en-US" baseline="0" dirty="0"/>
                        <a:t>+13</a:t>
                      </a:r>
                      <a:r>
                        <a:rPr lang="en-US" dirty="0"/>
                        <a:t>n</a:t>
                      </a:r>
                      <a:r>
                        <a:rPr lang="en-US" baseline="-25000" dirty="0"/>
                        <a:t>9</a:t>
                      </a:r>
                      <a:r>
                        <a:rPr lang="en-US" dirty="0"/>
                        <a:t>-8n</a:t>
                      </a:r>
                      <a:r>
                        <a:rPr lang="en-US" baseline="-25000" dirty="0"/>
                        <a:t>10</a:t>
                      </a:r>
                      <a:r>
                        <a:rPr lang="en-US" dirty="0"/>
                        <a:t>)/21</a:t>
                      </a:r>
                    </a:p>
                  </a:txBody>
                  <a:tcPr/>
                </a:tc>
                <a:extLst>
                  <a:ext uri="{0D108BD9-81ED-4DB2-BD59-A6C34878D82A}">
                    <a16:rowId xmlns:a16="http://schemas.microsoft.com/office/drawing/2014/main" val="10003"/>
                  </a:ext>
                </a:extLst>
              </a:tr>
              <a:tr h="370840">
                <a:tc>
                  <a:txBody>
                    <a:bodyPr/>
                    <a:lstStyle/>
                    <a:p>
                      <a:r>
                        <a:rPr lang="en-US" dirty="0"/>
                        <a:t>10</a:t>
                      </a:r>
                    </a:p>
                  </a:txBody>
                  <a:tcPr/>
                </a:tc>
                <a:tc>
                  <a:txBody>
                    <a:bodyPr/>
                    <a:lstStyle/>
                    <a:p>
                      <a:r>
                        <a:rPr lang="en-US" dirty="0"/>
                        <a:t>n</a:t>
                      </a:r>
                      <a:r>
                        <a:rPr lang="en-US" baseline="-25000" dirty="0"/>
                        <a:t>10</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(3n</a:t>
                      </a:r>
                      <a:r>
                        <a:rPr lang="en-US" baseline="-25000" dirty="0"/>
                        <a:t>1</a:t>
                      </a:r>
                      <a:r>
                        <a:rPr lang="en-US" baseline="0" dirty="0"/>
                        <a:t>-2</a:t>
                      </a:r>
                      <a:r>
                        <a:rPr lang="en-US" dirty="0"/>
                        <a:t>n</a:t>
                      </a:r>
                      <a:r>
                        <a:rPr lang="en-US" baseline="-25000" dirty="0"/>
                        <a:t>3</a:t>
                      </a:r>
                      <a:r>
                        <a:rPr lang="en-US" baseline="0" dirty="0"/>
                        <a:t>+5</a:t>
                      </a:r>
                      <a:r>
                        <a:rPr lang="en-US" dirty="0"/>
                        <a:t>n</a:t>
                      </a:r>
                      <a:r>
                        <a:rPr lang="en-US" baseline="-25000" dirty="0"/>
                        <a:t>4</a:t>
                      </a:r>
                      <a:r>
                        <a:rPr lang="en-US" baseline="0" dirty="0"/>
                        <a:t>-</a:t>
                      </a:r>
                      <a:r>
                        <a:rPr lang="en-US" dirty="0"/>
                        <a:t>n</a:t>
                      </a:r>
                      <a:r>
                        <a:rPr lang="en-US" baseline="-25000" dirty="0"/>
                        <a:t>7</a:t>
                      </a:r>
                      <a:r>
                        <a:rPr lang="en-US" baseline="0" dirty="0"/>
                        <a:t>-</a:t>
                      </a:r>
                      <a:r>
                        <a:rPr lang="en-US" dirty="0"/>
                        <a:t>n</a:t>
                      </a:r>
                      <a:r>
                        <a:rPr lang="en-US" baseline="-25000" dirty="0"/>
                        <a:t>8</a:t>
                      </a:r>
                      <a:r>
                        <a:rPr lang="en-US" baseline="0" dirty="0"/>
                        <a:t>-8</a:t>
                      </a:r>
                      <a:r>
                        <a:rPr lang="en-US" dirty="0"/>
                        <a:t>n</a:t>
                      </a:r>
                      <a:r>
                        <a:rPr lang="en-US" baseline="-25000" dirty="0"/>
                        <a:t>9</a:t>
                      </a:r>
                      <a:r>
                        <a:rPr lang="en-US" baseline="0" dirty="0"/>
                        <a:t>+13</a:t>
                      </a:r>
                      <a:r>
                        <a:rPr lang="en-US" dirty="0"/>
                        <a:t>n</a:t>
                      </a:r>
                      <a:r>
                        <a:rPr lang="en-US" baseline="-25000" dirty="0"/>
                        <a:t>10</a:t>
                      </a:r>
                      <a:r>
                        <a:rPr lang="en-US" dirty="0"/>
                        <a:t>)/21</a:t>
                      </a:r>
                    </a:p>
                  </a:txBody>
                  <a:tcPr/>
                </a:tc>
                <a:extLst>
                  <a:ext uri="{0D108BD9-81ED-4DB2-BD59-A6C34878D82A}">
                    <a16:rowId xmlns:a16="http://schemas.microsoft.com/office/drawing/2014/main" val="10004"/>
                  </a:ext>
                </a:extLst>
              </a:tr>
              <a:tr h="370840">
                <a:tc>
                  <a:txBody>
                    <a:bodyPr/>
                    <a:lstStyle/>
                    <a:p>
                      <a:r>
                        <a:rPr lang="en-US" dirty="0"/>
                        <a:t>3</a:t>
                      </a:r>
                    </a:p>
                  </a:txBody>
                  <a:tcPr/>
                </a:tc>
                <a:tc>
                  <a:txBody>
                    <a:bodyPr/>
                    <a:lstStyle/>
                    <a:p>
                      <a:r>
                        <a:rPr lang="en-US" dirty="0"/>
                        <a:t>(2n</a:t>
                      </a:r>
                      <a:r>
                        <a:rPr lang="en-US" baseline="-25000" dirty="0"/>
                        <a:t>3</a:t>
                      </a:r>
                      <a:r>
                        <a:rPr lang="en-US" dirty="0"/>
                        <a:t>+n</a:t>
                      </a:r>
                      <a:r>
                        <a:rPr lang="en-US" baseline="-25000" dirty="0"/>
                        <a:t>7</a:t>
                      </a:r>
                      <a:r>
                        <a:rPr lang="en-US" dirty="0"/>
                        <a:t>+n</a:t>
                      </a:r>
                      <a:r>
                        <a:rPr lang="en-US" baseline="-25000" dirty="0"/>
                        <a:t>8</a:t>
                      </a:r>
                      <a:r>
                        <a:rPr lang="en-US" dirty="0"/>
                        <a:t>)/3</a:t>
                      </a:r>
                    </a:p>
                  </a:txBody>
                  <a:tcPr/>
                </a:tc>
                <a:tc>
                  <a:txBody>
                    <a:bodyPr/>
                    <a:lstStyle/>
                    <a:p>
                      <a:r>
                        <a:rPr lang="en-US" dirty="0"/>
                        <a:t>(6n</a:t>
                      </a:r>
                      <a:r>
                        <a:rPr lang="en-US" baseline="-25000" dirty="0"/>
                        <a:t>1</a:t>
                      </a:r>
                      <a:r>
                        <a:rPr lang="en-US" dirty="0"/>
                        <a:t>+10n</a:t>
                      </a:r>
                      <a:r>
                        <a:rPr lang="en-US" baseline="-25000" dirty="0"/>
                        <a:t>3</a:t>
                      </a:r>
                      <a:r>
                        <a:rPr lang="en-US" dirty="0"/>
                        <a:t>-4n</a:t>
                      </a:r>
                      <a:r>
                        <a:rPr lang="en-US" baseline="-25000" dirty="0"/>
                        <a:t>4</a:t>
                      </a:r>
                      <a:r>
                        <a:rPr lang="en-US" dirty="0"/>
                        <a:t>+5n</a:t>
                      </a:r>
                      <a:r>
                        <a:rPr lang="en-US" baseline="-25000" dirty="0"/>
                        <a:t>7</a:t>
                      </a:r>
                      <a:r>
                        <a:rPr lang="en-US" dirty="0"/>
                        <a:t>+5n</a:t>
                      </a:r>
                      <a:r>
                        <a:rPr lang="en-US" baseline="-25000" dirty="0"/>
                        <a:t>8</a:t>
                      </a:r>
                      <a:r>
                        <a:rPr lang="en-US" dirty="0"/>
                        <a:t>-2n</a:t>
                      </a:r>
                      <a:r>
                        <a:rPr lang="en-US" baseline="-25000" dirty="0"/>
                        <a:t>9</a:t>
                      </a:r>
                      <a:r>
                        <a:rPr lang="en-US" dirty="0"/>
                        <a:t>-2n</a:t>
                      </a:r>
                      <a:r>
                        <a:rPr lang="en-US" baseline="-25000" dirty="0"/>
                        <a:t>10</a:t>
                      </a:r>
                      <a:r>
                        <a:rPr lang="en-US" dirty="0"/>
                        <a:t>)/21</a:t>
                      </a:r>
                    </a:p>
                  </a:txBody>
                  <a:tcPr/>
                </a:tc>
                <a:extLst>
                  <a:ext uri="{0D108BD9-81ED-4DB2-BD59-A6C34878D82A}">
                    <a16:rowId xmlns:a16="http://schemas.microsoft.com/office/drawing/2014/main" val="10005"/>
                  </a:ext>
                </a:extLst>
              </a:tr>
              <a:tr h="370840">
                <a:tc>
                  <a:txBody>
                    <a:bodyPr/>
                    <a:lstStyle/>
                    <a:p>
                      <a:r>
                        <a:rPr lang="en-US" dirty="0"/>
                        <a:t>4</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(2n</a:t>
                      </a:r>
                      <a:r>
                        <a:rPr lang="en-US" baseline="-25000" dirty="0"/>
                        <a:t>4</a:t>
                      </a:r>
                      <a:r>
                        <a:rPr lang="en-US" dirty="0"/>
                        <a:t>+n</a:t>
                      </a:r>
                      <a:r>
                        <a:rPr lang="en-US" baseline="-25000" dirty="0"/>
                        <a:t>9</a:t>
                      </a:r>
                      <a:r>
                        <a:rPr lang="en-US" dirty="0"/>
                        <a:t>+n</a:t>
                      </a:r>
                      <a:r>
                        <a:rPr lang="en-US" baseline="-25000" dirty="0"/>
                        <a:t>10</a:t>
                      </a:r>
                      <a:r>
                        <a:rPr lang="en-US" dirty="0"/>
                        <a:t>)/3</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(6n</a:t>
                      </a:r>
                      <a:r>
                        <a:rPr lang="en-US" baseline="-25000" dirty="0"/>
                        <a:t>1</a:t>
                      </a:r>
                      <a:r>
                        <a:rPr lang="en-US" baseline="0" dirty="0"/>
                        <a:t>-4</a:t>
                      </a:r>
                      <a:r>
                        <a:rPr lang="en-US" dirty="0"/>
                        <a:t>n</a:t>
                      </a:r>
                      <a:r>
                        <a:rPr lang="en-US" baseline="-25000" dirty="0"/>
                        <a:t>3</a:t>
                      </a:r>
                      <a:r>
                        <a:rPr lang="en-US" baseline="0" dirty="0"/>
                        <a:t>+10</a:t>
                      </a:r>
                      <a:r>
                        <a:rPr lang="en-US" dirty="0"/>
                        <a:t>n</a:t>
                      </a:r>
                      <a:r>
                        <a:rPr lang="en-US" baseline="-25000" dirty="0"/>
                        <a:t>4</a:t>
                      </a:r>
                      <a:r>
                        <a:rPr lang="en-US" dirty="0"/>
                        <a:t>+5n</a:t>
                      </a:r>
                      <a:r>
                        <a:rPr lang="en-US" baseline="-25000" dirty="0"/>
                        <a:t>7</a:t>
                      </a:r>
                      <a:r>
                        <a:rPr lang="en-US" dirty="0"/>
                        <a:t>+5n</a:t>
                      </a:r>
                      <a:r>
                        <a:rPr lang="en-US" baseline="-25000" dirty="0"/>
                        <a:t>8</a:t>
                      </a:r>
                      <a:r>
                        <a:rPr lang="en-US" dirty="0"/>
                        <a:t>-2n</a:t>
                      </a:r>
                      <a:r>
                        <a:rPr lang="en-US" baseline="-25000" dirty="0"/>
                        <a:t>9</a:t>
                      </a:r>
                      <a:r>
                        <a:rPr lang="en-US" dirty="0"/>
                        <a:t>-2n</a:t>
                      </a:r>
                      <a:r>
                        <a:rPr lang="en-US" baseline="-25000" dirty="0"/>
                        <a:t>10</a:t>
                      </a:r>
                      <a:r>
                        <a:rPr lang="en-US" dirty="0"/>
                        <a:t>)/21</a:t>
                      </a:r>
                    </a:p>
                  </a:txBody>
                  <a:tcPr/>
                </a:tc>
                <a:extLst>
                  <a:ext uri="{0D108BD9-81ED-4DB2-BD59-A6C34878D82A}">
                    <a16:rowId xmlns:a16="http://schemas.microsoft.com/office/drawing/2014/main" val="10006"/>
                  </a:ext>
                </a:extLst>
              </a:tr>
              <a:tr h="370840">
                <a:tc>
                  <a:txBody>
                    <a:bodyPr/>
                    <a:lstStyle/>
                    <a:p>
                      <a:r>
                        <a:rPr lang="en-US" dirty="0"/>
                        <a:t>1</a:t>
                      </a:r>
                    </a:p>
                  </a:txBody>
                  <a:tcPr/>
                </a:tc>
                <a:tc>
                  <a:txBody>
                    <a:bodyPr/>
                    <a:lstStyle/>
                    <a:p>
                      <a:r>
                        <a:rPr lang="en-US" dirty="0"/>
                        <a:t>(4n</a:t>
                      </a:r>
                      <a:r>
                        <a:rPr lang="en-US" baseline="-25000" dirty="0"/>
                        <a:t>1</a:t>
                      </a:r>
                      <a:r>
                        <a:rPr lang="en-US" dirty="0"/>
                        <a:t>+2n</a:t>
                      </a:r>
                      <a:r>
                        <a:rPr lang="en-US" baseline="-25000" dirty="0"/>
                        <a:t>3</a:t>
                      </a:r>
                      <a:r>
                        <a:rPr lang="en-US" dirty="0"/>
                        <a:t>+n</a:t>
                      </a:r>
                      <a:r>
                        <a:rPr lang="en-US" baseline="-25000" dirty="0"/>
                        <a:t>7</a:t>
                      </a:r>
                      <a:r>
                        <a:rPr lang="en-US" dirty="0"/>
                        <a:t>+n</a:t>
                      </a:r>
                      <a:r>
                        <a:rPr lang="en-US" baseline="-25000" dirty="0"/>
                        <a:t>8</a:t>
                      </a:r>
                      <a:r>
                        <a:rPr lang="en-US" baseline="0" dirty="0"/>
                        <a:t>+</a:t>
                      </a:r>
                      <a:r>
                        <a:rPr lang="en-US" dirty="0"/>
                        <a:t>2n</a:t>
                      </a:r>
                      <a:r>
                        <a:rPr lang="en-US" baseline="-25000" dirty="0"/>
                        <a:t>4</a:t>
                      </a:r>
                      <a:r>
                        <a:rPr lang="en-US" dirty="0"/>
                        <a:t>+n</a:t>
                      </a:r>
                      <a:r>
                        <a:rPr lang="en-US" baseline="-25000" dirty="0"/>
                        <a:t>9</a:t>
                      </a:r>
                      <a:r>
                        <a:rPr lang="en-US" dirty="0"/>
                        <a:t>+n</a:t>
                      </a:r>
                      <a:r>
                        <a:rPr lang="en-US" baseline="-25000" dirty="0"/>
                        <a:t>10</a:t>
                      </a:r>
                      <a:r>
                        <a:rPr lang="en-US" baseline="0" dirty="0"/>
                        <a:t>)/7</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a:t>(4n</a:t>
                      </a:r>
                      <a:r>
                        <a:rPr lang="en-US" baseline="-25000" dirty="0"/>
                        <a:t>1</a:t>
                      </a:r>
                      <a:r>
                        <a:rPr lang="en-US" dirty="0"/>
                        <a:t>+2n</a:t>
                      </a:r>
                      <a:r>
                        <a:rPr lang="en-US" baseline="-25000" dirty="0"/>
                        <a:t>3</a:t>
                      </a:r>
                      <a:r>
                        <a:rPr lang="en-US" dirty="0"/>
                        <a:t>+n</a:t>
                      </a:r>
                      <a:r>
                        <a:rPr lang="en-US" baseline="-25000" dirty="0"/>
                        <a:t>7</a:t>
                      </a:r>
                      <a:r>
                        <a:rPr lang="en-US" dirty="0"/>
                        <a:t>+n</a:t>
                      </a:r>
                      <a:r>
                        <a:rPr lang="en-US" baseline="-25000" dirty="0"/>
                        <a:t>8</a:t>
                      </a:r>
                      <a:r>
                        <a:rPr lang="en-US" baseline="0" dirty="0"/>
                        <a:t>+</a:t>
                      </a:r>
                      <a:r>
                        <a:rPr lang="en-US" dirty="0"/>
                        <a:t>2n</a:t>
                      </a:r>
                      <a:r>
                        <a:rPr lang="en-US" baseline="-25000" dirty="0"/>
                        <a:t>4</a:t>
                      </a:r>
                      <a:r>
                        <a:rPr lang="en-US" dirty="0"/>
                        <a:t>+n</a:t>
                      </a:r>
                      <a:r>
                        <a:rPr lang="en-US" baseline="-25000" dirty="0"/>
                        <a:t>9</a:t>
                      </a:r>
                      <a:r>
                        <a:rPr lang="en-US" dirty="0"/>
                        <a:t>+n</a:t>
                      </a:r>
                      <a:r>
                        <a:rPr lang="en-US" baseline="-25000" dirty="0"/>
                        <a:t>10</a:t>
                      </a:r>
                      <a:r>
                        <a:rPr lang="en-US" baseline="0" dirty="0"/>
                        <a:t>)/7</a:t>
                      </a:r>
                    </a:p>
                  </a:txBody>
                  <a:tcPr/>
                </a:tc>
                <a:extLst>
                  <a:ext uri="{0D108BD9-81ED-4DB2-BD59-A6C34878D82A}">
                    <a16:rowId xmlns:a16="http://schemas.microsoft.com/office/drawing/2014/main" val="10007"/>
                  </a:ext>
                </a:extLst>
              </a:tr>
            </a:tbl>
          </a:graphicData>
        </a:graphic>
      </p:graphicFrame>
      <p:pic>
        <p:nvPicPr>
          <p:cNvPr id="6" name="Picture 5" descr="Screen Shot 2016-06-20 at 3.40.34 PM.png">
            <a:extLst>
              <a:ext uri="{FF2B5EF4-FFF2-40B4-BE49-F238E27FC236}">
                <a16:creationId xmlns:a16="http://schemas.microsoft.com/office/drawing/2014/main" id="{3E6DBA81-CB77-4811-800F-A9B26ED0A04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8000" y="4253290"/>
            <a:ext cx="4757057" cy="2467550"/>
          </a:xfrm>
          <a:prstGeom prst="rect">
            <a:avLst/>
          </a:prstGeom>
        </p:spPr>
      </p:pic>
      <p:pic>
        <p:nvPicPr>
          <p:cNvPr id="7" name="Picture 6" descr="Screen Shot 2016-06-20 at 3.56.54 PM.png">
            <a:extLst>
              <a:ext uri="{FF2B5EF4-FFF2-40B4-BE49-F238E27FC236}">
                <a16:creationId xmlns:a16="http://schemas.microsoft.com/office/drawing/2014/main" id="{7476A1AE-C27B-4703-8448-9F2E02652C9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76943" y="4493380"/>
            <a:ext cx="5309960" cy="868680"/>
          </a:xfrm>
          <a:prstGeom prst="rect">
            <a:avLst/>
          </a:prstGeom>
        </p:spPr>
      </p:pic>
    </p:spTree>
    <p:extLst>
      <p:ext uri="{BB962C8B-B14F-4D97-AF65-F5344CB8AC3E}">
        <p14:creationId xmlns:p14="http://schemas.microsoft.com/office/powerpoint/2010/main" val="35352305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Privacy Budget Allocation</a:t>
            </a:r>
            <a:endParaRPr lang="en-US" dirty="0"/>
          </a:p>
        </p:txBody>
      </p:sp>
      <p:sp>
        <p:nvSpPr>
          <p:cNvPr id="13" name="Text Placeholder 12">
            <a:extLst>
              <a:ext uri="{FF2B5EF4-FFF2-40B4-BE49-F238E27FC236}">
                <a16:creationId xmlns:a16="http://schemas.microsoft.com/office/drawing/2014/main" id="{6AA1D026-C6A3-4F36-992C-EF67D2279B3B}"/>
              </a:ext>
            </a:extLst>
          </p:cNvPr>
          <p:cNvSpPr>
            <a:spLocks noGrp="1"/>
          </p:cNvSpPr>
          <p:nvPr>
            <p:ph type="body" sz="quarter" idx="14"/>
          </p:nvPr>
        </p:nvSpPr>
        <p:spPr/>
        <p:txBody>
          <a:bodyPr/>
          <a:lstStyle/>
          <a:p>
            <a:r>
              <a:rPr lang="en-US" sz="2400" dirty="0"/>
              <a:t>Equally distributed</a:t>
            </a:r>
          </a:p>
          <a:p>
            <a:r>
              <a:rPr lang="en-US" sz="2400" dirty="0"/>
              <a:t>Geometrical allocation where each level has privacy budget that is       of its parent level </a:t>
            </a:r>
          </a:p>
          <a:p>
            <a:r>
              <a:rPr lang="en-US" sz="2400" dirty="0"/>
              <a:t>With constrained inference</a:t>
            </a:r>
          </a:p>
          <a:p>
            <a:pPr lvl="1"/>
            <a:r>
              <a:rPr lang="en-US" sz="1800" dirty="0"/>
              <a:t>using the default equal privacy budget allocation performs as well as using the optimal budget allocation </a:t>
            </a:r>
          </a:p>
        </p:txBody>
      </p:sp>
      <p:pic>
        <p:nvPicPr>
          <p:cNvPr id="7" name="Picture 6" descr="Screen Shot 2016-06-20 at 4.05.26 PM.png">
            <a:extLst>
              <a:ext uri="{FF2B5EF4-FFF2-40B4-BE49-F238E27FC236}">
                <a16:creationId xmlns:a16="http://schemas.microsoft.com/office/drawing/2014/main" id="{54D0F777-4487-47A1-8F74-FFCF47577DF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29861" y="2304288"/>
            <a:ext cx="333837" cy="306016"/>
          </a:xfrm>
          <a:prstGeom prst="rect">
            <a:avLst/>
          </a:prstGeom>
        </p:spPr>
      </p:pic>
    </p:spTree>
    <p:extLst>
      <p:ext uri="{BB962C8B-B14F-4D97-AF65-F5344CB8AC3E}">
        <p14:creationId xmlns:p14="http://schemas.microsoft.com/office/powerpoint/2010/main" val="36404802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6943" y="137160"/>
            <a:ext cx="11038114" cy="553998"/>
          </a:xfrm>
        </p:spPr>
        <p:txBody>
          <a:bodyPr/>
          <a:lstStyle/>
          <a:p>
            <a:r>
              <a:rPr lang="en-US" dirty="0"/>
              <a:t>Hierarchical Methods for Histograms</a:t>
            </a:r>
          </a:p>
        </p:txBody>
      </p:sp>
      <p:sp>
        <p:nvSpPr>
          <p:cNvPr id="3" name="Subtitle 2"/>
          <p:cNvSpPr>
            <a:spLocks noGrp="1"/>
          </p:cNvSpPr>
          <p:nvPr>
            <p:ph type="subTitle" idx="1"/>
          </p:nvPr>
        </p:nvSpPr>
        <p:spPr/>
        <p:txBody>
          <a:bodyPr/>
          <a:lstStyle/>
          <a:p>
            <a:endParaRPr lang="en-US"/>
          </a:p>
        </p:txBody>
      </p:sp>
      <p:sp>
        <p:nvSpPr>
          <p:cNvPr id="4" name="Text Placeholder 3"/>
          <p:cNvSpPr>
            <a:spLocks noGrp="1"/>
          </p:cNvSpPr>
          <p:nvPr>
            <p:ph type="body" sz="quarter" idx="14"/>
          </p:nvPr>
        </p:nvSpPr>
        <p:spPr/>
        <p:txBody>
          <a:bodyPr/>
          <a:lstStyle/>
          <a:p>
            <a:r>
              <a:rPr lang="en-US" sz="2400" dirty="0" smtClean="0"/>
              <a:t>Reading</a:t>
            </a:r>
          </a:p>
          <a:p>
            <a:pPr lvl="1"/>
            <a:r>
              <a:rPr lang="en-US" sz="2400" dirty="0" err="1"/>
              <a:t>Wahbeh</a:t>
            </a:r>
            <a:r>
              <a:rPr lang="en-US" sz="2400" dirty="0"/>
              <a:t> H. </a:t>
            </a:r>
            <a:r>
              <a:rPr lang="en-US" sz="2400" dirty="0" err="1"/>
              <a:t>Qardaji</a:t>
            </a:r>
            <a:r>
              <a:rPr lang="en-US" sz="2400" dirty="0"/>
              <a:t>, Weining Yang, Ninghui </a:t>
            </a:r>
            <a:r>
              <a:rPr lang="en-US" sz="2400" dirty="0" smtClean="0"/>
              <a:t>Li: </a:t>
            </a:r>
            <a:r>
              <a:rPr lang="en-US" sz="2400" dirty="0" smtClean="0">
                <a:hlinkClick r:id="rId2"/>
              </a:rPr>
              <a:t>Understanding </a:t>
            </a:r>
            <a:r>
              <a:rPr lang="en-US" sz="2400" dirty="0">
                <a:hlinkClick r:id="rId2"/>
              </a:rPr>
              <a:t>Hierarchical Methods for Differentially Private Histograms.</a:t>
            </a:r>
            <a:r>
              <a:rPr lang="en-US" sz="2400" dirty="0"/>
              <a:t> Proc. VLDB Endow. 6(14): 1954-1965 (2013</a:t>
            </a:r>
            <a:r>
              <a:rPr lang="en-US" sz="2400" dirty="0" smtClean="0"/>
              <a:t>)</a:t>
            </a:r>
          </a:p>
          <a:p>
            <a:pPr lvl="2"/>
            <a:r>
              <a:rPr lang="en-US" sz="2000" dirty="0"/>
              <a:t>M. Hay, V. </a:t>
            </a:r>
            <a:r>
              <a:rPr lang="en-US" sz="2000" dirty="0" err="1"/>
              <a:t>Rastogi</a:t>
            </a:r>
            <a:r>
              <a:rPr lang="en-US" sz="2000" dirty="0"/>
              <a:t>, G. </a:t>
            </a:r>
            <a:r>
              <a:rPr lang="en-US" sz="2000" dirty="0" err="1"/>
              <a:t>Miklau</a:t>
            </a:r>
            <a:r>
              <a:rPr lang="en-US" sz="2000" dirty="0"/>
              <a:t>, and D. </a:t>
            </a:r>
            <a:r>
              <a:rPr lang="en-US" sz="2000" dirty="0" err="1"/>
              <a:t>Suciu</a:t>
            </a:r>
            <a:r>
              <a:rPr lang="en-US" sz="2000" dirty="0"/>
              <a:t>. Boosting the accuracy of differentially private histograms through consistency. PVLDB, 3:1021–1032, September 2010</a:t>
            </a:r>
            <a:r>
              <a:rPr lang="en-US" sz="2000" dirty="0" smtClean="0"/>
              <a:t>.</a:t>
            </a:r>
          </a:p>
          <a:p>
            <a:pPr lvl="2"/>
            <a:r>
              <a:rPr lang="en-US" sz="2000" dirty="0"/>
              <a:t>T.-H. Hubert Chan, Elaine Shi, Dawn Song: Private and Continual Release of Statistics. ACM Trans. Inf. Syst. </a:t>
            </a:r>
            <a:r>
              <a:rPr lang="en-US" sz="2000" dirty="0" err="1"/>
              <a:t>Secur</a:t>
            </a:r>
            <a:r>
              <a:rPr lang="en-US" sz="2000" dirty="0"/>
              <a:t>. 14(3): 26:1-26:24 (2011)</a:t>
            </a:r>
          </a:p>
          <a:p>
            <a:pPr lvl="1"/>
            <a:endParaRPr lang="en-US" dirty="0"/>
          </a:p>
        </p:txBody>
      </p:sp>
      <p:sp>
        <p:nvSpPr>
          <p:cNvPr id="5" name="Slide Number Placeholder 4"/>
          <p:cNvSpPr>
            <a:spLocks noGrp="1"/>
          </p:cNvSpPr>
          <p:nvPr>
            <p:ph type="sldNum" sz="quarter" idx="4"/>
          </p:nvPr>
        </p:nvSpPr>
        <p:spPr/>
        <p:txBody>
          <a:bodyPr/>
          <a:lstStyle/>
          <a:p>
            <a:fld id="{8A7A6979-0714-4377-B894-6BE4C2D6E202}" type="slidenum">
              <a:rPr lang="en-US" smtClean="0"/>
              <a:pPr/>
              <a:t>2</a:t>
            </a:fld>
            <a:endParaRPr lang="en-US" dirty="0"/>
          </a:p>
        </p:txBody>
      </p:sp>
    </p:spTree>
    <p:extLst>
      <p:ext uri="{BB962C8B-B14F-4D97-AF65-F5344CB8AC3E}">
        <p14:creationId xmlns:p14="http://schemas.microsoft.com/office/powerpoint/2010/main" val="18031285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Wavelet Transformation </a:t>
            </a:r>
            <a:endParaRPr lang="en-US" dirty="0"/>
          </a:p>
        </p:txBody>
      </p:sp>
      <p:sp>
        <p:nvSpPr>
          <p:cNvPr id="5" name="Content Placeholder 2">
            <a:extLst>
              <a:ext uri="{FF2B5EF4-FFF2-40B4-BE49-F238E27FC236}">
                <a16:creationId xmlns:a16="http://schemas.microsoft.com/office/drawing/2014/main" id="{6D37BEB8-8DCC-49C5-9BF5-D2F634C9F9B3}"/>
              </a:ext>
            </a:extLst>
          </p:cNvPr>
          <p:cNvSpPr txBox="1">
            <a:spLocks/>
          </p:cNvSpPr>
          <p:nvPr/>
        </p:nvSpPr>
        <p:spPr>
          <a:xfrm>
            <a:off x="1875391" y="1166018"/>
            <a:ext cx="8229600" cy="4525963"/>
          </a:xfrm>
          <a:prstGeom prst="rect">
            <a:avLst/>
          </a:prstGeom>
          <a:noFill/>
        </p:spPr>
        <p:txBody>
          <a:bodyPr vert="horz" wrap="square" lIns="0" tIns="0" rIns="0" bIns="0" rtlCol="0" anchor="t" anchorCtr="0">
            <a:normAutofit/>
          </a:bodyPr>
          <a:lstStyle>
            <a:lvl1pPr marL="0" indent="0" algn="l" defTabSz="914400" rtl="0" eaLnBrk="1" latinLnBrk="0" hangingPunct="1">
              <a:lnSpc>
                <a:spcPct val="100000"/>
              </a:lnSpc>
              <a:spcBef>
                <a:spcPts val="1000"/>
              </a:spcBef>
              <a:buClr>
                <a:schemeClr val="accent2"/>
              </a:buClr>
              <a:buFont typeface="Arial" panose="020B0604020202020204" pitchFamily="34" charset="0"/>
              <a:buNone/>
              <a:defRPr sz="2400" b="1" i="0" kern="1200">
                <a:solidFill>
                  <a:schemeClr val="accent2"/>
                </a:solidFill>
                <a:latin typeface="Acumin Pro SemiCondensed" panose="020B0506020202020204" pitchFamily="34" charset="77"/>
                <a:ea typeface="+mn-ea"/>
                <a:cs typeface="+mn-cs"/>
              </a:defRPr>
            </a:lvl1pPr>
            <a:lvl2pPr marL="457200" indent="0" algn="ctr" defTabSz="914400" rtl="0" eaLnBrk="1" latinLnBrk="0" hangingPunct="1">
              <a:lnSpc>
                <a:spcPct val="100000"/>
              </a:lnSpc>
              <a:spcBef>
                <a:spcPts val="1000"/>
              </a:spcBef>
              <a:buClr>
                <a:schemeClr val="accent2"/>
              </a:buClr>
              <a:buFont typeface="Arial" panose="020B0604020202020204" pitchFamily="34" charset="0"/>
              <a:buNone/>
              <a:defRPr sz="1900" kern="1200">
                <a:solidFill>
                  <a:schemeClr val="tx1">
                    <a:lumMod val="85000"/>
                    <a:lumOff val="15000"/>
                  </a:schemeClr>
                </a:solidFill>
                <a:latin typeface="+mn-lt"/>
                <a:ea typeface="+mn-ea"/>
                <a:cs typeface="+mn-cs"/>
              </a:defRPr>
            </a:lvl2pPr>
            <a:lvl3pPr marL="914400" indent="0" algn="ctr" defTabSz="914400" rtl="0" eaLnBrk="1" latinLnBrk="0" hangingPunct="1">
              <a:lnSpc>
                <a:spcPct val="100000"/>
              </a:lnSpc>
              <a:spcBef>
                <a:spcPts val="1000"/>
              </a:spcBef>
              <a:buClr>
                <a:schemeClr val="accent2"/>
              </a:buClr>
              <a:buFont typeface="Arial" panose="020B0604020202020204" pitchFamily="34" charset="0"/>
              <a:buNone/>
              <a:defRPr sz="1800" kern="1200">
                <a:solidFill>
                  <a:schemeClr val="tx1">
                    <a:lumMod val="85000"/>
                    <a:lumOff val="15000"/>
                  </a:schemeClr>
                </a:solidFill>
                <a:latin typeface="+mn-lt"/>
                <a:ea typeface="+mn-ea"/>
                <a:cs typeface="+mn-cs"/>
              </a:defRPr>
            </a:lvl3pPr>
            <a:lvl4pPr marL="13716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4pPr>
            <a:lvl5pPr marL="18288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5pPr>
            <a:lvl6pPr marL="22860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8pPr>
            <a:lvl9pPr marL="36576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9pPr>
          </a:lstStyle>
          <a:p>
            <a:r>
              <a:rPr lang="en-US"/>
              <a:t>Perform a discrete Haar wavelet transform of the hierarchical histogram </a:t>
            </a:r>
          </a:p>
          <a:p>
            <a:pPr lvl="1"/>
            <a:r>
              <a:rPr lang="en-US" i="1"/>
              <a:t>h</a:t>
            </a:r>
            <a:r>
              <a:rPr lang="en-US" i="1" baseline="-25000"/>
              <a:t>0</a:t>
            </a:r>
            <a:r>
              <a:rPr lang="en-US"/>
              <a:t>: average of all bins</a:t>
            </a:r>
          </a:p>
          <a:p>
            <a:pPr lvl="1"/>
            <a:r>
              <a:rPr lang="en-US" i="1"/>
              <a:t>h</a:t>
            </a:r>
            <a:r>
              <a:rPr lang="en-US" i="1" baseline="-25000"/>
              <a:t>n</a:t>
            </a:r>
            <a:r>
              <a:rPr lang="en-US"/>
              <a:t> = (</a:t>
            </a:r>
            <a:r>
              <a:rPr lang="en-US" i="1"/>
              <a:t>a</a:t>
            </a:r>
            <a:r>
              <a:rPr lang="en-US" i="1" baseline="-25000"/>
              <a:t>l</a:t>
            </a:r>
            <a:r>
              <a:rPr lang="en-US"/>
              <a:t> − </a:t>
            </a:r>
            <a:r>
              <a:rPr lang="en-US" i="1"/>
              <a:t>a</a:t>
            </a:r>
            <a:r>
              <a:rPr lang="en-US" i="1" baseline="-25000"/>
              <a:t>r</a:t>
            </a:r>
            <a:r>
              <a:rPr lang="en-US"/>
              <a:t>)/2, </a:t>
            </a:r>
            <a:r>
              <a:rPr lang="en-US" i="1"/>
              <a:t>a</a:t>
            </a:r>
            <a:r>
              <a:rPr lang="en-US" i="1" baseline="-25000"/>
              <a:t>l</a:t>
            </a:r>
            <a:r>
              <a:rPr lang="en-US"/>
              <a:t> and </a:t>
            </a:r>
            <a:r>
              <a:rPr lang="en-US" i="1"/>
              <a:t>a</a:t>
            </a:r>
            <a:r>
              <a:rPr lang="en-US" i="1" baseline="-25000"/>
              <a:t>r </a:t>
            </a:r>
            <a:r>
              <a:rPr lang="en-US"/>
              <a:t> are the average of left and  right subtree of </a:t>
            </a:r>
            <a:r>
              <a:rPr lang="en-US" i="1"/>
              <a:t>n</a:t>
            </a:r>
            <a:r>
              <a:rPr lang="en-US"/>
              <a:t> </a:t>
            </a:r>
          </a:p>
          <a:p>
            <a:r>
              <a:rPr lang="en-US"/>
              <a:t> Add noise to the</a:t>
            </a:r>
          </a:p>
          <a:p>
            <a:r>
              <a:rPr lang="en-US"/>
              <a:t>	Haar coefficients</a:t>
            </a:r>
            <a:endParaRPr lang="en-US" dirty="0"/>
          </a:p>
        </p:txBody>
      </p:sp>
      <p:pic>
        <p:nvPicPr>
          <p:cNvPr id="6" name="Picture 5" descr="Screen Shot 2016-06-22 at 1.07.59 PM.png">
            <a:extLst>
              <a:ext uri="{FF2B5EF4-FFF2-40B4-BE49-F238E27FC236}">
                <a16:creationId xmlns:a16="http://schemas.microsoft.com/office/drawing/2014/main" id="{C1528BA5-9E97-4416-AE9B-20968E851D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05058" y="3251643"/>
            <a:ext cx="3857132" cy="3034022"/>
          </a:xfrm>
          <a:prstGeom prst="rect">
            <a:avLst/>
          </a:prstGeom>
        </p:spPr>
      </p:pic>
    </p:spTree>
    <p:extLst>
      <p:ext uri="{BB962C8B-B14F-4D97-AF65-F5344CB8AC3E}">
        <p14:creationId xmlns:p14="http://schemas.microsoft.com/office/powerpoint/2010/main" val="27681209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The Matrix Mechanism </a:t>
            </a:r>
            <a:endParaRPr lang="en-US" dirty="0"/>
          </a:p>
        </p:txBody>
      </p:sp>
      <p:sp>
        <p:nvSpPr>
          <p:cNvPr id="12" name="Text Placeholder 11">
            <a:extLst>
              <a:ext uri="{FF2B5EF4-FFF2-40B4-BE49-F238E27FC236}">
                <a16:creationId xmlns:a16="http://schemas.microsoft.com/office/drawing/2014/main" id="{111C122B-4EB3-4BE7-85AB-DEECE16215ED}"/>
              </a:ext>
            </a:extLst>
          </p:cNvPr>
          <p:cNvSpPr>
            <a:spLocks noGrp="1"/>
          </p:cNvSpPr>
          <p:nvPr>
            <p:ph type="body" sz="quarter" idx="14"/>
          </p:nvPr>
        </p:nvSpPr>
        <p:spPr/>
        <p:txBody>
          <a:bodyPr/>
          <a:lstStyle/>
          <a:p>
            <a:r>
              <a:rPr lang="en-US" sz="2800" dirty="0"/>
              <a:t>Optimize for a workload of counting queries </a:t>
            </a:r>
          </a:p>
          <a:p>
            <a:r>
              <a:rPr lang="en-US" sz="2800" dirty="0"/>
              <a:t>Each counting query can be represented as a binary vector, selecting the unit bins included in the query </a:t>
            </a:r>
          </a:p>
          <a:p>
            <a:r>
              <a:rPr lang="en-US" sz="2800" dirty="0"/>
              <a:t>A set of queries can be represented as a matrix </a:t>
            </a:r>
          </a:p>
          <a:p>
            <a:r>
              <a:rPr lang="en-US" sz="2800" dirty="0"/>
              <a:t>Given such a matrix, the method finds an alternative set of queries, called a query strategy </a:t>
            </a:r>
          </a:p>
          <a:p>
            <a:r>
              <a:rPr lang="en-US" sz="2800" dirty="0"/>
              <a:t>Find the best query strategy in order to answer the given workload queries with minimum error</a:t>
            </a:r>
          </a:p>
        </p:txBody>
      </p:sp>
    </p:spTree>
    <p:extLst>
      <p:ext uri="{BB962C8B-B14F-4D97-AF65-F5344CB8AC3E}">
        <p14:creationId xmlns:p14="http://schemas.microsoft.com/office/powerpoint/2010/main" val="4104073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Beyond One-Dimensional Datasets </a:t>
            </a:r>
            <a:endParaRPr lang="en-US" dirty="0"/>
          </a:p>
        </p:txBody>
      </p:sp>
      <p:sp>
        <p:nvSpPr>
          <p:cNvPr id="10" name="Text Placeholder 9">
            <a:extLst>
              <a:ext uri="{FF2B5EF4-FFF2-40B4-BE49-F238E27FC236}">
                <a16:creationId xmlns:a16="http://schemas.microsoft.com/office/drawing/2014/main" id="{7BE0507A-5BE5-4A1F-A13C-B6B96B8EB0E8}"/>
              </a:ext>
            </a:extLst>
          </p:cNvPr>
          <p:cNvSpPr>
            <a:spLocks noGrp="1"/>
          </p:cNvSpPr>
          <p:nvPr>
            <p:ph type="body" sz="quarter" idx="14"/>
          </p:nvPr>
        </p:nvSpPr>
        <p:spPr>
          <a:xfrm>
            <a:off x="576942" y="1275348"/>
            <a:ext cx="11038115" cy="4587370"/>
          </a:xfrm>
        </p:spPr>
        <p:txBody>
          <a:bodyPr/>
          <a:lstStyle/>
          <a:p>
            <a:r>
              <a:rPr lang="en-US" sz="3200" i="1" dirty="0"/>
              <a:t>d</a:t>
            </a:r>
            <a:r>
              <a:rPr lang="en-US" sz="3200" dirty="0"/>
              <a:t> = 2, </a:t>
            </a:r>
            <a:r>
              <a:rPr lang="en-US" sz="3200" dirty="0" smtClean="0"/>
              <a:t>MSE</a:t>
            </a:r>
            <a:r>
              <a:rPr lang="en-US" sz="3200" dirty="0"/>
              <a:t>:</a:t>
            </a:r>
          </a:p>
          <a:p>
            <a:endParaRPr lang="en-US" sz="3200" dirty="0"/>
          </a:p>
          <a:p>
            <a:r>
              <a:rPr lang="en-US" sz="3200" dirty="0" smtClean="0"/>
              <a:t>MSE</a:t>
            </a:r>
            <a:r>
              <a:rPr lang="en-US" sz="3200" dirty="0"/>
              <a:t>:</a:t>
            </a:r>
          </a:p>
          <a:p>
            <a:endParaRPr lang="en-US" sz="3200" dirty="0"/>
          </a:p>
          <a:p>
            <a:r>
              <a:rPr lang="en-US" sz="3200" dirty="0"/>
              <a:t>When hierarchical method is better?</a:t>
            </a:r>
          </a:p>
          <a:p>
            <a:pPr lvl="1"/>
            <a:r>
              <a:rPr lang="en-US" sz="2400" dirty="0"/>
              <a:t>1 dimensional: m &gt; 45</a:t>
            </a:r>
          </a:p>
          <a:p>
            <a:pPr lvl="1"/>
            <a:r>
              <a:rPr lang="en-US" sz="2400" dirty="0"/>
              <a:t>2 dimensional: m &gt; 4096</a:t>
            </a:r>
          </a:p>
          <a:p>
            <a:pPr lvl="1"/>
            <a:r>
              <a:rPr lang="en-US" sz="2400" dirty="0"/>
              <a:t>3 dimensional: m &gt; 1.7E6</a:t>
            </a:r>
          </a:p>
          <a:p>
            <a:pPr lvl="1"/>
            <a:r>
              <a:rPr lang="en-US" sz="2400" dirty="0"/>
              <a:t>4 dimensional: m &gt; 2.18E9</a:t>
            </a:r>
          </a:p>
        </p:txBody>
      </p:sp>
      <p:pic>
        <p:nvPicPr>
          <p:cNvPr id="13" name="Picture 12" descr="Screen Shot 2016-06-22 at 1.27.39 PM.png">
            <a:extLst>
              <a:ext uri="{FF2B5EF4-FFF2-40B4-BE49-F238E27FC236}">
                <a16:creationId xmlns:a16="http://schemas.microsoft.com/office/drawing/2014/main" id="{EBE28079-6FC3-447D-B2C6-403D3A9068A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82787" y="1429908"/>
            <a:ext cx="3073400" cy="508000"/>
          </a:xfrm>
          <a:prstGeom prst="rect">
            <a:avLst/>
          </a:prstGeom>
        </p:spPr>
      </p:pic>
      <p:pic>
        <p:nvPicPr>
          <p:cNvPr id="14" name="Picture 13" descr="Screen Shot 2016-06-22 at 1.28.26 PM.png">
            <a:extLst>
              <a:ext uri="{FF2B5EF4-FFF2-40B4-BE49-F238E27FC236}">
                <a16:creationId xmlns:a16="http://schemas.microsoft.com/office/drawing/2014/main" id="{7D13A905-7719-4305-985E-A77E6724B0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179116" y="2232719"/>
            <a:ext cx="2072575" cy="548003"/>
          </a:xfrm>
          <a:prstGeom prst="rect">
            <a:avLst/>
          </a:prstGeom>
        </p:spPr>
      </p:pic>
      <p:sp>
        <p:nvSpPr>
          <p:cNvPr id="17" name="TextBox 16">
            <a:extLst>
              <a:ext uri="{FF2B5EF4-FFF2-40B4-BE49-F238E27FC236}">
                <a16:creationId xmlns:a16="http://schemas.microsoft.com/office/drawing/2014/main" id="{38F37CDD-BD6E-4F6E-ACC8-398F02A96281}"/>
              </a:ext>
            </a:extLst>
          </p:cNvPr>
          <p:cNvSpPr txBox="1"/>
          <p:nvPr/>
        </p:nvSpPr>
        <p:spPr>
          <a:xfrm>
            <a:off x="5209273" y="2500081"/>
            <a:ext cx="3228537" cy="461665"/>
          </a:xfrm>
          <a:prstGeom prst="rect">
            <a:avLst/>
          </a:prstGeom>
          <a:noFill/>
        </p:spPr>
        <p:txBody>
          <a:bodyPr wrap="none" rtlCol="0">
            <a:spAutoFit/>
          </a:bodyPr>
          <a:lstStyle/>
          <a:p>
            <a:r>
              <a:rPr lang="en-US" sz="2400" dirty="0"/>
              <a:t>Total number of bins, </a:t>
            </a:r>
            <a:r>
              <a:rPr lang="en-US" sz="2400" i="1" dirty="0" err="1"/>
              <a:t>n</a:t>
            </a:r>
            <a:r>
              <a:rPr lang="en-US" sz="2400" i="1" baseline="30000" dirty="0" err="1"/>
              <a:t>d</a:t>
            </a:r>
            <a:endParaRPr lang="en-US" sz="2400" i="1" baseline="30000" dirty="0"/>
          </a:p>
        </p:txBody>
      </p:sp>
      <p:cxnSp>
        <p:nvCxnSpPr>
          <p:cNvPr id="18" name="Straight Arrow Connector 17">
            <a:extLst>
              <a:ext uri="{FF2B5EF4-FFF2-40B4-BE49-F238E27FC236}">
                <a16:creationId xmlns:a16="http://schemas.microsoft.com/office/drawing/2014/main" id="{A4B06FA2-EB0E-4277-9394-5982AA626583}"/>
              </a:ext>
            </a:extLst>
          </p:cNvPr>
          <p:cNvCxnSpPr>
            <a:cxnSpLocks/>
          </p:cNvCxnSpPr>
          <p:nvPr/>
        </p:nvCxnSpPr>
        <p:spPr>
          <a:xfrm flipH="1" flipV="1">
            <a:off x="5853865" y="2047957"/>
            <a:ext cx="413564" cy="501933"/>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1728163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6943" y="137160"/>
            <a:ext cx="11038114" cy="553998"/>
          </a:xfrm>
        </p:spPr>
        <p:txBody>
          <a:bodyPr/>
          <a:lstStyle/>
          <a:p>
            <a:r>
              <a:rPr lang="en-US" dirty="0" smtClean="0"/>
              <a:t>Grid Methods</a:t>
            </a:r>
            <a:endParaRPr lang="en-US" dirty="0"/>
          </a:p>
        </p:txBody>
      </p:sp>
      <p:sp>
        <p:nvSpPr>
          <p:cNvPr id="3" name="Subtitle 2"/>
          <p:cNvSpPr>
            <a:spLocks noGrp="1"/>
          </p:cNvSpPr>
          <p:nvPr>
            <p:ph type="subTitle" idx="1"/>
          </p:nvPr>
        </p:nvSpPr>
        <p:spPr/>
        <p:txBody>
          <a:bodyPr/>
          <a:lstStyle/>
          <a:p>
            <a:endParaRPr lang="en-US"/>
          </a:p>
        </p:txBody>
      </p:sp>
      <p:sp>
        <p:nvSpPr>
          <p:cNvPr id="4" name="Text Placeholder 3"/>
          <p:cNvSpPr>
            <a:spLocks noGrp="1"/>
          </p:cNvSpPr>
          <p:nvPr>
            <p:ph type="body" sz="quarter" idx="14"/>
          </p:nvPr>
        </p:nvSpPr>
        <p:spPr/>
        <p:txBody>
          <a:bodyPr/>
          <a:lstStyle/>
          <a:p>
            <a:r>
              <a:rPr lang="en-US" sz="2400" dirty="0" smtClean="0"/>
              <a:t>Reading:</a:t>
            </a:r>
          </a:p>
          <a:p>
            <a:pPr lvl="1"/>
            <a:endParaRPr lang="en-US" sz="2000" dirty="0" smtClean="0"/>
          </a:p>
          <a:p>
            <a:pPr lvl="1"/>
            <a:endParaRPr lang="en-US" dirty="0"/>
          </a:p>
        </p:txBody>
      </p:sp>
      <p:sp>
        <p:nvSpPr>
          <p:cNvPr id="5" name="Slide Number Placeholder 4"/>
          <p:cNvSpPr>
            <a:spLocks noGrp="1"/>
          </p:cNvSpPr>
          <p:nvPr>
            <p:ph type="sldNum" sz="quarter" idx="4"/>
          </p:nvPr>
        </p:nvSpPr>
        <p:spPr/>
        <p:txBody>
          <a:bodyPr/>
          <a:lstStyle/>
          <a:p>
            <a:fld id="{8A7A6979-0714-4377-B894-6BE4C2D6E202}" type="slidenum">
              <a:rPr lang="en-US" smtClean="0"/>
              <a:pPr/>
              <a:t>23</a:t>
            </a:fld>
            <a:endParaRPr lang="en-US" dirty="0"/>
          </a:p>
        </p:txBody>
      </p:sp>
    </p:spTree>
    <p:extLst>
      <p:ext uri="{BB962C8B-B14F-4D97-AF65-F5344CB8AC3E}">
        <p14:creationId xmlns:p14="http://schemas.microsoft.com/office/powerpoint/2010/main" val="17203896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Lacking Suitable Partitioning </a:t>
            </a:r>
            <a:endParaRPr lang="en-US" dirty="0"/>
          </a:p>
        </p:txBody>
      </p:sp>
      <p:sp>
        <p:nvSpPr>
          <p:cNvPr id="11" name="Subtitle 10">
            <a:extLst>
              <a:ext uri="{FF2B5EF4-FFF2-40B4-BE49-F238E27FC236}">
                <a16:creationId xmlns:a16="http://schemas.microsoft.com/office/drawing/2014/main" id="{91FC9499-B9E4-41DC-AA06-D06F93CAC93C}"/>
              </a:ext>
            </a:extLst>
          </p:cNvPr>
          <p:cNvSpPr>
            <a:spLocks noGrp="1"/>
          </p:cNvSpPr>
          <p:nvPr>
            <p:ph type="subTitle" idx="1"/>
          </p:nvPr>
        </p:nvSpPr>
        <p:spPr/>
        <p:txBody>
          <a:bodyPr/>
          <a:lstStyle/>
          <a:p>
            <a:endParaRPr lang="en-US"/>
          </a:p>
        </p:txBody>
      </p:sp>
      <p:sp>
        <p:nvSpPr>
          <p:cNvPr id="12" name="Text Placeholder 11">
            <a:extLst>
              <a:ext uri="{FF2B5EF4-FFF2-40B4-BE49-F238E27FC236}">
                <a16:creationId xmlns:a16="http://schemas.microsoft.com/office/drawing/2014/main" id="{4BB41780-513F-485E-85B4-8F4B92853837}"/>
              </a:ext>
            </a:extLst>
          </p:cNvPr>
          <p:cNvSpPr>
            <a:spLocks noGrp="1"/>
          </p:cNvSpPr>
          <p:nvPr>
            <p:ph type="body" sz="quarter" idx="14"/>
          </p:nvPr>
        </p:nvSpPr>
        <p:spPr/>
        <p:txBody>
          <a:bodyPr/>
          <a:lstStyle/>
          <a:p>
            <a:r>
              <a:rPr lang="en-US" sz="3200" dirty="0"/>
              <a:t>There exists a pre-defined partitioning, but the average number of data points for each bin is low </a:t>
            </a:r>
          </a:p>
          <a:p>
            <a:pPr lvl="1"/>
            <a:r>
              <a:rPr lang="en-US" sz="2400" dirty="0"/>
              <a:t>Added noises likely overwhelm the true counts </a:t>
            </a:r>
          </a:p>
          <a:p>
            <a:r>
              <a:rPr lang="en-US" sz="3200" dirty="0"/>
              <a:t>The number of natural unit bins is so large that it is infeasible to enumerate through all of them </a:t>
            </a:r>
          </a:p>
          <a:p>
            <a:pPr lvl="1"/>
            <a:r>
              <a:rPr lang="en-US" altLang="zh-CN" sz="2400" dirty="0"/>
              <a:t>Real</a:t>
            </a:r>
            <a:r>
              <a:rPr lang="zh-CN" altLang="en-US" sz="2400" dirty="0"/>
              <a:t> </a:t>
            </a:r>
            <a:r>
              <a:rPr lang="en-US" altLang="zh-CN" sz="2400" dirty="0"/>
              <a:t>numbers</a:t>
            </a:r>
            <a:endParaRPr lang="en-US" sz="2400" dirty="0"/>
          </a:p>
        </p:txBody>
      </p:sp>
    </p:spTree>
    <p:extLst>
      <p:ext uri="{BB962C8B-B14F-4D97-AF65-F5344CB8AC3E}">
        <p14:creationId xmlns:p14="http://schemas.microsoft.com/office/powerpoint/2010/main" val="14081812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Grp="1" noChangeArrowheads="1"/>
          </p:cNvSpPr>
          <p:nvPr>
            <p:ph type="ctrTitle"/>
          </p:nvPr>
        </p:nvSpPr>
        <p:spPr/>
        <p:txBody>
          <a:bodyPr/>
          <a:lstStyle/>
          <a:p>
            <a:r>
              <a:rPr lang="en-US"/>
              <a:t>Example: Geospatial Data</a:t>
            </a:r>
            <a:endParaRPr lang="en-US" dirty="0"/>
          </a:p>
        </p:txBody>
      </p:sp>
      <p:grpSp>
        <p:nvGrpSpPr>
          <p:cNvPr id="5" name="Group 4">
            <a:extLst>
              <a:ext uri="{FF2B5EF4-FFF2-40B4-BE49-F238E27FC236}">
                <a16:creationId xmlns:a16="http://schemas.microsoft.com/office/drawing/2014/main" id="{9402A272-6228-4510-86F9-3EEBDDD2607F}"/>
              </a:ext>
            </a:extLst>
          </p:cNvPr>
          <p:cNvGrpSpPr/>
          <p:nvPr/>
        </p:nvGrpSpPr>
        <p:grpSpPr>
          <a:xfrm>
            <a:off x="2897450" y="1903147"/>
            <a:ext cx="7270677" cy="3875861"/>
            <a:chOff x="1651992" y="2723554"/>
            <a:chExt cx="5840016" cy="2786063"/>
          </a:xfrm>
          <a:solidFill>
            <a:schemeClr val="accent6">
              <a:lumMod val="20000"/>
              <a:lumOff val="80000"/>
            </a:schemeClr>
          </a:solidFill>
        </p:grpSpPr>
        <p:sp>
          <p:nvSpPr>
            <p:cNvPr id="6" name="Rectangle 3">
              <a:extLst>
                <a:ext uri="{FF2B5EF4-FFF2-40B4-BE49-F238E27FC236}">
                  <a16:creationId xmlns:a16="http://schemas.microsoft.com/office/drawing/2014/main" id="{06316357-A400-4B9E-899E-75F7C5A353FA}"/>
                </a:ext>
              </a:extLst>
            </p:cNvPr>
            <p:cNvSpPr>
              <a:spLocks/>
            </p:cNvSpPr>
            <p:nvPr/>
          </p:nvSpPr>
          <p:spPr bwMode="auto">
            <a:xfrm>
              <a:off x="1651992" y="2723554"/>
              <a:ext cx="5840016" cy="2786063"/>
            </a:xfrm>
            <a:prstGeom prst="rect">
              <a:avLst/>
            </a:prstGeom>
            <a:grpFill/>
            <a:ln w="6350" cap="flat">
              <a:solidFill>
                <a:schemeClr val="tx1"/>
              </a:solidFill>
              <a:prstDash val="solid"/>
              <a:miter lim="800000"/>
              <a:headEnd type="none" w="med" len="med"/>
              <a:tailEnd type="none" w="med" len="med"/>
            </a:ln>
          </p:spPr>
          <p:txBody>
            <a:bodyPr lIns="0" tIns="0" rIns="0" bIns="0"/>
            <a:lstStyle/>
            <a:p>
              <a:endParaRPr lang="en-US"/>
            </a:p>
          </p:txBody>
        </p:sp>
        <p:sp>
          <p:nvSpPr>
            <p:cNvPr id="7" name="Rectangle 4">
              <a:extLst>
                <a:ext uri="{FF2B5EF4-FFF2-40B4-BE49-F238E27FC236}">
                  <a16:creationId xmlns:a16="http://schemas.microsoft.com/office/drawing/2014/main" id="{42101711-9B2C-4498-A07D-342A0354F6B9}"/>
                </a:ext>
              </a:extLst>
            </p:cNvPr>
            <p:cNvSpPr>
              <a:spLocks/>
            </p:cNvSpPr>
            <p:nvPr/>
          </p:nvSpPr>
          <p:spPr bwMode="auto">
            <a:xfrm>
              <a:off x="1943324" y="2973586"/>
              <a:ext cx="651867" cy="508992"/>
            </a:xfrm>
            <a:prstGeom prst="rect">
              <a:avLst/>
            </a:prstGeom>
            <a:grpFill/>
            <a:ln w="12700" cap="flat">
              <a:noFill/>
              <a:miter lim="800000"/>
              <a:headEnd type="none" w="med" len="med"/>
              <a:tailEnd type="none" w="med" len="med"/>
            </a:ln>
          </p:spPr>
          <p:txBody>
            <a:bodyPr lIns="0" tIns="0" rIns="0" bIns="0" anchor="ctr"/>
            <a:lstStyle/>
            <a:p>
              <a:r>
                <a:rPr lang="en-US">
                  <a:solidFill>
                    <a:srgbClr val="A40800"/>
                  </a:solidFill>
                  <a:ea typeface="Gill Sans" charset="0"/>
                  <a:cs typeface="Gill Sans" charset="0"/>
                </a:rPr>
                <a:t>x</a:t>
              </a:r>
              <a:r>
                <a:rPr lang="en-US" sz="1700">
                  <a:solidFill>
                    <a:srgbClr val="200063"/>
                  </a:solidFill>
                  <a:ea typeface="Gill Sans" charset="0"/>
                  <a:cs typeface="Gill Sans" charset="0"/>
                </a:rPr>
                <a:t>tom</a:t>
              </a:r>
            </a:p>
          </p:txBody>
        </p:sp>
        <p:sp>
          <p:nvSpPr>
            <p:cNvPr id="8" name="Rectangle 5">
              <a:extLst>
                <a:ext uri="{FF2B5EF4-FFF2-40B4-BE49-F238E27FC236}">
                  <a16:creationId xmlns:a16="http://schemas.microsoft.com/office/drawing/2014/main" id="{C484E6AF-91FD-45CE-BC44-308925FD23F9}"/>
                </a:ext>
              </a:extLst>
            </p:cNvPr>
            <p:cNvSpPr>
              <a:spLocks/>
            </p:cNvSpPr>
            <p:nvPr/>
          </p:nvSpPr>
          <p:spPr bwMode="auto">
            <a:xfrm>
              <a:off x="3578572" y="3286035"/>
              <a:ext cx="389730" cy="276999"/>
            </a:xfrm>
            <a:prstGeom prst="rect">
              <a:avLst/>
            </a:prstGeom>
            <a:grpFill/>
            <a:ln w="12700" cap="flat">
              <a:noFill/>
              <a:miter lim="800000"/>
              <a:headEnd type="none" w="med" len="med"/>
              <a:tailEnd type="none" w="med" len="med"/>
            </a:ln>
          </p:spPr>
          <p:txBody>
            <a:bodyPr wrap="none" lIns="0" tIns="0" rIns="0" bIns="0" anchor="ctr">
              <a:spAutoFit/>
            </a:bodyPr>
            <a:lstStyle/>
            <a:p>
              <a:r>
                <a:rPr lang="en-US">
                  <a:solidFill>
                    <a:srgbClr val="A40800"/>
                  </a:solidFill>
                  <a:ea typeface="Gill Sans" charset="0"/>
                  <a:cs typeface="Gill Sans" charset="0"/>
                </a:rPr>
                <a:t>x</a:t>
              </a:r>
              <a:r>
                <a:rPr lang="en-US" sz="1700">
                  <a:solidFill>
                    <a:srgbClr val="200063"/>
                  </a:solidFill>
                  <a:ea typeface="Gill Sans" charset="0"/>
                  <a:cs typeface="Gill Sans" charset="0"/>
                </a:rPr>
                <a:t>lisa</a:t>
              </a:r>
            </a:p>
          </p:txBody>
        </p:sp>
        <p:sp>
          <p:nvSpPr>
            <p:cNvPr id="11" name="Rectangle 6">
              <a:extLst>
                <a:ext uri="{FF2B5EF4-FFF2-40B4-BE49-F238E27FC236}">
                  <a16:creationId xmlns:a16="http://schemas.microsoft.com/office/drawing/2014/main" id="{5A33D830-92FF-4BFC-B314-B798A16AAE02}"/>
                </a:ext>
              </a:extLst>
            </p:cNvPr>
            <p:cNvSpPr>
              <a:spLocks/>
            </p:cNvSpPr>
            <p:nvPr/>
          </p:nvSpPr>
          <p:spPr bwMode="auto">
            <a:xfrm>
              <a:off x="2870895" y="4580840"/>
              <a:ext cx="505121" cy="276999"/>
            </a:xfrm>
            <a:prstGeom prst="rect">
              <a:avLst/>
            </a:prstGeom>
            <a:grpFill/>
            <a:ln w="12700" cap="flat">
              <a:noFill/>
              <a:miter lim="800000"/>
              <a:headEnd type="none" w="med" len="med"/>
              <a:tailEnd type="none" w="med" len="med"/>
            </a:ln>
          </p:spPr>
          <p:txBody>
            <a:bodyPr wrap="none" lIns="0" tIns="0" rIns="0" bIns="0" anchor="ctr">
              <a:spAutoFit/>
            </a:bodyPr>
            <a:lstStyle/>
            <a:p>
              <a:r>
                <a:rPr lang="en-US">
                  <a:solidFill>
                    <a:srgbClr val="A40800"/>
                  </a:solidFill>
                  <a:ea typeface="Gill Sans" charset="0"/>
                  <a:cs typeface="Gill Sans" charset="0"/>
                </a:rPr>
                <a:t>x</a:t>
              </a:r>
              <a:r>
                <a:rPr lang="en-US" sz="1700">
                  <a:solidFill>
                    <a:srgbClr val="200063"/>
                  </a:solidFill>
                  <a:ea typeface="Gill Sans" charset="0"/>
                  <a:cs typeface="Gill Sans" charset="0"/>
                </a:rPr>
                <a:t>alice</a:t>
              </a:r>
            </a:p>
          </p:txBody>
        </p:sp>
        <p:sp>
          <p:nvSpPr>
            <p:cNvPr id="12" name="Rectangle 7">
              <a:extLst>
                <a:ext uri="{FF2B5EF4-FFF2-40B4-BE49-F238E27FC236}">
                  <a16:creationId xmlns:a16="http://schemas.microsoft.com/office/drawing/2014/main" id="{F634B8B0-A7E4-4AE0-9A48-70172B8FFCFA}"/>
                </a:ext>
              </a:extLst>
            </p:cNvPr>
            <p:cNvSpPr>
              <a:spLocks/>
            </p:cNvSpPr>
            <p:nvPr/>
          </p:nvSpPr>
          <p:spPr bwMode="auto">
            <a:xfrm>
              <a:off x="2453432" y="4821941"/>
              <a:ext cx="444019" cy="276999"/>
            </a:xfrm>
            <a:prstGeom prst="rect">
              <a:avLst/>
            </a:prstGeom>
            <a:grpFill/>
            <a:ln w="12700" cap="flat">
              <a:noFill/>
              <a:miter lim="800000"/>
              <a:headEnd type="none" w="med" len="med"/>
              <a:tailEnd type="none" w="med" len="med"/>
            </a:ln>
          </p:spPr>
          <p:txBody>
            <a:bodyPr wrap="none" lIns="0" tIns="0" rIns="0" bIns="0" anchor="ctr">
              <a:spAutoFit/>
            </a:bodyPr>
            <a:lstStyle/>
            <a:p>
              <a:r>
                <a:rPr lang="en-US">
                  <a:solidFill>
                    <a:srgbClr val="A40800"/>
                  </a:solidFill>
                  <a:ea typeface="Gill Sans" charset="0"/>
                  <a:cs typeface="Gill Sans" charset="0"/>
                </a:rPr>
                <a:t>x</a:t>
              </a:r>
              <a:r>
                <a:rPr lang="en-US" sz="1700">
                  <a:solidFill>
                    <a:srgbClr val="200063"/>
                  </a:solidFill>
                  <a:ea typeface="Gill Sans" charset="0"/>
                  <a:cs typeface="Gill Sans" charset="0"/>
                </a:rPr>
                <a:t>bob</a:t>
              </a:r>
            </a:p>
          </p:txBody>
        </p:sp>
        <p:sp>
          <p:nvSpPr>
            <p:cNvPr id="13" name="Rectangle 8">
              <a:extLst>
                <a:ext uri="{FF2B5EF4-FFF2-40B4-BE49-F238E27FC236}">
                  <a16:creationId xmlns:a16="http://schemas.microsoft.com/office/drawing/2014/main" id="{C812898E-3F02-430E-A92D-9B1E5582AEE6}"/>
                </a:ext>
              </a:extLst>
            </p:cNvPr>
            <p:cNvSpPr>
              <a:spLocks/>
            </p:cNvSpPr>
            <p:nvPr/>
          </p:nvSpPr>
          <p:spPr bwMode="auto">
            <a:xfrm>
              <a:off x="6577832" y="3812887"/>
              <a:ext cx="415384" cy="276999"/>
            </a:xfrm>
            <a:prstGeom prst="rect">
              <a:avLst/>
            </a:prstGeom>
            <a:grpFill/>
            <a:ln w="12700" cap="flat">
              <a:noFill/>
              <a:miter lim="800000"/>
              <a:headEnd type="none" w="med" len="med"/>
              <a:tailEnd type="none" w="med" len="med"/>
            </a:ln>
          </p:spPr>
          <p:txBody>
            <a:bodyPr wrap="none" lIns="0" tIns="0" rIns="0" bIns="0" anchor="ctr">
              <a:spAutoFit/>
            </a:bodyPr>
            <a:lstStyle/>
            <a:p>
              <a:r>
                <a:rPr lang="en-US">
                  <a:solidFill>
                    <a:srgbClr val="A40800"/>
                  </a:solidFill>
                  <a:ea typeface="Gill Sans" charset="0"/>
                  <a:cs typeface="Gill Sans" charset="0"/>
                </a:rPr>
                <a:t>x</a:t>
              </a:r>
              <a:r>
                <a:rPr lang="en-US" sz="1700">
                  <a:solidFill>
                    <a:srgbClr val="200063"/>
                  </a:solidFill>
                  <a:ea typeface="Gill Sans" charset="0"/>
                  <a:cs typeface="Gill Sans" charset="0"/>
                </a:rPr>
                <a:t>eve</a:t>
              </a:r>
            </a:p>
          </p:txBody>
        </p:sp>
      </p:grpSp>
    </p:spTree>
    <p:extLst>
      <p:ext uri="{BB962C8B-B14F-4D97-AF65-F5344CB8AC3E}">
        <p14:creationId xmlns:p14="http://schemas.microsoft.com/office/powerpoint/2010/main" val="25553124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1"/>
          <p:cNvSpPr>
            <a:spLocks noGrp="1" noChangeArrowheads="1"/>
          </p:cNvSpPr>
          <p:nvPr>
            <p:ph type="ctrTitle"/>
          </p:nvPr>
        </p:nvSpPr>
        <p:spPr/>
        <p:txBody>
          <a:bodyPr/>
          <a:lstStyle/>
          <a:p>
            <a:r>
              <a:rPr lang="en-US"/>
              <a:t>Example: Geospatial Data</a:t>
            </a:r>
            <a:endParaRPr lang="en-US" dirty="0"/>
          </a:p>
        </p:txBody>
      </p:sp>
      <p:grpSp>
        <p:nvGrpSpPr>
          <p:cNvPr id="5" name="Group 4">
            <a:extLst>
              <a:ext uri="{FF2B5EF4-FFF2-40B4-BE49-F238E27FC236}">
                <a16:creationId xmlns:a16="http://schemas.microsoft.com/office/drawing/2014/main" id="{1F00355A-2978-4867-BE58-E2E746849468}"/>
              </a:ext>
            </a:extLst>
          </p:cNvPr>
          <p:cNvGrpSpPr/>
          <p:nvPr/>
        </p:nvGrpSpPr>
        <p:grpSpPr>
          <a:xfrm>
            <a:off x="3175992" y="2312877"/>
            <a:ext cx="5840016" cy="2786063"/>
            <a:chOff x="1651992" y="2723554"/>
            <a:chExt cx="5840016" cy="2786063"/>
          </a:xfrm>
        </p:grpSpPr>
        <p:sp>
          <p:nvSpPr>
            <p:cNvPr id="6" name="Rectangle 3">
              <a:extLst>
                <a:ext uri="{FF2B5EF4-FFF2-40B4-BE49-F238E27FC236}">
                  <a16:creationId xmlns:a16="http://schemas.microsoft.com/office/drawing/2014/main" id="{DD4576AB-492E-491B-815B-73D7DC0CFC5F}"/>
                </a:ext>
              </a:extLst>
            </p:cNvPr>
            <p:cNvSpPr>
              <a:spLocks/>
            </p:cNvSpPr>
            <p:nvPr/>
          </p:nvSpPr>
          <p:spPr bwMode="auto">
            <a:xfrm>
              <a:off x="1651992" y="2723554"/>
              <a:ext cx="5840016" cy="2786063"/>
            </a:xfrm>
            <a:prstGeom prst="rect">
              <a:avLst/>
            </a:prstGeom>
            <a:solidFill>
              <a:srgbClr val="D9D9D9"/>
            </a:solidFill>
            <a:ln w="6350" cap="flat">
              <a:solidFill>
                <a:schemeClr val="tx1"/>
              </a:solidFill>
              <a:prstDash val="solid"/>
              <a:miter lim="800000"/>
              <a:headEnd type="none" w="med" len="med"/>
              <a:tailEnd type="none" w="med" len="med"/>
            </a:ln>
          </p:spPr>
          <p:txBody>
            <a:bodyPr lIns="0" tIns="0" rIns="0" bIns="0"/>
            <a:lstStyle/>
            <a:p>
              <a:endParaRPr lang="en-US"/>
            </a:p>
          </p:txBody>
        </p:sp>
        <p:sp>
          <p:nvSpPr>
            <p:cNvPr id="7" name="Rectangle 4">
              <a:extLst>
                <a:ext uri="{FF2B5EF4-FFF2-40B4-BE49-F238E27FC236}">
                  <a16:creationId xmlns:a16="http://schemas.microsoft.com/office/drawing/2014/main" id="{3424C412-70C9-4706-BA2F-28D90F926D0D}"/>
                </a:ext>
              </a:extLst>
            </p:cNvPr>
            <p:cNvSpPr>
              <a:spLocks/>
            </p:cNvSpPr>
            <p:nvPr/>
          </p:nvSpPr>
          <p:spPr bwMode="auto">
            <a:xfrm>
              <a:off x="1943324" y="2973586"/>
              <a:ext cx="303609" cy="508992"/>
            </a:xfrm>
            <a:prstGeom prst="rect">
              <a:avLst/>
            </a:prstGeom>
            <a:noFill/>
            <a:ln w="12700" cap="flat">
              <a:noFill/>
              <a:miter lim="800000"/>
              <a:headEnd type="none" w="med" len="med"/>
              <a:tailEnd type="none" w="med" len="med"/>
            </a:ln>
          </p:spPr>
          <p:txBody>
            <a:bodyPr lIns="0" tIns="0" rIns="0" bIns="0" anchor="ctr"/>
            <a:lstStyle/>
            <a:p>
              <a:r>
                <a:rPr lang="en-US">
                  <a:solidFill>
                    <a:srgbClr val="A40800"/>
                  </a:solidFill>
                  <a:ea typeface="Gill Sans" charset="0"/>
                  <a:cs typeface="Gill Sans" charset="0"/>
                </a:rPr>
                <a:t>x</a:t>
              </a:r>
            </a:p>
          </p:txBody>
        </p:sp>
        <p:sp>
          <p:nvSpPr>
            <p:cNvPr id="8" name="Rectangle 5">
              <a:extLst>
                <a:ext uri="{FF2B5EF4-FFF2-40B4-BE49-F238E27FC236}">
                  <a16:creationId xmlns:a16="http://schemas.microsoft.com/office/drawing/2014/main" id="{4FBF6E94-1CFC-43C5-8473-19588A3AFBB6}"/>
                </a:ext>
              </a:extLst>
            </p:cNvPr>
            <p:cNvSpPr>
              <a:spLocks/>
            </p:cNvSpPr>
            <p:nvPr/>
          </p:nvSpPr>
          <p:spPr bwMode="auto">
            <a:xfrm>
              <a:off x="2848570" y="4580840"/>
              <a:ext cx="102592" cy="276999"/>
            </a:xfrm>
            <a:prstGeom prst="rect">
              <a:avLst/>
            </a:prstGeom>
            <a:noFill/>
            <a:ln w="12700" cap="flat">
              <a:noFill/>
              <a:miter lim="800000"/>
              <a:headEnd type="none" w="med" len="med"/>
              <a:tailEnd type="none" w="med" len="med"/>
            </a:ln>
          </p:spPr>
          <p:txBody>
            <a:bodyPr wrap="none" lIns="0" tIns="0" rIns="0" bIns="0" anchor="ctr">
              <a:spAutoFit/>
            </a:bodyPr>
            <a:lstStyle/>
            <a:p>
              <a:r>
                <a:rPr lang="en-US">
                  <a:solidFill>
                    <a:srgbClr val="A40800"/>
                  </a:solidFill>
                  <a:ea typeface="Gill Sans" charset="0"/>
                  <a:cs typeface="Gill Sans" charset="0"/>
                </a:rPr>
                <a:t>x</a:t>
              </a:r>
            </a:p>
          </p:txBody>
        </p:sp>
        <p:sp>
          <p:nvSpPr>
            <p:cNvPr id="11" name="Rectangle 6">
              <a:extLst>
                <a:ext uri="{FF2B5EF4-FFF2-40B4-BE49-F238E27FC236}">
                  <a16:creationId xmlns:a16="http://schemas.microsoft.com/office/drawing/2014/main" id="{93D1A86C-6A73-4432-87B5-BC9DBDF63AD9}"/>
                </a:ext>
              </a:extLst>
            </p:cNvPr>
            <p:cNvSpPr>
              <a:spLocks/>
            </p:cNvSpPr>
            <p:nvPr/>
          </p:nvSpPr>
          <p:spPr bwMode="auto">
            <a:xfrm>
              <a:off x="2467943" y="4821941"/>
              <a:ext cx="102592" cy="276999"/>
            </a:xfrm>
            <a:prstGeom prst="rect">
              <a:avLst/>
            </a:prstGeom>
            <a:noFill/>
            <a:ln w="12700" cap="flat">
              <a:noFill/>
              <a:miter lim="800000"/>
              <a:headEnd type="none" w="med" len="med"/>
              <a:tailEnd type="none" w="med" len="med"/>
            </a:ln>
          </p:spPr>
          <p:txBody>
            <a:bodyPr wrap="none" lIns="0" tIns="0" rIns="0" bIns="0" anchor="ctr">
              <a:spAutoFit/>
            </a:bodyPr>
            <a:lstStyle/>
            <a:p>
              <a:r>
                <a:rPr lang="en-US">
                  <a:solidFill>
                    <a:srgbClr val="A40800"/>
                  </a:solidFill>
                  <a:ea typeface="Gill Sans" charset="0"/>
                  <a:cs typeface="Gill Sans" charset="0"/>
                </a:rPr>
                <a:t>x</a:t>
              </a:r>
            </a:p>
          </p:txBody>
        </p:sp>
        <p:sp>
          <p:nvSpPr>
            <p:cNvPr id="12" name="Rectangle 7">
              <a:extLst>
                <a:ext uri="{FF2B5EF4-FFF2-40B4-BE49-F238E27FC236}">
                  <a16:creationId xmlns:a16="http://schemas.microsoft.com/office/drawing/2014/main" id="{B34661B9-F3EB-4D80-9670-D4E93ADE4E24}"/>
                </a:ext>
              </a:extLst>
            </p:cNvPr>
            <p:cNvSpPr>
              <a:spLocks/>
            </p:cNvSpPr>
            <p:nvPr/>
          </p:nvSpPr>
          <p:spPr bwMode="auto">
            <a:xfrm>
              <a:off x="6581180" y="3812887"/>
              <a:ext cx="102592" cy="276999"/>
            </a:xfrm>
            <a:prstGeom prst="rect">
              <a:avLst/>
            </a:prstGeom>
            <a:noFill/>
            <a:ln w="12700" cap="flat">
              <a:noFill/>
              <a:miter lim="800000"/>
              <a:headEnd type="none" w="med" len="med"/>
              <a:tailEnd type="none" w="med" len="med"/>
            </a:ln>
          </p:spPr>
          <p:txBody>
            <a:bodyPr wrap="none" lIns="0" tIns="0" rIns="0" bIns="0" anchor="ctr">
              <a:spAutoFit/>
            </a:bodyPr>
            <a:lstStyle/>
            <a:p>
              <a:r>
                <a:rPr lang="en-US">
                  <a:solidFill>
                    <a:srgbClr val="A40800"/>
                  </a:solidFill>
                  <a:ea typeface="Gill Sans" charset="0"/>
                  <a:cs typeface="Gill Sans" charset="0"/>
                </a:rPr>
                <a:t>x</a:t>
              </a:r>
            </a:p>
          </p:txBody>
        </p:sp>
        <p:sp>
          <p:nvSpPr>
            <p:cNvPr id="13" name="Rectangle 8">
              <a:extLst>
                <a:ext uri="{FF2B5EF4-FFF2-40B4-BE49-F238E27FC236}">
                  <a16:creationId xmlns:a16="http://schemas.microsoft.com/office/drawing/2014/main" id="{1BB51582-A4D7-4DA5-8B9F-EA5BC986BAE5}"/>
                </a:ext>
              </a:extLst>
            </p:cNvPr>
            <p:cNvSpPr>
              <a:spLocks/>
            </p:cNvSpPr>
            <p:nvPr/>
          </p:nvSpPr>
          <p:spPr bwMode="auto">
            <a:xfrm>
              <a:off x="3605361" y="3286035"/>
              <a:ext cx="102592" cy="276999"/>
            </a:xfrm>
            <a:prstGeom prst="rect">
              <a:avLst/>
            </a:prstGeom>
            <a:noFill/>
            <a:ln w="12700" cap="flat">
              <a:noFill/>
              <a:miter lim="800000"/>
              <a:headEnd type="none" w="med" len="med"/>
              <a:tailEnd type="none" w="med" len="med"/>
            </a:ln>
          </p:spPr>
          <p:txBody>
            <a:bodyPr wrap="none" lIns="0" tIns="0" rIns="0" bIns="0" anchor="ctr">
              <a:spAutoFit/>
            </a:bodyPr>
            <a:lstStyle/>
            <a:p>
              <a:r>
                <a:rPr lang="en-US">
                  <a:solidFill>
                    <a:srgbClr val="A40800"/>
                  </a:solidFill>
                  <a:ea typeface="Gill Sans" charset="0"/>
                  <a:cs typeface="Gill Sans" charset="0"/>
                </a:rPr>
                <a:t>x</a:t>
              </a:r>
            </a:p>
          </p:txBody>
        </p:sp>
        <p:sp>
          <p:nvSpPr>
            <p:cNvPr id="14" name="Rectangle 11">
              <a:extLst>
                <a:ext uri="{FF2B5EF4-FFF2-40B4-BE49-F238E27FC236}">
                  <a16:creationId xmlns:a16="http://schemas.microsoft.com/office/drawing/2014/main" id="{B3F8193C-4897-4630-B2D7-1C7A77E443A0}"/>
                </a:ext>
              </a:extLst>
            </p:cNvPr>
            <p:cNvSpPr>
              <a:spLocks/>
            </p:cNvSpPr>
            <p:nvPr/>
          </p:nvSpPr>
          <p:spPr bwMode="auto">
            <a:xfrm>
              <a:off x="2580680" y="3078286"/>
              <a:ext cx="292485" cy="692497"/>
            </a:xfrm>
            <a:prstGeom prst="rect">
              <a:avLst/>
            </a:prstGeom>
            <a:noFill/>
            <a:ln w="12700" cap="flat">
              <a:noFill/>
              <a:miter lim="800000"/>
              <a:headEnd type="none" w="med" len="med"/>
              <a:tailEnd type="none" w="med" len="med"/>
            </a:ln>
          </p:spPr>
          <p:txBody>
            <a:bodyPr wrap="none" lIns="0" tIns="0" rIns="0" bIns="0" anchor="ctr">
              <a:spAutoFit/>
            </a:bodyPr>
            <a:lstStyle/>
            <a:p>
              <a:r>
                <a:rPr lang="en-US" sz="4500">
                  <a:solidFill>
                    <a:srgbClr val="200063"/>
                  </a:solidFill>
                  <a:ea typeface="Gill Sans" charset="0"/>
                  <a:cs typeface="Gill Sans" charset="0"/>
                </a:rPr>
                <a:t>2</a:t>
              </a:r>
            </a:p>
          </p:txBody>
        </p:sp>
        <p:sp>
          <p:nvSpPr>
            <p:cNvPr id="15" name="Rectangle 12">
              <a:extLst>
                <a:ext uri="{FF2B5EF4-FFF2-40B4-BE49-F238E27FC236}">
                  <a16:creationId xmlns:a16="http://schemas.microsoft.com/office/drawing/2014/main" id="{D11C16FC-FAE3-48B9-8C4E-FC6F68C9412C}"/>
                </a:ext>
              </a:extLst>
            </p:cNvPr>
            <p:cNvSpPr>
              <a:spLocks/>
            </p:cNvSpPr>
            <p:nvPr/>
          </p:nvSpPr>
          <p:spPr bwMode="auto">
            <a:xfrm>
              <a:off x="3821906" y="4377556"/>
              <a:ext cx="292485" cy="692497"/>
            </a:xfrm>
            <a:prstGeom prst="rect">
              <a:avLst/>
            </a:prstGeom>
            <a:noFill/>
            <a:ln w="12700" cap="flat">
              <a:noFill/>
              <a:miter lim="800000"/>
              <a:headEnd type="none" w="med" len="med"/>
              <a:tailEnd type="none" w="med" len="med"/>
            </a:ln>
          </p:spPr>
          <p:txBody>
            <a:bodyPr wrap="none" lIns="0" tIns="0" rIns="0" bIns="0" anchor="ctr">
              <a:spAutoFit/>
            </a:bodyPr>
            <a:lstStyle/>
            <a:p>
              <a:r>
                <a:rPr lang="en-US" sz="4500">
                  <a:solidFill>
                    <a:srgbClr val="200063"/>
                  </a:solidFill>
                  <a:ea typeface="Gill Sans" charset="0"/>
                  <a:cs typeface="Gill Sans" charset="0"/>
                </a:rPr>
                <a:t>2</a:t>
              </a:r>
            </a:p>
          </p:txBody>
        </p:sp>
        <p:sp>
          <p:nvSpPr>
            <p:cNvPr id="16" name="Rectangle 13">
              <a:extLst>
                <a:ext uri="{FF2B5EF4-FFF2-40B4-BE49-F238E27FC236}">
                  <a16:creationId xmlns:a16="http://schemas.microsoft.com/office/drawing/2014/main" id="{DC3067C5-210D-46C0-898E-CBECF2B17AD5}"/>
                </a:ext>
              </a:extLst>
            </p:cNvPr>
            <p:cNvSpPr>
              <a:spLocks/>
            </p:cNvSpPr>
            <p:nvPr/>
          </p:nvSpPr>
          <p:spPr bwMode="auto">
            <a:xfrm>
              <a:off x="6304359" y="4065017"/>
              <a:ext cx="292485" cy="692497"/>
            </a:xfrm>
            <a:prstGeom prst="rect">
              <a:avLst/>
            </a:prstGeom>
            <a:noFill/>
            <a:ln w="12700" cap="flat">
              <a:noFill/>
              <a:miter lim="800000"/>
              <a:headEnd type="none" w="med" len="med"/>
              <a:tailEnd type="none" w="med" len="med"/>
            </a:ln>
          </p:spPr>
          <p:txBody>
            <a:bodyPr wrap="none" lIns="0" tIns="0" rIns="0" bIns="0" anchor="ctr">
              <a:spAutoFit/>
            </a:bodyPr>
            <a:lstStyle/>
            <a:p>
              <a:r>
                <a:rPr lang="en-US" sz="4500">
                  <a:solidFill>
                    <a:srgbClr val="200063"/>
                  </a:solidFill>
                  <a:ea typeface="Gill Sans" charset="0"/>
                  <a:cs typeface="Gill Sans" charset="0"/>
                </a:rPr>
                <a:t>1</a:t>
              </a:r>
            </a:p>
          </p:txBody>
        </p:sp>
        <p:sp>
          <p:nvSpPr>
            <p:cNvPr id="17" name="Line 12">
              <a:extLst>
                <a:ext uri="{FF2B5EF4-FFF2-40B4-BE49-F238E27FC236}">
                  <a16:creationId xmlns:a16="http://schemas.microsoft.com/office/drawing/2014/main" id="{EE59BD45-65AC-4308-8FC2-D27049A34CCD}"/>
                </a:ext>
              </a:extLst>
            </p:cNvPr>
            <p:cNvSpPr>
              <a:spLocks noChangeShapeType="1"/>
            </p:cNvSpPr>
            <p:nvPr/>
          </p:nvSpPr>
          <p:spPr bwMode="auto">
            <a:xfrm>
              <a:off x="4560838" y="2751461"/>
              <a:ext cx="29021" cy="2755924"/>
            </a:xfrm>
            <a:prstGeom prst="line">
              <a:avLst/>
            </a:prstGeom>
            <a:noFill/>
            <a:ln w="38100" cap="flat">
              <a:solidFill>
                <a:schemeClr val="tx1"/>
              </a:solidFill>
              <a:prstDash val="sysDot"/>
              <a:miter lim="800000"/>
              <a:headEnd type="none" w="med" len="med"/>
              <a:tailEnd type="none" w="med" len="med"/>
            </a:ln>
          </p:spPr>
          <p:txBody>
            <a:bodyPr lIns="0" tIns="0" rIns="0" bIns="0"/>
            <a:lstStyle/>
            <a:p>
              <a:endParaRPr lang="en-US"/>
            </a:p>
          </p:txBody>
        </p:sp>
        <p:sp>
          <p:nvSpPr>
            <p:cNvPr id="18" name="Line 13">
              <a:extLst>
                <a:ext uri="{FF2B5EF4-FFF2-40B4-BE49-F238E27FC236}">
                  <a16:creationId xmlns:a16="http://schemas.microsoft.com/office/drawing/2014/main" id="{EB840E42-AC83-4144-87E7-D2375883AFB0}"/>
                </a:ext>
              </a:extLst>
            </p:cNvPr>
            <p:cNvSpPr>
              <a:spLocks noChangeShapeType="1"/>
            </p:cNvSpPr>
            <p:nvPr/>
          </p:nvSpPr>
          <p:spPr bwMode="auto">
            <a:xfrm flipH="1">
              <a:off x="1663155" y="4089797"/>
              <a:ext cx="2899916" cy="12279"/>
            </a:xfrm>
            <a:prstGeom prst="line">
              <a:avLst/>
            </a:prstGeom>
            <a:noFill/>
            <a:ln w="38100" cap="flat">
              <a:solidFill>
                <a:schemeClr val="tx1"/>
              </a:solidFill>
              <a:prstDash val="sysDot"/>
              <a:miter lim="800000"/>
              <a:headEnd type="none" w="med" len="med"/>
              <a:tailEnd type="none" w="med" len="med"/>
            </a:ln>
          </p:spPr>
          <p:txBody>
            <a:bodyPr lIns="0" tIns="0" rIns="0" bIns="0"/>
            <a:lstStyle/>
            <a:p>
              <a:endParaRPr lang="en-US"/>
            </a:p>
          </p:txBody>
        </p:sp>
      </p:grpSp>
    </p:spTree>
    <p:extLst>
      <p:ext uri="{BB962C8B-B14F-4D97-AF65-F5344CB8AC3E}">
        <p14:creationId xmlns:p14="http://schemas.microsoft.com/office/powerpoint/2010/main" val="26874261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1"/>
          <p:cNvSpPr>
            <a:spLocks noGrp="1" noChangeArrowheads="1"/>
          </p:cNvSpPr>
          <p:nvPr>
            <p:ph type="ctrTitle"/>
          </p:nvPr>
        </p:nvSpPr>
        <p:spPr/>
        <p:txBody>
          <a:bodyPr/>
          <a:lstStyle/>
          <a:p>
            <a:r>
              <a:rPr lang="en-US"/>
              <a:t>Uniform Grid</a:t>
            </a:r>
            <a:endParaRPr lang="en-US" dirty="0"/>
          </a:p>
        </p:txBody>
      </p:sp>
      <p:sp>
        <p:nvSpPr>
          <p:cNvPr id="9" name="Subtitle 8">
            <a:extLst>
              <a:ext uri="{FF2B5EF4-FFF2-40B4-BE49-F238E27FC236}">
                <a16:creationId xmlns:a16="http://schemas.microsoft.com/office/drawing/2014/main" id="{2B3F0874-82E5-4083-B5F2-79B7CB8CE090}"/>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D9B4AA2E-E923-46D7-BCC5-287058BEB43D}"/>
              </a:ext>
            </a:extLst>
          </p:cNvPr>
          <p:cNvSpPr>
            <a:spLocks noGrp="1"/>
          </p:cNvSpPr>
          <p:nvPr>
            <p:ph type="body" sz="quarter" idx="14"/>
          </p:nvPr>
        </p:nvSpPr>
        <p:spPr>
          <a:xfrm>
            <a:off x="576942" y="1917389"/>
            <a:ext cx="11038115" cy="770948"/>
          </a:xfrm>
        </p:spPr>
        <p:txBody>
          <a:bodyPr/>
          <a:lstStyle/>
          <a:p>
            <a:pPr marL="625056"/>
            <a:r>
              <a:rPr lang="en-US" dirty="0"/>
              <a:t>Partition domain into </a:t>
            </a:r>
            <a:r>
              <a:rPr lang="en-US" dirty="0">
                <a:latin typeface="Times New Roman Italic" charset="0"/>
                <a:cs typeface="Times New Roman Italic" charset="0"/>
                <a:sym typeface="Times New Roman Italic" charset="0"/>
              </a:rPr>
              <a:t>m</a:t>
            </a:r>
            <a:r>
              <a:rPr lang="en-US" dirty="0"/>
              <a:t> x </a:t>
            </a:r>
            <a:r>
              <a:rPr lang="en-US" dirty="0">
                <a:latin typeface="Times New Roman Italic" charset="0"/>
                <a:cs typeface="Times New Roman Italic" charset="0"/>
                <a:sym typeface="Times New Roman Italic" charset="0"/>
              </a:rPr>
              <a:t>m</a:t>
            </a:r>
            <a:r>
              <a:rPr lang="en-US" dirty="0"/>
              <a:t> cells of equal size</a:t>
            </a:r>
          </a:p>
          <a:p>
            <a:pPr marL="625056"/>
            <a:r>
              <a:rPr lang="en-US" dirty="0"/>
              <a:t>Add noise to counts of each cell to satisfy differential privacy</a:t>
            </a:r>
          </a:p>
        </p:txBody>
      </p:sp>
      <p:graphicFrame>
        <p:nvGraphicFramePr>
          <p:cNvPr id="5" name="Group 5">
            <a:extLst>
              <a:ext uri="{FF2B5EF4-FFF2-40B4-BE49-F238E27FC236}">
                <a16:creationId xmlns:a16="http://schemas.microsoft.com/office/drawing/2014/main" id="{EB279D12-665E-4F26-9852-23E6F3DB467D}"/>
              </a:ext>
            </a:extLst>
          </p:cNvPr>
          <p:cNvGraphicFramePr>
            <a:graphicFrameLocks noGrp="1"/>
          </p:cNvGraphicFramePr>
          <p:nvPr>
            <p:extLst>
              <p:ext uri="{D42A27DB-BD31-4B8C-83A1-F6EECF244321}">
                <p14:modId xmlns:p14="http://schemas.microsoft.com/office/powerpoint/2010/main" val="1460246326"/>
              </p:ext>
            </p:extLst>
          </p:nvPr>
        </p:nvGraphicFramePr>
        <p:xfrm>
          <a:off x="2737074" y="3054243"/>
          <a:ext cx="5828851" cy="2777132"/>
        </p:xfrm>
        <a:graphic>
          <a:graphicData uri="http://schemas.openxmlformats.org/drawingml/2006/table">
            <a:tbl>
              <a:tblPr/>
              <a:tblGrid>
                <a:gridCol w="832693">
                  <a:extLst>
                    <a:ext uri="{9D8B030D-6E8A-4147-A177-3AD203B41FA5}">
                      <a16:colId xmlns:a16="http://schemas.microsoft.com/office/drawing/2014/main" val="20000"/>
                    </a:ext>
                  </a:extLst>
                </a:gridCol>
                <a:gridCol w="832693">
                  <a:extLst>
                    <a:ext uri="{9D8B030D-6E8A-4147-A177-3AD203B41FA5}">
                      <a16:colId xmlns:a16="http://schemas.microsoft.com/office/drawing/2014/main" val="20001"/>
                    </a:ext>
                  </a:extLst>
                </a:gridCol>
                <a:gridCol w="832693">
                  <a:extLst>
                    <a:ext uri="{9D8B030D-6E8A-4147-A177-3AD203B41FA5}">
                      <a16:colId xmlns:a16="http://schemas.microsoft.com/office/drawing/2014/main" val="20002"/>
                    </a:ext>
                  </a:extLst>
                </a:gridCol>
                <a:gridCol w="832693">
                  <a:extLst>
                    <a:ext uri="{9D8B030D-6E8A-4147-A177-3AD203B41FA5}">
                      <a16:colId xmlns:a16="http://schemas.microsoft.com/office/drawing/2014/main" val="20003"/>
                    </a:ext>
                  </a:extLst>
                </a:gridCol>
                <a:gridCol w="832693">
                  <a:extLst>
                    <a:ext uri="{9D8B030D-6E8A-4147-A177-3AD203B41FA5}">
                      <a16:colId xmlns:a16="http://schemas.microsoft.com/office/drawing/2014/main" val="20004"/>
                    </a:ext>
                  </a:extLst>
                </a:gridCol>
                <a:gridCol w="832693">
                  <a:extLst>
                    <a:ext uri="{9D8B030D-6E8A-4147-A177-3AD203B41FA5}">
                      <a16:colId xmlns:a16="http://schemas.microsoft.com/office/drawing/2014/main" val="20005"/>
                    </a:ext>
                  </a:extLst>
                </a:gridCol>
                <a:gridCol w="832693">
                  <a:extLst>
                    <a:ext uri="{9D8B030D-6E8A-4147-A177-3AD203B41FA5}">
                      <a16:colId xmlns:a16="http://schemas.microsoft.com/office/drawing/2014/main" val="20006"/>
                    </a:ext>
                  </a:extLst>
                </a:gridCol>
              </a:tblGrid>
              <a:tr h="694283">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EECE1"/>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dirty="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EECE1"/>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EECE1"/>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EECE1"/>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EECE1"/>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dirty="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EECE1"/>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dirty="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EECE1"/>
                    </a:solidFill>
                  </a:tcPr>
                </a:tc>
                <a:extLst>
                  <a:ext uri="{0D108BD9-81ED-4DB2-BD59-A6C34878D82A}">
                    <a16:rowId xmlns:a16="http://schemas.microsoft.com/office/drawing/2014/main" val="10000"/>
                  </a:ext>
                </a:extLst>
              </a:tr>
              <a:tr h="694283">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EECE1"/>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EECE1"/>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EECE1"/>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EECE1"/>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EECE1"/>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EECE1"/>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dirty="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EECE1"/>
                    </a:solidFill>
                  </a:tcPr>
                </a:tc>
                <a:extLst>
                  <a:ext uri="{0D108BD9-81ED-4DB2-BD59-A6C34878D82A}">
                    <a16:rowId xmlns:a16="http://schemas.microsoft.com/office/drawing/2014/main" val="10001"/>
                  </a:ext>
                </a:extLst>
              </a:tr>
              <a:tr h="694283">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EECE1"/>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EECE1"/>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EECE1"/>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EECE1"/>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EECE1"/>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EECE1"/>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EECE1"/>
                    </a:solidFill>
                  </a:tcPr>
                </a:tc>
                <a:extLst>
                  <a:ext uri="{0D108BD9-81ED-4DB2-BD59-A6C34878D82A}">
                    <a16:rowId xmlns:a16="http://schemas.microsoft.com/office/drawing/2014/main" val="10002"/>
                  </a:ext>
                </a:extLst>
              </a:tr>
              <a:tr h="694283">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EECE1"/>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dirty="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EECE1"/>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EECE1"/>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EECE1"/>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EECE1"/>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EECE1"/>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dirty="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EECE1"/>
                    </a:solidFill>
                  </a:tcPr>
                </a:tc>
                <a:extLst>
                  <a:ext uri="{0D108BD9-81ED-4DB2-BD59-A6C34878D82A}">
                    <a16:rowId xmlns:a16="http://schemas.microsoft.com/office/drawing/2014/main" val="10003"/>
                  </a:ext>
                </a:extLst>
              </a:tr>
            </a:tbl>
          </a:graphicData>
        </a:graphic>
      </p:graphicFrame>
      <p:sp>
        <p:nvSpPr>
          <p:cNvPr id="6" name="Rectangle 4">
            <a:extLst>
              <a:ext uri="{FF2B5EF4-FFF2-40B4-BE49-F238E27FC236}">
                <a16:creationId xmlns:a16="http://schemas.microsoft.com/office/drawing/2014/main" id="{E63BC35D-B3E6-425B-ACB2-96960AB3150F}"/>
              </a:ext>
            </a:extLst>
          </p:cNvPr>
          <p:cNvSpPr>
            <a:spLocks/>
          </p:cNvSpPr>
          <p:nvPr/>
        </p:nvSpPr>
        <p:spPr bwMode="auto">
          <a:xfrm>
            <a:off x="3632218" y="3143541"/>
            <a:ext cx="803672" cy="508992"/>
          </a:xfrm>
          <a:prstGeom prst="rect">
            <a:avLst/>
          </a:prstGeom>
          <a:noFill/>
          <a:ln w="12700" cap="flat">
            <a:noFill/>
            <a:miter lim="800000"/>
            <a:headEnd type="none" w="med" len="med"/>
            <a:tailEnd type="none" w="med" len="med"/>
          </a:ln>
        </p:spPr>
        <p:txBody>
          <a:bodyPr lIns="0" tIns="0" rIns="0" bIns="0" anchor="ctr"/>
          <a:lstStyle/>
          <a:p>
            <a:r>
              <a:rPr lang="en-US">
                <a:solidFill>
                  <a:srgbClr val="A40800"/>
                </a:solidFill>
                <a:ea typeface="Gill Sans" charset="0"/>
                <a:cs typeface="Gill Sans" charset="0"/>
              </a:rPr>
              <a:t>x</a:t>
            </a:r>
            <a:r>
              <a:rPr lang="en-US" sz="800">
                <a:solidFill>
                  <a:srgbClr val="0E002D"/>
                </a:solidFill>
                <a:latin typeface="Times New Roman" charset="0"/>
                <a:cs typeface="Times New Roman" charset="0"/>
                <a:sym typeface="Times New Roman" charset="0"/>
              </a:rPr>
              <a:t>(</a:t>
            </a:r>
            <a:r>
              <a:rPr lang="en-US" sz="800">
                <a:solidFill>
                  <a:srgbClr val="0E002D"/>
                </a:solidFill>
                <a:latin typeface="Times New Roman Italic" charset="0"/>
                <a:cs typeface="Times New Roman Italic" charset="0"/>
                <a:sym typeface="Times New Roman Italic" charset="0"/>
              </a:rPr>
              <a:t>x,y</a:t>
            </a:r>
            <a:r>
              <a:rPr lang="en-US" sz="800">
                <a:solidFill>
                  <a:srgbClr val="0E002D"/>
                </a:solidFill>
                <a:latin typeface="Times New Roman" charset="0"/>
                <a:cs typeface="Times New Roman" charset="0"/>
                <a:sym typeface="Times New Roman" charset="0"/>
              </a:rPr>
              <a:t>)</a:t>
            </a:r>
          </a:p>
        </p:txBody>
      </p:sp>
    </p:spTree>
    <p:extLst>
      <p:ext uri="{BB962C8B-B14F-4D97-AF65-F5344CB8AC3E}">
        <p14:creationId xmlns:p14="http://schemas.microsoft.com/office/powerpoint/2010/main" val="21286537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1"/>
          <p:cNvSpPr>
            <a:spLocks noGrp="1" noChangeArrowheads="1"/>
          </p:cNvSpPr>
          <p:nvPr>
            <p:ph type="ctrTitle"/>
          </p:nvPr>
        </p:nvSpPr>
        <p:spPr/>
        <p:txBody>
          <a:bodyPr/>
          <a:lstStyle/>
          <a:p>
            <a:r>
              <a:rPr lang="en-US"/>
              <a:t>Measuring Utility</a:t>
            </a:r>
          </a:p>
        </p:txBody>
      </p:sp>
      <p:sp>
        <p:nvSpPr>
          <p:cNvPr id="9" name="Subtitle 8">
            <a:extLst>
              <a:ext uri="{FF2B5EF4-FFF2-40B4-BE49-F238E27FC236}">
                <a16:creationId xmlns:a16="http://schemas.microsoft.com/office/drawing/2014/main" id="{B015CD61-1F87-4E02-B886-7B96894DBE6E}"/>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6A3C55FF-28DB-4C78-96FF-5F2EA9C4E2D2}"/>
              </a:ext>
            </a:extLst>
          </p:cNvPr>
          <p:cNvSpPr>
            <a:spLocks noGrp="1"/>
          </p:cNvSpPr>
          <p:nvPr>
            <p:ph type="body" sz="quarter" idx="14"/>
          </p:nvPr>
        </p:nvSpPr>
        <p:spPr>
          <a:xfrm>
            <a:off x="576942" y="1917389"/>
            <a:ext cx="11038115" cy="1511612"/>
          </a:xfrm>
        </p:spPr>
        <p:txBody>
          <a:bodyPr/>
          <a:lstStyle/>
          <a:p>
            <a:pPr marL="625056"/>
            <a:r>
              <a:rPr lang="en-US" sz="2800" dirty="0"/>
              <a:t>Error from answering range queries</a:t>
            </a:r>
          </a:p>
          <a:p>
            <a:pPr marL="937584" lvl="1"/>
            <a:r>
              <a:rPr lang="en-US" sz="2000" dirty="0"/>
              <a:t>a query is a rectangle in the data domain</a:t>
            </a:r>
          </a:p>
        </p:txBody>
      </p:sp>
      <p:sp>
        <p:nvSpPr>
          <p:cNvPr id="5" name="Rectangle 3">
            <a:extLst>
              <a:ext uri="{FF2B5EF4-FFF2-40B4-BE49-F238E27FC236}">
                <a16:creationId xmlns:a16="http://schemas.microsoft.com/office/drawing/2014/main" id="{57E6300B-A795-4897-A65F-C36158B1E1E0}"/>
              </a:ext>
            </a:extLst>
          </p:cNvPr>
          <p:cNvSpPr>
            <a:spLocks/>
          </p:cNvSpPr>
          <p:nvPr/>
        </p:nvSpPr>
        <p:spPr bwMode="auto">
          <a:xfrm>
            <a:off x="3181574" y="3171654"/>
            <a:ext cx="5840016" cy="2786063"/>
          </a:xfrm>
          <a:prstGeom prst="rect">
            <a:avLst/>
          </a:prstGeom>
          <a:solidFill>
            <a:schemeClr val="accent1"/>
          </a:solidFill>
          <a:ln w="6350" cap="flat">
            <a:solidFill>
              <a:schemeClr val="tx1"/>
            </a:solidFill>
            <a:prstDash val="solid"/>
            <a:miter lim="800000"/>
            <a:headEnd type="none" w="med" len="med"/>
            <a:tailEnd type="none" w="med" len="med"/>
          </a:ln>
        </p:spPr>
        <p:txBody>
          <a:bodyPr lIns="0" tIns="0" rIns="0" bIns="0"/>
          <a:lstStyle/>
          <a:p>
            <a:endParaRPr lang="en-US"/>
          </a:p>
        </p:txBody>
      </p:sp>
      <p:graphicFrame>
        <p:nvGraphicFramePr>
          <p:cNvPr id="6" name="Group 4">
            <a:extLst>
              <a:ext uri="{FF2B5EF4-FFF2-40B4-BE49-F238E27FC236}">
                <a16:creationId xmlns:a16="http://schemas.microsoft.com/office/drawing/2014/main" id="{B27FE0A4-FB49-4AD7-8284-1710BEC58B9E}"/>
              </a:ext>
            </a:extLst>
          </p:cNvPr>
          <p:cNvGraphicFramePr>
            <a:graphicFrameLocks noGrp="1"/>
          </p:cNvGraphicFramePr>
          <p:nvPr>
            <p:extLst>
              <p:ext uri="{D42A27DB-BD31-4B8C-83A1-F6EECF244321}">
                <p14:modId xmlns:p14="http://schemas.microsoft.com/office/powerpoint/2010/main" val="2263378278"/>
              </p:ext>
            </p:extLst>
          </p:nvPr>
        </p:nvGraphicFramePr>
        <p:xfrm>
          <a:off x="3181574" y="3180584"/>
          <a:ext cx="5828851" cy="2777132"/>
        </p:xfrm>
        <a:graphic>
          <a:graphicData uri="http://schemas.openxmlformats.org/drawingml/2006/table">
            <a:tbl>
              <a:tblPr/>
              <a:tblGrid>
                <a:gridCol w="832693">
                  <a:extLst>
                    <a:ext uri="{9D8B030D-6E8A-4147-A177-3AD203B41FA5}">
                      <a16:colId xmlns:a16="http://schemas.microsoft.com/office/drawing/2014/main" val="20000"/>
                    </a:ext>
                  </a:extLst>
                </a:gridCol>
                <a:gridCol w="832693">
                  <a:extLst>
                    <a:ext uri="{9D8B030D-6E8A-4147-A177-3AD203B41FA5}">
                      <a16:colId xmlns:a16="http://schemas.microsoft.com/office/drawing/2014/main" val="20001"/>
                    </a:ext>
                  </a:extLst>
                </a:gridCol>
                <a:gridCol w="832693">
                  <a:extLst>
                    <a:ext uri="{9D8B030D-6E8A-4147-A177-3AD203B41FA5}">
                      <a16:colId xmlns:a16="http://schemas.microsoft.com/office/drawing/2014/main" val="20002"/>
                    </a:ext>
                  </a:extLst>
                </a:gridCol>
                <a:gridCol w="832693">
                  <a:extLst>
                    <a:ext uri="{9D8B030D-6E8A-4147-A177-3AD203B41FA5}">
                      <a16:colId xmlns:a16="http://schemas.microsoft.com/office/drawing/2014/main" val="20003"/>
                    </a:ext>
                  </a:extLst>
                </a:gridCol>
                <a:gridCol w="832693">
                  <a:extLst>
                    <a:ext uri="{9D8B030D-6E8A-4147-A177-3AD203B41FA5}">
                      <a16:colId xmlns:a16="http://schemas.microsoft.com/office/drawing/2014/main" val="20004"/>
                    </a:ext>
                  </a:extLst>
                </a:gridCol>
                <a:gridCol w="832693">
                  <a:extLst>
                    <a:ext uri="{9D8B030D-6E8A-4147-A177-3AD203B41FA5}">
                      <a16:colId xmlns:a16="http://schemas.microsoft.com/office/drawing/2014/main" val="20005"/>
                    </a:ext>
                  </a:extLst>
                </a:gridCol>
                <a:gridCol w="832693">
                  <a:extLst>
                    <a:ext uri="{9D8B030D-6E8A-4147-A177-3AD203B41FA5}">
                      <a16:colId xmlns:a16="http://schemas.microsoft.com/office/drawing/2014/main" val="20006"/>
                    </a:ext>
                  </a:extLst>
                </a:gridCol>
              </a:tblGrid>
              <a:tr h="694283">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dirty="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0"/>
                  </a:ext>
                </a:extLst>
              </a:tr>
              <a:tr h="694283">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dirty="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1"/>
                  </a:ext>
                </a:extLst>
              </a:tr>
              <a:tr h="694283">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2"/>
                  </a:ext>
                </a:extLst>
              </a:tr>
              <a:tr h="694283">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dirty="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3"/>
                  </a:ext>
                </a:extLst>
              </a:tr>
            </a:tbl>
          </a:graphicData>
        </a:graphic>
      </p:graphicFrame>
      <p:sp>
        <p:nvSpPr>
          <p:cNvPr id="7" name="Rectangle 100">
            <a:extLst>
              <a:ext uri="{FF2B5EF4-FFF2-40B4-BE49-F238E27FC236}">
                <a16:creationId xmlns:a16="http://schemas.microsoft.com/office/drawing/2014/main" id="{D7354624-2773-4B54-A27A-A1EF9A132C55}"/>
              </a:ext>
            </a:extLst>
          </p:cNvPr>
          <p:cNvSpPr>
            <a:spLocks/>
          </p:cNvSpPr>
          <p:nvPr/>
        </p:nvSpPr>
        <p:spPr bwMode="auto">
          <a:xfrm>
            <a:off x="3181574" y="3171655"/>
            <a:ext cx="1660922" cy="705445"/>
          </a:xfrm>
          <a:prstGeom prst="rect">
            <a:avLst/>
          </a:prstGeom>
          <a:solidFill>
            <a:srgbClr val="98B7FE">
              <a:alpha val="70000"/>
            </a:srgbClr>
          </a:solidFill>
          <a:ln w="6350" cap="flat">
            <a:solidFill>
              <a:srgbClr val="001445">
                <a:alpha val="70000"/>
              </a:srgbClr>
            </a:solidFill>
            <a:prstDash val="solid"/>
            <a:miter lim="800000"/>
            <a:headEnd type="none" w="med" len="med"/>
            <a:tailEnd type="none" w="med" len="med"/>
          </a:ln>
        </p:spPr>
        <p:txBody>
          <a:bodyPr lIns="0" tIns="0" rIns="0" bIns="0"/>
          <a:lstStyle/>
          <a:p>
            <a:endParaRPr lang="en-US"/>
          </a:p>
        </p:txBody>
      </p:sp>
      <p:sp>
        <p:nvSpPr>
          <p:cNvPr id="8" name="Rectangle 101">
            <a:extLst>
              <a:ext uri="{FF2B5EF4-FFF2-40B4-BE49-F238E27FC236}">
                <a16:creationId xmlns:a16="http://schemas.microsoft.com/office/drawing/2014/main" id="{01B79E36-6544-4091-8061-DD9F8E1181C0}"/>
              </a:ext>
            </a:extLst>
          </p:cNvPr>
          <p:cNvSpPr>
            <a:spLocks/>
          </p:cNvSpPr>
          <p:nvPr/>
        </p:nvSpPr>
        <p:spPr bwMode="auto">
          <a:xfrm>
            <a:off x="3172644" y="4993311"/>
            <a:ext cx="5840016" cy="517922"/>
          </a:xfrm>
          <a:prstGeom prst="rect">
            <a:avLst/>
          </a:prstGeom>
          <a:solidFill>
            <a:srgbClr val="98B7FE">
              <a:alpha val="70000"/>
            </a:srgbClr>
          </a:solidFill>
          <a:ln w="6350" cap="flat">
            <a:solidFill>
              <a:srgbClr val="001445">
                <a:alpha val="70000"/>
              </a:srgbClr>
            </a:solidFill>
            <a:prstDash val="solid"/>
            <a:miter lim="800000"/>
            <a:headEnd type="none" w="med" len="med"/>
            <a:tailEnd type="none" w="med" len="med"/>
          </a:ln>
        </p:spPr>
        <p:txBody>
          <a:bodyPr lIns="0" tIns="0" rIns="0" bIns="0"/>
          <a:lstStyle/>
          <a:p>
            <a:endParaRPr lang="en-US"/>
          </a:p>
        </p:txBody>
      </p:sp>
      <p:sp>
        <p:nvSpPr>
          <p:cNvPr id="11" name="Rectangle 102">
            <a:extLst>
              <a:ext uri="{FF2B5EF4-FFF2-40B4-BE49-F238E27FC236}">
                <a16:creationId xmlns:a16="http://schemas.microsoft.com/office/drawing/2014/main" id="{0786E430-5EDA-41BD-8E41-2301FFF599D6}"/>
              </a:ext>
            </a:extLst>
          </p:cNvPr>
          <p:cNvSpPr>
            <a:spLocks/>
          </p:cNvSpPr>
          <p:nvPr/>
        </p:nvSpPr>
        <p:spPr bwMode="auto">
          <a:xfrm>
            <a:off x="5681886" y="3493123"/>
            <a:ext cx="821531" cy="1071563"/>
          </a:xfrm>
          <a:prstGeom prst="rect">
            <a:avLst/>
          </a:prstGeom>
          <a:solidFill>
            <a:srgbClr val="98B7FE">
              <a:alpha val="70000"/>
            </a:srgbClr>
          </a:solidFill>
          <a:ln w="6350" cap="flat">
            <a:solidFill>
              <a:srgbClr val="001445">
                <a:alpha val="70000"/>
              </a:srgbClr>
            </a:solidFill>
            <a:prstDash val="solid"/>
            <a:miter lim="800000"/>
            <a:headEnd type="none" w="med" len="med"/>
            <a:tailEnd type="none" w="med" len="med"/>
          </a:ln>
        </p:spPr>
        <p:txBody>
          <a:bodyPr lIns="0" tIns="0" rIns="0" bIns="0"/>
          <a:lstStyle/>
          <a:p>
            <a:endParaRPr lang="en-US"/>
          </a:p>
        </p:txBody>
      </p:sp>
    </p:spTree>
    <p:extLst>
      <p:ext uri="{BB962C8B-B14F-4D97-AF65-F5344CB8AC3E}">
        <p14:creationId xmlns:p14="http://schemas.microsoft.com/office/powerpoint/2010/main" val="10030838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7"/>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8"/>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grpId="0" nodeType="afterEffect">
                                  <p:stCondLst>
                                    <p:cond delay="0"/>
                                  </p:stCondLst>
                                  <p:childTnLst>
                                    <p:set>
                                      <p:cBhvr>
                                        <p:cTn id="12" dur="1" fill="hold">
                                          <p:stCondLst>
                                            <p:cond delay="499"/>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1"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1"/>
          <p:cNvSpPr>
            <a:spLocks noGrp="1" noChangeArrowheads="1"/>
          </p:cNvSpPr>
          <p:nvPr>
            <p:ph type="ctrTitle"/>
          </p:nvPr>
        </p:nvSpPr>
        <p:spPr/>
        <p:txBody>
          <a:bodyPr/>
          <a:lstStyle/>
          <a:p>
            <a:r>
              <a:rPr lang="en-US"/>
              <a:t>Sources of Error</a:t>
            </a:r>
          </a:p>
        </p:txBody>
      </p:sp>
      <p:sp>
        <p:nvSpPr>
          <p:cNvPr id="9" name="Subtitle 8">
            <a:extLst>
              <a:ext uri="{FF2B5EF4-FFF2-40B4-BE49-F238E27FC236}">
                <a16:creationId xmlns:a16="http://schemas.microsoft.com/office/drawing/2014/main" id="{45EE7E56-C123-4D2A-BD13-F0B92D59D90F}"/>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27540289-0377-4521-BDA9-FD340AC3E8D9}"/>
              </a:ext>
            </a:extLst>
          </p:cNvPr>
          <p:cNvSpPr>
            <a:spLocks noGrp="1"/>
          </p:cNvSpPr>
          <p:nvPr>
            <p:ph type="body" sz="quarter" idx="14"/>
          </p:nvPr>
        </p:nvSpPr>
        <p:spPr>
          <a:xfrm>
            <a:off x="576942" y="1917389"/>
            <a:ext cx="11038115" cy="1026980"/>
          </a:xfrm>
        </p:spPr>
        <p:txBody>
          <a:bodyPr/>
          <a:lstStyle/>
          <a:p>
            <a:pPr marL="401822" indent="-214305">
              <a:buSzPct val="99000"/>
              <a:buFontTx/>
              <a:buAutoNum type="arabicPeriod"/>
            </a:pPr>
            <a:r>
              <a:rPr lang="en-US" dirty="0"/>
              <a:t> Error from satisfying Differential Privacy (noise error)</a:t>
            </a:r>
          </a:p>
          <a:p>
            <a:pPr marL="401822" indent="-214305"/>
            <a:r>
              <a:rPr lang="en-US" dirty="0"/>
              <a:t>Adding noise from the Laplace Distribution</a:t>
            </a:r>
          </a:p>
        </p:txBody>
      </p:sp>
      <p:pic>
        <p:nvPicPr>
          <p:cNvPr id="5" name="Picture 3">
            <a:extLst>
              <a:ext uri="{FF2B5EF4-FFF2-40B4-BE49-F238E27FC236}">
                <a16:creationId xmlns:a16="http://schemas.microsoft.com/office/drawing/2014/main" id="{7F2E1D39-0277-4725-A2E2-F26BA47689A4}"/>
              </a:ext>
            </a:extLst>
          </p:cNvPr>
          <p:cNvPicPr>
            <a:picLocks noChangeAspect="1" noChangeArrowheads="1"/>
          </p:cNvPicPr>
          <p:nvPr/>
        </p:nvPicPr>
        <p:blipFill>
          <a:blip r:embed="rId3" cstate="print"/>
          <a:srcRect/>
          <a:stretch>
            <a:fillRect/>
          </a:stretch>
        </p:blipFill>
        <p:spPr bwMode="auto">
          <a:xfrm>
            <a:off x="2303858" y="3554873"/>
            <a:ext cx="2696766" cy="401836"/>
          </a:xfrm>
          <a:prstGeom prst="rect">
            <a:avLst/>
          </a:prstGeom>
          <a:noFill/>
          <a:ln w="12700" cap="flat">
            <a:noFill/>
            <a:miter lim="800000"/>
            <a:headEnd/>
            <a:tailEnd/>
          </a:ln>
        </p:spPr>
      </p:pic>
      <p:pic>
        <p:nvPicPr>
          <p:cNvPr id="6" name="Picture 4">
            <a:extLst>
              <a:ext uri="{FF2B5EF4-FFF2-40B4-BE49-F238E27FC236}">
                <a16:creationId xmlns:a16="http://schemas.microsoft.com/office/drawing/2014/main" id="{803C7BD0-FCD4-40A0-990F-826B21E1052A}"/>
              </a:ext>
            </a:extLst>
          </p:cNvPr>
          <p:cNvPicPr>
            <a:picLocks noChangeAspect="1" noChangeArrowheads="1"/>
          </p:cNvPicPr>
          <p:nvPr/>
        </p:nvPicPr>
        <p:blipFill>
          <a:blip r:embed="rId4" cstate="print"/>
          <a:srcRect/>
          <a:stretch>
            <a:fillRect/>
          </a:stretch>
        </p:blipFill>
        <p:spPr bwMode="auto">
          <a:xfrm>
            <a:off x="2321718" y="4340685"/>
            <a:ext cx="3312914" cy="401836"/>
          </a:xfrm>
          <a:prstGeom prst="rect">
            <a:avLst/>
          </a:prstGeom>
          <a:noFill/>
          <a:ln w="12700" cap="flat">
            <a:noFill/>
            <a:miter lim="800000"/>
            <a:headEnd/>
            <a:tailEnd/>
          </a:ln>
        </p:spPr>
      </p:pic>
      <p:pic>
        <p:nvPicPr>
          <p:cNvPr id="7" name="Picture 10">
            <a:extLst>
              <a:ext uri="{FF2B5EF4-FFF2-40B4-BE49-F238E27FC236}">
                <a16:creationId xmlns:a16="http://schemas.microsoft.com/office/drawing/2014/main" id="{70C6AE2D-3EB1-4436-A8D9-8E41A9A937E4}"/>
              </a:ext>
            </a:extLst>
          </p:cNvPr>
          <p:cNvPicPr>
            <a:picLocks noChangeAspect="1" noChangeArrowheads="1"/>
          </p:cNvPicPr>
          <p:nvPr/>
        </p:nvPicPr>
        <p:blipFill>
          <a:blip r:embed="rId5" cstate="print"/>
          <a:srcRect/>
          <a:stretch>
            <a:fillRect/>
          </a:stretch>
        </p:blipFill>
        <p:spPr bwMode="auto">
          <a:xfrm>
            <a:off x="5831085" y="4644295"/>
            <a:ext cx="1232297" cy="231056"/>
          </a:xfrm>
          <a:prstGeom prst="rect">
            <a:avLst/>
          </a:prstGeom>
          <a:noFill/>
          <a:ln w="12700" cap="flat">
            <a:noFill/>
            <a:miter lim="800000"/>
            <a:headEnd/>
            <a:tailEnd/>
          </a:ln>
        </p:spPr>
      </p:pic>
      <p:pic>
        <p:nvPicPr>
          <p:cNvPr id="8" name="Picture 11">
            <a:extLst>
              <a:ext uri="{FF2B5EF4-FFF2-40B4-BE49-F238E27FC236}">
                <a16:creationId xmlns:a16="http://schemas.microsoft.com/office/drawing/2014/main" id="{848E3C36-8ED7-4A86-917D-4FA2EC0D2B22}"/>
              </a:ext>
            </a:extLst>
          </p:cNvPr>
          <p:cNvPicPr>
            <a:picLocks noChangeAspect="1" noChangeArrowheads="1"/>
          </p:cNvPicPr>
          <p:nvPr/>
        </p:nvPicPr>
        <p:blipFill>
          <a:blip r:embed="rId6" cstate="print"/>
          <a:srcRect/>
          <a:stretch>
            <a:fillRect/>
          </a:stretch>
        </p:blipFill>
        <p:spPr bwMode="auto">
          <a:xfrm>
            <a:off x="6688335" y="4858607"/>
            <a:ext cx="1143000" cy="214313"/>
          </a:xfrm>
          <a:prstGeom prst="rect">
            <a:avLst/>
          </a:prstGeom>
          <a:noFill/>
          <a:ln w="12700" cap="flat">
            <a:noFill/>
            <a:miter lim="800000"/>
            <a:headEnd/>
            <a:tailEnd/>
          </a:ln>
        </p:spPr>
      </p:pic>
      <p:pic>
        <p:nvPicPr>
          <p:cNvPr id="11" name="Picture 12">
            <a:extLst>
              <a:ext uri="{FF2B5EF4-FFF2-40B4-BE49-F238E27FC236}">
                <a16:creationId xmlns:a16="http://schemas.microsoft.com/office/drawing/2014/main" id="{2A3EBDF2-7180-46DA-9938-3C11449D64F4}"/>
              </a:ext>
            </a:extLst>
          </p:cNvPr>
          <p:cNvPicPr>
            <a:picLocks noChangeAspect="1" noChangeArrowheads="1"/>
          </p:cNvPicPr>
          <p:nvPr/>
        </p:nvPicPr>
        <p:blipFill>
          <a:blip r:embed="rId7" cstate="print"/>
          <a:srcRect/>
          <a:stretch>
            <a:fillRect/>
          </a:stretch>
        </p:blipFill>
        <p:spPr bwMode="auto">
          <a:xfrm>
            <a:off x="7545585" y="4429982"/>
            <a:ext cx="1142999" cy="214313"/>
          </a:xfrm>
          <a:prstGeom prst="rect">
            <a:avLst/>
          </a:prstGeom>
          <a:noFill/>
          <a:ln w="12700" cap="flat">
            <a:noFill/>
            <a:miter lim="800000"/>
            <a:headEnd/>
            <a:tailEnd/>
          </a:ln>
        </p:spPr>
      </p:pic>
      <p:pic>
        <p:nvPicPr>
          <p:cNvPr id="12" name="Picture 13">
            <a:extLst>
              <a:ext uri="{FF2B5EF4-FFF2-40B4-BE49-F238E27FC236}">
                <a16:creationId xmlns:a16="http://schemas.microsoft.com/office/drawing/2014/main" id="{EFCCA607-9A0D-4DE9-89DA-73F54EFECE8F}"/>
              </a:ext>
            </a:extLst>
          </p:cNvPr>
          <p:cNvPicPr>
            <a:picLocks noChangeAspect="1" noChangeArrowheads="1"/>
          </p:cNvPicPr>
          <p:nvPr/>
        </p:nvPicPr>
        <p:blipFill>
          <a:blip r:embed="rId8" cstate="print"/>
          <a:srcRect/>
          <a:stretch>
            <a:fillRect/>
          </a:stretch>
        </p:blipFill>
        <p:spPr bwMode="auto">
          <a:xfrm>
            <a:off x="8617147" y="4805029"/>
            <a:ext cx="1143000" cy="214313"/>
          </a:xfrm>
          <a:prstGeom prst="rect">
            <a:avLst/>
          </a:prstGeom>
          <a:noFill/>
          <a:ln w="12700" cap="flat">
            <a:noFill/>
            <a:miter lim="800000"/>
            <a:headEnd/>
            <a:tailEnd/>
          </a:ln>
        </p:spPr>
      </p:pic>
      <p:graphicFrame>
        <p:nvGraphicFramePr>
          <p:cNvPr id="13" name="表格 13">
            <a:extLst>
              <a:ext uri="{FF2B5EF4-FFF2-40B4-BE49-F238E27FC236}">
                <a16:creationId xmlns:a16="http://schemas.microsoft.com/office/drawing/2014/main" id="{BE8EE1BF-5A7F-4D2D-8566-25FC5D633A5F}"/>
              </a:ext>
            </a:extLst>
          </p:cNvPr>
          <p:cNvGraphicFramePr>
            <a:graphicFrameLocks noGrp="1"/>
          </p:cNvGraphicFramePr>
          <p:nvPr>
            <p:extLst>
              <p:ext uri="{D42A27DB-BD31-4B8C-83A1-F6EECF244321}">
                <p14:modId xmlns:p14="http://schemas.microsoft.com/office/powerpoint/2010/main" val="3488190495"/>
              </p:ext>
            </p:extLst>
          </p:nvPr>
        </p:nvGraphicFramePr>
        <p:xfrm>
          <a:off x="5509616" y="3626311"/>
          <a:ext cx="4304106" cy="535781"/>
        </p:xfrm>
        <a:graphic>
          <a:graphicData uri="http://schemas.openxmlformats.org/drawingml/2006/table">
            <a:tbl>
              <a:tblPr firstRow="1" bandRow="1">
                <a:tableStyleId>{5C22544A-7EE6-4342-B048-85BDC9FD1C3A}</a:tableStyleId>
              </a:tblPr>
              <a:tblGrid>
                <a:gridCol w="717351">
                  <a:extLst>
                    <a:ext uri="{9D8B030D-6E8A-4147-A177-3AD203B41FA5}">
                      <a16:colId xmlns:a16="http://schemas.microsoft.com/office/drawing/2014/main" val="20000"/>
                    </a:ext>
                  </a:extLst>
                </a:gridCol>
                <a:gridCol w="717351">
                  <a:extLst>
                    <a:ext uri="{9D8B030D-6E8A-4147-A177-3AD203B41FA5}">
                      <a16:colId xmlns:a16="http://schemas.microsoft.com/office/drawing/2014/main" val="20001"/>
                    </a:ext>
                  </a:extLst>
                </a:gridCol>
                <a:gridCol w="717351">
                  <a:extLst>
                    <a:ext uri="{9D8B030D-6E8A-4147-A177-3AD203B41FA5}">
                      <a16:colId xmlns:a16="http://schemas.microsoft.com/office/drawing/2014/main" val="20002"/>
                    </a:ext>
                  </a:extLst>
                </a:gridCol>
                <a:gridCol w="717351">
                  <a:extLst>
                    <a:ext uri="{9D8B030D-6E8A-4147-A177-3AD203B41FA5}">
                      <a16:colId xmlns:a16="http://schemas.microsoft.com/office/drawing/2014/main" val="20003"/>
                    </a:ext>
                  </a:extLst>
                </a:gridCol>
                <a:gridCol w="717351">
                  <a:extLst>
                    <a:ext uri="{9D8B030D-6E8A-4147-A177-3AD203B41FA5}">
                      <a16:colId xmlns:a16="http://schemas.microsoft.com/office/drawing/2014/main" val="20004"/>
                    </a:ext>
                  </a:extLst>
                </a:gridCol>
                <a:gridCol w="717351">
                  <a:extLst>
                    <a:ext uri="{9D8B030D-6E8A-4147-A177-3AD203B41FA5}">
                      <a16:colId xmlns:a16="http://schemas.microsoft.com/office/drawing/2014/main" val="20005"/>
                    </a:ext>
                  </a:extLst>
                </a:gridCol>
              </a:tblGrid>
              <a:tr h="535781">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CE1"/>
                    </a:solid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CE1"/>
                    </a:solid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CE1"/>
                    </a:solid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CE1"/>
                    </a:solid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CE1"/>
                    </a:solid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EECE1"/>
                    </a:solidFill>
                  </a:tcPr>
                </a:tc>
                <a:extLst>
                  <a:ext uri="{0D108BD9-81ED-4DB2-BD59-A6C34878D82A}">
                    <a16:rowId xmlns:a16="http://schemas.microsoft.com/office/drawing/2014/main" val="10000"/>
                  </a:ext>
                </a:extLst>
              </a:tr>
            </a:tbl>
          </a:graphicData>
        </a:graphic>
      </p:graphicFrame>
      <p:cxnSp>
        <p:nvCxnSpPr>
          <p:cNvPr id="14" name="直接箭头连接符 15">
            <a:extLst>
              <a:ext uri="{FF2B5EF4-FFF2-40B4-BE49-F238E27FC236}">
                <a16:creationId xmlns:a16="http://schemas.microsoft.com/office/drawing/2014/main" id="{D22A9E25-BBF1-4A86-8048-A57067EDDEE7}"/>
              </a:ext>
            </a:extLst>
          </p:cNvPr>
          <p:cNvCxnSpPr/>
          <p:nvPr/>
        </p:nvCxnSpPr>
        <p:spPr bwMode="auto">
          <a:xfrm flipV="1">
            <a:off x="6527600" y="3947779"/>
            <a:ext cx="53578" cy="642938"/>
          </a:xfrm>
          <a:prstGeom prst="straightConnector1">
            <a:avLst/>
          </a:prstGeom>
          <a:blipFill dpi="0" rotWithShape="0">
            <a:blip r:embed="rId9" cstate="print"/>
            <a:srcRect/>
            <a:tile tx="0" ty="0" sx="100000" sy="100000" flip="none" algn="tl"/>
          </a:blipFill>
          <a:ln w="25400" cap="flat" cmpd="sng" algn="ctr">
            <a:solidFill>
              <a:srgbClr val="000000"/>
            </a:solidFill>
            <a:prstDash val="solid"/>
            <a:round/>
            <a:headEnd type="none" w="med" len="med"/>
            <a:tailEnd type="arrow"/>
          </a:ln>
          <a:effectLst/>
        </p:spPr>
      </p:cxnSp>
      <p:cxnSp>
        <p:nvCxnSpPr>
          <p:cNvPr id="15" name="直接箭头连接符 17">
            <a:extLst>
              <a:ext uri="{FF2B5EF4-FFF2-40B4-BE49-F238E27FC236}">
                <a16:creationId xmlns:a16="http://schemas.microsoft.com/office/drawing/2014/main" id="{FB5E9A3A-EF05-4EF4-A047-7322651A1332}"/>
              </a:ext>
            </a:extLst>
          </p:cNvPr>
          <p:cNvCxnSpPr/>
          <p:nvPr/>
        </p:nvCxnSpPr>
        <p:spPr bwMode="auto">
          <a:xfrm flipV="1">
            <a:off x="7331272" y="3947779"/>
            <a:ext cx="0" cy="857250"/>
          </a:xfrm>
          <a:prstGeom prst="straightConnector1">
            <a:avLst/>
          </a:prstGeom>
          <a:blipFill dpi="0" rotWithShape="0">
            <a:blip r:embed="rId9" cstate="print"/>
            <a:srcRect/>
            <a:tile tx="0" ty="0" sx="100000" sy="100000" flip="none" algn="tl"/>
          </a:blipFill>
          <a:ln w="25400" cap="flat" cmpd="sng" algn="ctr">
            <a:solidFill>
              <a:srgbClr val="000000"/>
            </a:solidFill>
            <a:prstDash val="solid"/>
            <a:round/>
            <a:headEnd type="none" w="med" len="med"/>
            <a:tailEnd type="arrow"/>
          </a:ln>
          <a:effectLst/>
        </p:spPr>
      </p:cxnSp>
      <p:cxnSp>
        <p:nvCxnSpPr>
          <p:cNvPr id="16" name="直接箭头连接符 19">
            <a:extLst>
              <a:ext uri="{FF2B5EF4-FFF2-40B4-BE49-F238E27FC236}">
                <a16:creationId xmlns:a16="http://schemas.microsoft.com/office/drawing/2014/main" id="{61DC9477-F74A-4B7C-8C6B-37D3D06EED79}"/>
              </a:ext>
            </a:extLst>
          </p:cNvPr>
          <p:cNvCxnSpPr>
            <a:stCxn id="11" idx="0"/>
          </p:cNvCxnSpPr>
          <p:nvPr/>
        </p:nvCxnSpPr>
        <p:spPr bwMode="auto">
          <a:xfrm flipH="1" flipV="1">
            <a:off x="8027788" y="3947779"/>
            <a:ext cx="89296" cy="482203"/>
          </a:xfrm>
          <a:prstGeom prst="straightConnector1">
            <a:avLst/>
          </a:prstGeom>
          <a:blipFill dpi="0" rotWithShape="0">
            <a:blip r:embed="rId9" cstate="print"/>
            <a:srcRect/>
            <a:tile tx="0" ty="0" sx="100000" sy="100000" flip="none" algn="tl"/>
          </a:blipFill>
          <a:ln w="25400" cap="flat" cmpd="sng" algn="ctr">
            <a:solidFill>
              <a:srgbClr val="000000"/>
            </a:solidFill>
            <a:prstDash val="solid"/>
            <a:round/>
            <a:headEnd type="none" w="med" len="med"/>
            <a:tailEnd type="arrow"/>
          </a:ln>
          <a:effectLst/>
        </p:spPr>
      </p:cxnSp>
      <p:cxnSp>
        <p:nvCxnSpPr>
          <p:cNvPr id="17" name="直接箭头连接符 21">
            <a:extLst>
              <a:ext uri="{FF2B5EF4-FFF2-40B4-BE49-F238E27FC236}">
                <a16:creationId xmlns:a16="http://schemas.microsoft.com/office/drawing/2014/main" id="{75A3CDC2-6F6E-410A-A913-753EA8EC2C91}"/>
              </a:ext>
            </a:extLst>
          </p:cNvPr>
          <p:cNvCxnSpPr/>
          <p:nvPr/>
        </p:nvCxnSpPr>
        <p:spPr bwMode="auto">
          <a:xfrm flipH="1" flipV="1">
            <a:off x="8724304" y="4001357"/>
            <a:ext cx="428625" cy="750094"/>
          </a:xfrm>
          <a:prstGeom prst="straightConnector1">
            <a:avLst/>
          </a:prstGeom>
          <a:blipFill dpi="0" rotWithShape="0">
            <a:blip r:embed="rId9" cstate="print"/>
            <a:srcRect/>
            <a:tile tx="0" ty="0" sx="100000" sy="100000" flip="none" algn="tl"/>
          </a:blipFill>
          <a:ln w="25400" cap="flat" cmpd="sng" algn="ctr">
            <a:solidFill>
              <a:srgbClr val="000000"/>
            </a:solidFill>
            <a:prstDash val="solid"/>
            <a:round/>
            <a:headEnd type="none" w="med" len="med"/>
            <a:tailEnd type="arrow"/>
          </a:ln>
          <a:effectLst/>
        </p:spPr>
      </p:cxnSp>
      <p:sp>
        <p:nvSpPr>
          <p:cNvPr id="18" name="Rectangle 100">
            <a:extLst>
              <a:ext uri="{FF2B5EF4-FFF2-40B4-BE49-F238E27FC236}">
                <a16:creationId xmlns:a16="http://schemas.microsoft.com/office/drawing/2014/main" id="{150BC255-E2E3-46D3-B375-45C7ED34BA4C}"/>
              </a:ext>
            </a:extLst>
          </p:cNvPr>
          <p:cNvSpPr>
            <a:spLocks/>
          </p:cNvSpPr>
          <p:nvPr/>
        </p:nvSpPr>
        <p:spPr bwMode="auto">
          <a:xfrm>
            <a:off x="6259710" y="3626310"/>
            <a:ext cx="2839641" cy="544711"/>
          </a:xfrm>
          <a:prstGeom prst="rect">
            <a:avLst/>
          </a:prstGeom>
          <a:solidFill>
            <a:srgbClr val="98B7FE">
              <a:alpha val="70000"/>
            </a:srgbClr>
          </a:solidFill>
          <a:ln w="6350" cap="flat">
            <a:solidFill>
              <a:srgbClr val="001445">
                <a:alpha val="70000"/>
              </a:srgbClr>
            </a:solidFill>
            <a:prstDash val="solid"/>
            <a:miter lim="800000"/>
            <a:headEnd type="none" w="med" len="med"/>
            <a:tailEnd type="none" w="med" len="med"/>
          </a:ln>
        </p:spPr>
        <p:txBody>
          <a:bodyPr lIns="0" tIns="0" rIns="0" bIns="0"/>
          <a:lstStyle/>
          <a:p>
            <a:endParaRPr lang="en-US"/>
          </a:p>
        </p:txBody>
      </p:sp>
    </p:spTree>
    <p:extLst>
      <p:ext uri="{BB962C8B-B14F-4D97-AF65-F5344CB8AC3E}">
        <p14:creationId xmlns:p14="http://schemas.microsoft.com/office/powerpoint/2010/main" val="3651510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Histogram</a:t>
            </a:r>
            <a:endParaRPr lang="en-US" dirty="0"/>
          </a:p>
        </p:txBody>
      </p:sp>
      <p:sp>
        <p:nvSpPr>
          <p:cNvPr id="9" name="Text Placeholder 8">
            <a:extLst>
              <a:ext uri="{FF2B5EF4-FFF2-40B4-BE49-F238E27FC236}">
                <a16:creationId xmlns:a16="http://schemas.microsoft.com/office/drawing/2014/main" id="{CC4568BA-26A5-4B82-A313-0C20571F7C4A}"/>
              </a:ext>
            </a:extLst>
          </p:cNvPr>
          <p:cNvSpPr>
            <a:spLocks noGrp="1"/>
          </p:cNvSpPr>
          <p:nvPr>
            <p:ph type="body" sz="quarter" idx="14"/>
          </p:nvPr>
        </p:nvSpPr>
        <p:spPr>
          <a:xfrm>
            <a:off x="576942" y="1145542"/>
            <a:ext cx="11038115" cy="917252"/>
          </a:xfrm>
        </p:spPr>
        <p:txBody>
          <a:bodyPr/>
          <a:lstStyle/>
          <a:p>
            <a:pPr lvl="1"/>
            <a:r>
              <a:rPr lang="en-US" altLang="zh-CN" sz="2800" dirty="0"/>
              <a:t>A</a:t>
            </a:r>
            <a:r>
              <a:rPr lang="en-US" sz="2800" dirty="0"/>
              <a:t> histogram is a graphical representation of the distribution of numerical </a:t>
            </a:r>
            <a:r>
              <a:rPr lang="en-US" sz="2800" dirty="0" smtClean="0"/>
              <a:t>data: a </a:t>
            </a:r>
            <a:r>
              <a:rPr lang="en-US" sz="2800" dirty="0"/>
              <a:t>partitioning of the data domain into multiple non-overlapping </a:t>
            </a:r>
            <a:r>
              <a:rPr lang="en-US" sz="2800" dirty="0" smtClean="0"/>
              <a:t>bins; the </a:t>
            </a:r>
            <a:r>
              <a:rPr lang="en-US" sz="2800" dirty="0"/>
              <a:t>number of data points in each bin</a:t>
            </a:r>
          </a:p>
          <a:p>
            <a:pPr marL="0" indent="0">
              <a:buNone/>
            </a:pPr>
            <a:endParaRPr lang="en-US" sz="2800" dirty="0"/>
          </a:p>
        </p:txBody>
      </p:sp>
      <p:graphicFrame>
        <p:nvGraphicFramePr>
          <p:cNvPr id="6" name="Chart 5" descr="example of a histogram"/>
          <p:cNvGraphicFramePr>
            <a:graphicFrameLocks/>
          </p:cNvGraphicFramePr>
          <p:nvPr>
            <p:extLst>
              <p:ext uri="{D42A27DB-BD31-4B8C-83A1-F6EECF244321}">
                <p14:modId xmlns:p14="http://schemas.microsoft.com/office/powerpoint/2010/main" val="2961170185"/>
              </p:ext>
            </p:extLst>
          </p:nvPr>
        </p:nvGraphicFramePr>
        <p:xfrm>
          <a:off x="576943" y="2361317"/>
          <a:ext cx="5029200" cy="3657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descr="3D example of a histogram"/>
          <p:cNvGraphicFramePr>
            <a:graphicFrameLocks/>
          </p:cNvGraphicFramePr>
          <p:nvPr>
            <p:extLst>
              <p:ext uri="{D42A27DB-BD31-4B8C-83A1-F6EECF244321}">
                <p14:modId xmlns:p14="http://schemas.microsoft.com/office/powerpoint/2010/main" val="3111780551"/>
              </p:ext>
            </p:extLst>
          </p:nvPr>
        </p:nvGraphicFramePr>
        <p:xfrm>
          <a:off x="6585859" y="2361317"/>
          <a:ext cx="5029200" cy="36576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720928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1"/>
          <p:cNvSpPr>
            <a:spLocks noGrp="1" noChangeArrowheads="1"/>
          </p:cNvSpPr>
          <p:nvPr>
            <p:ph type="ctrTitle"/>
          </p:nvPr>
        </p:nvSpPr>
        <p:spPr/>
        <p:txBody>
          <a:bodyPr/>
          <a:lstStyle/>
          <a:p>
            <a:r>
              <a:rPr lang="en-US"/>
              <a:t>Sources of Error</a:t>
            </a:r>
          </a:p>
        </p:txBody>
      </p:sp>
      <p:sp>
        <p:nvSpPr>
          <p:cNvPr id="10" name="Text Placeholder 9">
            <a:extLst>
              <a:ext uri="{FF2B5EF4-FFF2-40B4-BE49-F238E27FC236}">
                <a16:creationId xmlns:a16="http://schemas.microsoft.com/office/drawing/2014/main" id="{D5F3F2BF-6A21-4AC5-A1FB-46FEE71311E0}"/>
              </a:ext>
            </a:extLst>
          </p:cNvPr>
          <p:cNvSpPr>
            <a:spLocks noGrp="1"/>
          </p:cNvSpPr>
          <p:nvPr>
            <p:ph type="body" sz="quarter" idx="14"/>
          </p:nvPr>
        </p:nvSpPr>
        <p:spPr>
          <a:xfrm>
            <a:off x="576942" y="1185869"/>
            <a:ext cx="11038115" cy="1026980"/>
          </a:xfrm>
        </p:spPr>
        <p:txBody>
          <a:bodyPr/>
          <a:lstStyle/>
          <a:p>
            <a:pPr marL="401822" indent="-214305">
              <a:buSzPct val="99000"/>
              <a:buFontTx/>
              <a:buAutoNum type="arabicPeriod" startAt="2"/>
            </a:pPr>
            <a:r>
              <a:rPr lang="en-US" dirty="0"/>
              <a:t> Error from grid: Non-uniformity error</a:t>
            </a:r>
          </a:p>
          <a:p>
            <a:pPr marL="401822" indent="-214305"/>
            <a:r>
              <a:rPr lang="en-US" dirty="0"/>
              <a:t>Assuming the data points within each cell are uniformly distributed</a:t>
            </a:r>
          </a:p>
        </p:txBody>
      </p:sp>
      <p:sp>
        <p:nvSpPr>
          <p:cNvPr id="5" name="Rectangle 3">
            <a:extLst>
              <a:ext uri="{FF2B5EF4-FFF2-40B4-BE49-F238E27FC236}">
                <a16:creationId xmlns:a16="http://schemas.microsoft.com/office/drawing/2014/main" id="{A4D32A22-0316-407F-B3DB-DF9044B06E0E}"/>
              </a:ext>
            </a:extLst>
          </p:cNvPr>
          <p:cNvSpPr>
            <a:spLocks/>
          </p:cNvSpPr>
          <p:nvPr/>
        </p:nvSpPr>
        <p:spPr bwMode="auto">
          <a:xfrm>
            <a:off x="3502938" y="2345853"/>
            <a:ext cx="5697141" cy="4259461"/>
          </a:xfrm>
          <a:prstGeom prst="rect">
            <a:avLst/>
          </a:prstGeom>
          <a:solidFill>
            <a:schemeClr val="accent1"/>
          </a:solidFill>
          <a:ln w="6350" cap="flat">
            <a:solidFill>
              <a:schemeClr val="tx1"/>
            </a:solidFill>
            <a:prstDash val="solid"/>
            <a:miter lim="800000"/>
            <a:headEnd type="none" w="med" len="med"/>
            <a:tailEnd type="none" w="med" len="med"/>
          </a:ln>
        </p:spPr>
        <p:txBody>
          <a:bodyPr lIns="0" tIns="0" rIns="0" bIns="0"/>
          <a:lstStyle/>
          <a:p>
            <a:endParaRPr lang="en-US"/>
          </a:p>
        </p:txBody>
      </p:sp>
      <p:graphicFrame>
        <p:nvGraphicFramePr>
          <p:cNvPr id="6" name="Group 4">
            <a:extLst>
              <a:ext uri="{FF2B5EF4-FFF2-40B4-BE49-F238E27FC236}">
                <a16:creationId xmlns:a16="http://schemas.microsoft.com/office/drawing/2014/main" id="{092D6851-0149-4253-8016-CCC9A312A9DE}"/>
              </a:ext>
            </a:extLst>
          </p:cNvPr>
          <p:cNvGraphicFramePr>
            <a:graphicFrameLocks noGrp="1"/>
          </p:cNvGraphicFramePr>
          <p:nvPr>
            <p:extLst>
              <p:ext uri="{D42A27DB-BD31-4B8C-83A1-F6EECF244321}">
                <p14:modId xmlns:p14="http://schemas.microsoft.com/office/powerpoint/2010/main" val="1297839187"/>
              </p:ext>
            </p:extLst>
          </p:nvPr>
        </p:nvGraphicFramePr>
        <p:xfrm>
          <a:off x="3502938" y="2359248"/>
          <a:ext cx="5683746" cy="4242720"/>
        </p:xfrm>
        <a:graphic>
          <a:graphicData uri="http://schemas.openxmlformats.org/drawingml/2006/table">
            <a:tbl>
              <a:tblPr/>
              <a:tblGrid>
                <a:gridCol w="1420937">
                  <a:extLst>
                    <a:ext uri="{9D8B030D-6E8A-4147-A177-3AD203B41FA5}">
                      <a16:colId xmlns:a16="http://schemas.microsoft.com/office/drawing/2014/main" val="20000"/>
                    </a:ext>
                  </a:extLst>
                </a:gridCol>
                <a:gridCol w="1420936">
                  <a:extLst>
                    <a:ext uri="{9D8B030D-6E8A-4147-A177-3AD203B41FA5}">
                      <a16:colId xmlns:a16="http://schemas.microsoft.com/office/drawing/2014/main" val="20001"/>
                    </a:ext>
                  </a:extLst>
                </a:gridCol>
                <a:gridCol w="1420937">
                  <a:extLst>
                    <a:ext uri="{9D8B030D-6E8A-4147-A177-3AD203B41FA5}">
                      <a16:colId xmlns:a16="http://schemas.microsoft.com/office/drawing/2014/main" val="20002"/>
                    </a:ext>
                  </a:extLst>
                </a:gridCol>
                <a:gridCol w="1420936">
                  <a:extLst>
                    <a:ext uri="{9D8B030D-6E8A-4147-A177-3AD203B41FA5}">
                      <a16:colId xmlns:a16="http://schemas.microsoft.com/office/drawing/2014/main" val="20003"/>
                    </a:ext>
                  </a:extLst>
                </a:gridCol>
              </a:tblGrid>
              <a:tr h="1414240">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dirty="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EECE1"/>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dirty="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EECE1"/>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EECE1"/>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EECE1"/>
                    </a:solidFill>
                  </a:tcPr>
                </a:tc>
                <a:extLst>
                  <a:ext uri="{0D108BD9-81ED-4DB2-BD59-A6C34878D82A}">
                    <a16:rowId xmlns:a16="http://schemas.microsoft.com/office/drawing/2014/main" val="10000"/>
                  </a:ext>
                </a:extLst>
              </a:tr>
              <a:tr h="1414240">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EECE1"/>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EECE1"/>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EECE1"/>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EECE1"/>
                    </a:solidFill>
                  </a:tcPr>
                </a:tc>
                <a:extLst>
                  <a:ext uri="{0D108BD9-81ED-4DB2-BD59-A6C34878D82A}">
                    <a16:rowId xmlns:a16="http://schemas.microsoft.com/office/drawing/2014/main" val="10001"/>
                  </a:ext>
                </a:extLst>
              </a:tr>
              <a:tr h="1414240">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EECE1"/>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EECE1"/>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EECE1"/>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dirty="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EECE1"/>
                    </a:solidFill>
                  </a:tcPr>
                </a:tc>
                <a:extLst>
                  <a:ext uri="{0D108BD9-81ED-4DB2-BD59-A6C34878D82A}">
                    <a16:rowId xmlns:a16="http://schemas.microsoft.com/office/drawing/2014/main" val="10002"/>
                  </a:ext>
                </a:extLst>
              </a:tr>
            </a:tbl>
          </a:graphicData>
        </a:graphic>
      </p:graphicFrame>
      <p:sp>
        <p:nvSpPr>
          <p:cNvPr id="7" name="Rectangle 48">
            <a:extLst>
              <a:ext uri="{FF2B5EF4-FFF2-40B4-BE49-F238E27FC236}">
                <a16:creationId xmlns:a16="http://schemas.microsoft.com/office/drawing/2014/main" id="{C4C22351-695E-47A8-AA9A-A594D8231CAE}"/>
              </a:ext>
            </a:extLst>
          </p:cNvPr>
          <p:cNvSpPr>
            <a:spLocks/>
          </p:cNvSpPr>
          <p:nvPr/>
        </p:nvSpPr>
        <p:spPr bwMode="auto">
          <a:xfrm>
            <a:off x="6343695" y="3054648"/>
            <a:ext cx="1420936" cy="2116336"/>
          </a:xfrm>
          <a:prstGeom prst="rect">
            <a:avLst/>
          </a:prstGeom>
          <a:solidFill>
            <a:srgbClr val="98B7FE">
              <a:alpha val="70000"/>
            </a:srgbClr>
          </a:solidFill>
          <a:ln w="6350" cap="flat">
            <a:solidFill>
              <a:srgbClr val="001445">
                <a:alpha val="70000"/>
              </a:srgbClr>
            </a:solidFill>
            <a:prstDash val="solid"/>
            <a:miter lim="800000"/>
            <a:headEnd type="none" w="med" len="med"/>
            <a:tailEnd type="none" w="med" len="med"/>
          </a:ln>
        </p:spPr>
        <p:txBody>
          <a:bodyPr lIns="0" tIns="0" rIns="0" bIns="0"/>
          <a:lstStyle/>
          <a:p>
            <a:endParaRPr lang="en-US"/>
          </a:p>
        </p:txBody>
      </p:sp>
      <p:sp>
        <p:nvSpPr>
          <p:cNvPr id="8" name="Rectangle 49">
            <a:extLst>
              <a:ext uri="{FF2B5EF4-FFF2-40B4-BE49-F238E27FC236}">
                <a16:creationId xmlns:a16="http://schemas.microsoft.com/office/drawing/2014/main" id="{89BECCCB-36F0-4A94-8901-CBE6B0956CE3}"/>
              </a:ext>
            </a:extLst>
          </p:cNvPr>
          <p:cNvSpPr>
            <a:spLocks/>
          </p:cNvSpPr>
          <p:nvPr/>
        </p:nvSpPr>
        <p:spPr bwMode="auto">
          <a:xfrm>
            <a:off x="6436340" y="4130749"/>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1" name="Rectangle 50">
            <a:extLst>
              <a:ext uri="{FF2B5EF4-FFF2-40B4-BE49-F238E27FC236}">
                <a16:creationId xmlns:a16="http://schemas.microsoft.com/office/drawing/2014/main" id="{F03AFA32-C5A5-47B3-A609-703CFE468ED0}"/>
              </a:ext>
            </a:extLst>
          </p:cNvPr>
          <p:cNvSpPr>
            <a:spLocks/>
          </p:cNvSpPr>
          <p:nvPr/>
        </p:nvSpPr>
        <p:spPr bwMode="auto">
          <a:xfrm>
            <a:off x="6949797" y="2590377"/>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2" name="Rectangle 51">
            <a:extLst>
              <a:ext uri="{FF2B5EF4-FFF2-40B4-BE49-F238E27FC236}">
                <a16:creationId xmlns:a16="http://schemas.microsoft.com/office/drawing/2014/main" id="{8EA7F2D3-E3FD-4746-9EA8-70D9E4DBE53A}"/>
              </a:ext>
            </a:extLst>
          </p:cNvPr>
          <p:cNvSpPr>
            <a:spLocks/>
          </p:cNvSpPr>
          <p:nvPr/>
        </p:nvSpPr>
        <p:spPr bwMode="auto">
          <a:xfrm>
            <a:off x="7056953" y="3483346"/>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3" name="Rectangle 52">
            <a:extLst>
              <a:ext uri="{FF2B5EF4-FFF2-40B4-BE49-F238E27FC236}">
                <a16:creationId xmlns:a16="http://schemas.microsoft.com/office/drawing/2014/main" id="{EE1D08C1-794F-4CD2-8FDD-F2C470DF48F1}"/>
              </a:ext>
            </a:extLst>
          </p:cNvPr>
          <p:cNvSpPr>
            <a:spLocks/>
          </p:cNvSpPr>
          <p:nvPr/>
        </p:nvSpPr>
        <p:spPr bwMode="auto">
          <a:xfrm>
            <a:off x="7056953" y="3394049"/>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4" name="Rectangle 53">
            <a:extLst>
              <a:ext uri="{FF2B5EF4-FFF2-40B4-BE49-F238E27FC236}">
                <a16:creationId xmlns:a16="http://schemas.microsoft.com/office/drawing/2014/main" id="{78F3359F-89BE-4849-9AB2-F687E274A030}"/>
              </a:ext>
            </a:extLst>
          </p:cNvPr>
          <p:cNvSpPr>
            <a:spLocks/>
          </p:cNvSpPr>
          <p:nvPr/>
        </p:nvSpPr>
        <p:spPr bwMode="auto">
          <a:xfrm>
            <a:off x="7512368" y="3483346"/>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5" name="Rectangle 54">
            <a:extLst>
              <a:ext uri="{FF2B5EF4-FFF2-40B4-BE49-F238E27FC236}">
                <a16:creationId xmlns:a16="http://schemas.microsoft.com/office/drawing/2014/main" id="{17D73326-24C5-4B14-96FD-7C0AE8B7A531}"/>
              </a:ext>
            </a:extLst>
          </p:cNvPr>
          <p:cNvSpPr>
            <a:spLocks/>
          </p:cNvSpPr>
          <p:nvPr/>
        </p:nvSpPr>
        <p:spPr bwMode="auto">
          <a:xfrm>
            <a:off x="6601539" y="3304753"/>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6" name="Rectangle 55">
            <a:extLst>
              <a:ext uri="{FF2B5EF4-FFF2-40B4-BE49-F238E27FC236}">
                <a16:creationId xmlns:a16="http://schemas.microsoft.com/office/drawing/2014/main" id="{3DEBC2AB-DF04-46DE-88C0-87CE98F5F8E6}"/>
              </a:ext>
            </a:extLst>
          </p:cNvPr>
          <p:cNvSpPr>
            <a:spLocks/>
          </p:cNvSpPr>
          <p:nvPr/>
        </p:nvSpPr>
        <p:spPr bwMode="auto">
          <a:xfrm>
            <a:off x="6422946" y="3161878"/>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7" name="Rectangle 56">
            <a:extLst>
              <a:ext uri="{FF2B5EF4-FFF2-40B4-BE49-F238E27FC236}">
                <a16:creationId xmlns:a16="http://schemas.microsoft.com/office/drawing/2014/main" id="{D3257B2E-4983-4843-B6D4-997DF22C80C7}"/>
              </a:ext>
            </a:extLst>
          </p:cNvPr>
          <p:cNvSpPr>
            <a:spLocks/>
          </p:cNvSpPr>
          <p:nvPr/>
        </p:nvSpPr>
        <p:spPr bwMode="auto">
          <a:xfrm>
            <a:off x="6780133" y="3161878"/>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8" name="Rectangle 57">
            <a:extLst>
              <a:ext uri="{FF2B5EF4-FFF2-40B4-BE49-F238E27FC236}">
                <a16:creationId xmlns:a16="http://schemas.microsoft.com/office/drawing/2014/main" id="{1A87123A-7E42-4D5B-B9C2-E34DF89F6F39}"/>
              </a:ext>
            </a:extLst>
          </p:cNvPr>
          <p:cNvSpPr>
            <a:spLocks/>
          </p:cNvSpPr>
          <p:nvPr/>
        </p:nvSpPr>
        <p:spPr bwMode="auto">
          <a:xfrm>
            <a:off x="6530102" y="4224510"/>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9" name="Rectangle 58">
            <a:extLst>
              <a:ext uri="{FF2B5EF4-FFF2-40B4-BE49-F238E27FC236}">
                <a16:creationId xmlns:a16="http://schemas.microsoft.com/office/drawing/2014/main" id="{3366D428-B7E0-4634-B014-2BF711D4F8B9}"/>
              </a:ext>
            </a:extLst>
          </p:cNvPr>
          <p:cNvSpPr>
            <a:spLocks/>
          </p:cNvSpPr>
          <p:nvPr/>
        </p:nvSpPr>
        <p:spPr bwMode="auto">
          <a:xfrm>
            <a:off x="6708696" y="4045917"/>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0" name="Rectangle 59">
            <a:extLst>
              <a:ext uri="{FF2B5EF4-FFF2-40B4-BE49-F238E27FC236}">
                <a16:creationId xmlns:a16="http://schemas.microsoft.com/office/drawing/2014/main" id="{F57EFBFB-0FC1-4800-87DB-4EA656768E5F}"/>
              </a:ext>
            </a:extLst>
          </p:cNvPr>
          <p:cNvSpPr>
            <a:spLocks/>
          </p:cNvSpPr>
          <p:nvPr/>
        </p:nvSpPr>
        <p:spPr bwMode="auto">
          <a:xfrm>
            <a:off x="6708696" y="4135213"/>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1" name="Rectangle 60">
            <a:extLst>
              <a:ext uri="{FF2B5EF4-FFF2-40B4-BE49-F238E27FC236}">
                <a16:creationId xmlns:a16="http://schemas.microsoft.com/office/drawing/2014/main" id="{9C31E38E-6543-4959-86A0-742A6E55FA8A}"/>
              </a:ext>
            </a:extLst>
          </p:cNvPr>
          <p:cNvSpPr>
            <a:spLocks/>
          </p:cNvSpPr>
          <p:nvPr/>
        </p:nvSpPr>
        <p:spPr bwMode="auto">
          <a:xfrm>
            <a:off x="6708696" y="4670995"/>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2" name="Rectangle 61">
            <a:extLst>
              <a:ext uri="{FF2B5EF4-FFF2-40B4-BE49-F238E27FC236}">
                <a16:creationId xmlns:a16="http://schemas.microsoft.com/office/drawing/2014/main" id="{BB32664C-0E45-4A69-832D-9E20065422DF}"/>
              </a:ext>
            </a:extLst>
          </p:cNvPr>
          <p:cNvSpPr>
            <a:spLocks/>
          </p:cNvSpPr>
          <p:nvPr/>
        </p:nvSpPr>
        <p:spPr bwMode="auto">
          <a:xfrm>
            <a:off x="6887289" y="4581698"/>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3" name="Rectangle 62">
            <a:extLst>
              <a:ext uri="{FF2B5EF4-FFF2-40B4-BE49-F238E27FC236}">
                <a16:creationId xmlns:a16="http://schemas.microsoft.com/office/drawing/2014/main" id="{B4793DEE-9A50-45D5-BBBE-5CF1392C740B}"/>
              </a:ext>
            </a:extLst>
          </p:cNvPr>
          <p:cNvSpPr>
            <a:spLocks/>
          </p:cNvSpPr>
          <p:nvPr/>
        </p:nvSpPr>
        <p:spPr bwMode="auto">
          <a:xfrm>
            <a:off x="6985516" y="4733503"/>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4" name="Rectangle 63">
            <a:extLst>
              <a:ext uri="{FF2B5EF4-FFF2-40B4-BE49-F238E27FC236}">
                <a16:creationId xmlns:a16="http://schemas.microsoft.com/office/drawing/2014/main" id="{3BF183F3-5558-44DF-9A9E-9C89F832A8A3}"/>
              </a:ext>
            </a:extLst>
          </p:cNvPr>
          <p:cNvSpPr>
            <a:spLocks/>
          </p:cNvSpPr>
          <p:nvPr/>
        </p:nvSpPr>
        <p:spPr bwMode="auto">
          <a:xfrm>
            <a:off x="6914078" y="4108424"/>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5" name="Rectangle 64">
            <a:extLst>
              <a:ext uri="{FF2B5EF4-FFF2-40B4-BE49-F238E27FC236}">
                <a16:creationId xmlns:a16="http://schemas.microsoft.com/office/drawing/2014/main" id="{C97EA5BA-C683-4300-9B66-63C9EEDB1506}"/>
              </a:ext>
            </a:extLst>
          </p:cNvPr>
          <p:cNvSpPr>
            <a:spLocks/>
          </p:cNvSpPr>
          <p:nvPr/>
        </p:nvSpPr>
        <p:spPr bwMode="auto">
          <a:xfrm>
            <a:off x="6530102" y="4554909"/>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6" name="Rectangle 65">
            <a:extLst>
              <a:ext uri="{FF2B5EF4-FFF2-40B4-BE49-F238E27FC236}">
                <a16:creationId xmlns:a16="http://schemas.microsoft.com/office/drawing/2014/main" id="{CF575C3D-620D-46B4-BA0B-FCA11C251CC6}"/>
              </a:ext>
            </a:extLst>
          </p:cNvPr>
          <p:cNvSpPr>
            <a:spLocks/>
          </p:cNvSpPr>
          <p:nvPr/>
        </p:nvSpPr>
        <p:spPr bwMode="auto">
          <a:xfrm>
            <a:off x="7092672" y="4287018"/>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7" name="Rectangle 66">
            <a:extLst>
              <a:ext uri="{FF2B5EF4-FFF2-40B4-BE49-F238E27FC236}">
                <a16:creationId xmlns:a16="http://schemas.microsoft.com/office/drawing/2014/main" id="{F582CCCA-8B0B-4C87-BBE5-701583CA466B}"/>
              </a:ext>
            </a:extLst>
          </p:cNvPr>
          <p:cNvSpPr>
            <a:spLocks/>
          </p:cNvSpPr>
          <p:nvPr/>
        </p:nvSpPr>
        <p:spPr bwMode="auto">
          <a:xfrm>
            <a:off x="7298055" y="4135213"/>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8" name="Rectangle 67">
            <a:extLst>
              <a:ext uri="{FF2B5EF4-FFF2-40B4-BE49-F238E27FC236}">
                <a16:creationId xmlns:a16="http://schemas.microsoft.com/office/drawing/2014/main" id="{93153D46-E80C-4CEA-91C0-56B2749CA089}"/>
              </a:ext>
            </a:extLst>
          </p:cNvPr>
          <p:cNvSpPr>
            <a:spLocks/>
          </p:cNvSpPr>
          <p:nvPr/>
        </p:nvSpPr>
        <p:spPr bwMode="auto">
          <a:xfrm>
            <a:off x="7271266" y="4465612"/>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9" name="Rectangle 68">
            <a:extLst>
              <a:ext uri="{FF2B5EF4-FFF2-40B4-BE49-F238E27FC236}">
                <a16:creationId xmlns:a16="http://schemas.microsoft.com/office/drawing/2014/main" id="{2F8948B9-1A05-4628-A9B4-F36439F93821}"/>
              </a:ext>
            </a:extLst>
          </p:cNvPr>
          <p:cNvSpPr>
            <a:spLocks/>
          </p:cNvSpPr>
          <p:nvPr/>
        </p:nvSpPr>
        <p:spPr bwMode="auto">
          <a:xfrm>
            <a:off x="7360563" y="4465612"/>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30" name="Rectangle 69">
            <a:extLst>
              <a:ext uri="{FF2B5EF4-FFF2-40B4-BE49-F238E27FC236}">
                <a16:creationId xmlns:a16="http://schemas.microsoft.com/office/drawing/2014/main" id="{E1FE8A32-9850-49BD-B57A-BE05D1E82E46}"/>
              </a:ext>
            </a:extLst>
          </p:cNvPr>
          <p:cNvSpPr>
            <a:spLocks/>
          </p:cNvSpPr>
          <p:nvPr/>
        </p:nvSpPr>
        <p:spPr bwMode="auto">
          <a:xfrm>
            <a:off x="7449860" y="4644206"/>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Tree>
    <p:extLst>
      <p:ext uri="{BB962C8B-B14F-4D97-AF65-F5344CB8AC3E}">
        <p14:creationId xmlns:p14="http://schemas.microsoft.com/office/powerpoint/2010/main" val="26558015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1"/>
          <p:cNvSpPr>
            <a:spLocks noGrp="1" noChangeArrowheads="1"/>
          </p:cNvSpPr>
          <p:nvPr>
            <p:ph type="ctrTitle"/>
          </p:nvPr>
        </p:nvSpPr>
        <p:spPr/>
        <p:txBody>
          <a:bodyPr/>
          <a:lstStyle/>
          <a:p>
            <a:r>
              <a:rPr lang="en-US"/>
              <a:t>Error Minimization</a:t>
            </a:r>
            <a:endParaRPr lang="en-US" dirty="0"/>
          </a:p>
        </p:txBody>
      </p:sp>
      <p:sp>
        <p:nvSpPr>
          <p:cNvPr id="8" name="Subtitle 7">
            <a:extLst>
              <a:ext uri="{FF2B5EF4-FFF2-40B4-BE49-F238E27FC236}">
                <a16:creationId xmlns:a16="http://schemas.microsoft.com/office/drawing/2014/main" id="{5E793DD0-C8EC-468B-83EC-2E174F79C536}"/>
              </a:ext>
            </a:extLst>
          </p:cNvPr>
          <p:cNvSpPr>
            <a:spLocks noGrp="1"/>
          </p:cNvSpPr>
          <p:nvPr>
            <p:ph type="subTitle" idx="1"/>
          </p:nvPr>
        </p:nvSpPr>
        <p:spPr/>
        <p:txBody>
          <a:bodyPr/>
          <a:lstStyle/>
          <a:p>
            <a:endParaRPr lang="en-US"/>
          </a:p>
        </p:txBody>
      </p:sp>
      <p:sp>
        <p:nvSpPr>
          <p:cNvPr id="9" name="Text Placeholder 8">
            <a:extLst>
              <a:ext uri="{FF2B5EF4-FFF2-40B4-BE49-F238E27FC236}">
                <a16:creationId xmlns:a16="http://schemas.microsoft.com/office/drawing/2014/main" id="{ED136D71-0D20-4EEB-8A88-1B52229213F8}"/>
              </a:ext>
            </a:extLst>
          </p:cNvPr>
          <p:cNvSpPr>
            <a:spLocks noGrp="1"/>
          </p:cNvSpPr>
          <p:nvPr>
            <p:ph type="body" sz="quarter" idx="14"/>
          </p:nvPr>
        </p:nvSpPr>
        <p:spPr/>
        <p:txBody>
          <a:bodyPr/>
          <a:lstStyle/>
          <a:p>
            <a:pPr marL="401822" indent="-401822">
              <a:spcBef>
                <a:spcPts val="1687"/>
              </a:spcBef>
              <a:buFont typeface="Arial" pitchFamily="34" charset="0"/>
              <a:buChar char="•"/>
            </a:pPr>
            <a:r>
              <a:rPr lang="en-US" sz="2800" dirty="0">
                <a:solidFill>
                  <a:schemeClr val="tx1"/>
                </a:solidFill>
                <a:ea typeface="Gill Sans" charset="0"/>
                <a:cs typeface="Gill Sans" charset="0"/>
              </a:rPr>
              <a:t>Noise error: calls for coarser partitioning</a:t>
            </a:r>
          </a:p>
          <a:p>
            <a:pPr marL="401822" indent="-401822">
              <a:spcBef>
                <a:spcPts val="1687"/>
              </a:spcBef>
              <a:buFont typeface="Arial" pitchFamily="34" charset="0"/>
              <a:buChar char="•"/>
            </a:pPr>
            <a:r>
              <a:rPr lang="en-US" sz="2800" dirty="0">
                <a:solidFill>
                  <a:schemeClr val="tx1"/>
                </a:solidFill>
                <a:ea typeface="Gill Sans" charset="0"/>
                <a:cs typeface="Gill Sans" charset="0"/>
              </a:rPr>
              <a:t>Non-uniformity error: calls for finer partitioning</a:t>
            </a:r>
          </a:p>
          <a:p>
            <a:pPr marL="401822" indent="-401822">
              <a:spcBef>
                <a:spcPts val="1687"/>
              </a:spcBef>
              <a:buFont typeface="Arial" pitchFamily="34" charset="0"/>
              <a:buChar char="•"/>
            </a:pPr>
            <a:r>
              <a:rPr lang="en-US" sz="2800" dirty="0">
                <a:solidFill>
                  <a:schemeClr val="tx1"/>
                </a:solidFill>
                <a:ea typeface="Gill Sans" charset="0"/>
                <a:cs typeface="Gill Sans" charset="0"/>
              </a:rPr>
              <a:t>Need to choose partition granularity to minimize the sum of the two errors</a:t>
            </a:r>
          </a:p>
        </p:txBody>
      </p:sp>
    </p:spTree>
    <p:extLst>
      <p:ext uri="{BB962C8B-B14F-4D97-AF65-F5344CB8AC3E}">
        <p14:creationId xmlns:p14="http://schemas.microsoft.com/office/powerpoint/2010/main" val="28271258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1"/>
          <p:cNvSpPr>
            <a:spLocks noGrp="1" noChangeArrowheads="1"/>
          </p:cNvSpPr>
          <p:nvPr>
            <p:ph type="ctrTitle"/>
          </p:nvPr>
        </p:nvSpPr>
        <p:spPr/>
        <p:txBody>
          <a:bodyPr/>
          <a:lstStyle/>
          <a:p>
            <a:r>
              <a:rPr lang="en-US"/>
              <a:t>Determining Grid Size</a:t>
            </a:r>
            <a:endParaRPr lang="en-US" dirty="0"/>
          </a:p>
        </p:txBody>
      </p:sp>
      <p:sp>
        <p:nvSpPr>
          <p:cNvPr id="12" name="Subtitle 11">
            <a:extLst>
              <a:ext uri="{FF2B5EF4-FFF2-40B4-BE49-F238E27FC236}">
                <a16:creationId xmlns:a16="http://schemas.microsoft.com/office/drawing/2014/main" id="{B1105AF2-9339-4172-A2B4-D992408BF536}"/>
              </a:ext>
            </a:extLst>
          </p:cNvPr>
          <p:cNvSpPr>
            <a:spLocks noGrp="1"/>
          </p:cNvSpPr>
          <p:nvPr>
            <p:ph type="subTitle" idx="1"/>
          </p:nvPr>
        </p:nvSpPr>
        <p:spPr/>
        <p:txBody>
          <a:bodyPr/>
          <a:lstStyle/>
          <a:p>
            <a:endParaRPr lang="en-US"/>
          </a:p>
        </p:txBody>
      </p:sp>
      <p:sp>
        <p:nvSpPr>
          <p:cNvPr id="13" name="Text Placeholder 12">
            <a:extLst>
              <a:ext uri="{FF2B5EF4-FFF2-40B4-BE49-F238E27FC236}">
                <a16:creationId xmlns:a16="http://schemas.microsoft.com/office/drawing/2014/main" id="{81D02E0E-581F-4485-A899-CB300EBD629C}"/>
              </a:ext>
            </a:extLst>
          </p:cNvPr>
          <p:cNvSpPr>
            <a:spLocks noGrp="1"/>
          </p:cNvSpPr>
          <p:nvPr>
            <p:ph type="body" sz="quarter" idx="14"/>
          </p:nvPr>
        </p:nvSpPr>
        <p:spPr/>
        <p:txBody>
          <a:bodyPr/>
          <a:lstStyle/>
          <a:p>
            <a:pPr marL="625056"/>
            <a:r>
              <a:rPr lang="en-US" sz="3200" dirty="0">
                <a:latin typeface="Times New Roman Italic" charset="0"/>
                <a:cs typeface="Times New Roman Italic" charset="0"/>
                <a:sym typeface="Times New Roman Italic" charset="0"/>
              </a:rPr>
              <a:t>m </a:t>
            </a:r>
            <a:r>
              <a:rPr lang="en-US" sz="3200" dirty="0"/>
              <a:t>x </a:t>
            </a:r>
            <a:r>
              <a:rPr lang="en-US" sz="3200" dirty="0">
                <a:latin typeface="Times New Roman Italic" charset="0"/>
                <a:cs typeface="Times New Roman Italic" charset="0"/>
                <a:sym typeface="Times New Roman Italic" charset="0"/>
              </a:rPr>
              <a:t>m </a:t>
            </a:r>
            <a:r>
              <a:rPr lang="en-US" sz="3200" dirty="0"/>
              <a:t>grid. Query selects a portion </a:t>
            </a:r>
            <a:r>
              <a:rPr lang="en-US" sz="3200" dirty="0">
                <a:latin typeface="Times New Roman Italic" charset="0"/>
                <a:cs typeface="Times New Roman Italic" charset="0"/>
                <a:sym typeface="Times New Roman Italic" charset="0"/>
              </a:rPr>
              <a:t>r</a:t>
            </a:r>
            <a:r>
              <a:rPr lang="en-US" sz="3200" dirty="0"/>
              <a:t> of the domain. </a:t>
            </a:r>
          </a:p>
          <a:p>
            <a:pPr marL="625056"/>
            <a:endParaRPr lang="en-US" sz="3200" dirty="0"/>
          </a:p>
          <a:p>
            <a:pPr marL="625056"/>
            <a:r>
              <a:rPr lang="en-US" sz="3200" dirty="0"/>
              <a:t>Standard deviation of the noise error:</a:t>
            </a:r>
          </a:p>
          <a:p>
            <a:pPr marL="625056"/>
            <a:endParaRPr lang="en-US" sz="3200" dirty="0"/>
          </a:p>
          <a:p>
            <a:pPr marL="625056"/>
            <a:r>
              <a:rPr lang="en-US" sz="3200" dirty="0"/>
              <a:t>Standard deviation non-uniformity error:</a:t>
            </a:r>
          </a:p>
          <a:p>
            <a:pPr marL="625056"/>
            <a:endParaRPr lang="en-US" sz="3200" dirty="0"/>
          </a:p>
          <a:p>
            <a:pPr marL="625056"/>
            <a:r>
              <a:rPr lang="en-US" sz="3200" dirty="0"/>
              <a:t>Minimize sum of two errors</a:t>
            </a:r>
          </a:p>
        </p:txBody>
      </p:sp>
      <p:pic>
        <p:nvPicPr>
          <p:cNvPr id="5" name="Picture 4">
            <a:extLst>
              <a:ext uri="{FF2B5EF4-FFF2-40B4-BE49-F238E27FC236}">
                <a16:creationId xmlns:a16="http://schemas.microsoft.com/office/drawing/2014/main" id="{84F0EEDE-E1A1-4C93-9629-FC9F043F1B8B}"/>
              </a:ext>
            </a:extLst>
          </p:cNvPr>
          <p:cNvPicPr>
            <a:picLocks noChangeAspect="1" noChangeArrowheads="1"/>
          </p:cNvPicPr>
          <p:nvPr/>
        </p:nvPicPr>
        <p:blipFill>
          <a:blip r:embed="rId2" cstate="print"/>
          <a:srcRect/>
          <a:stretch>
            <a:fillRect/>
          </a:stretch>
        </p:blipFill>
        <p:spPr bwMode="auto">
          <a:xfrm>
            <a:off x="8361331" y="2834970"/>
            <a:ext cx="1089422" cy="616148"/>
          </a:xfrm>
          <a:prstGeom prst="rect">
            <a:avLst/>
          </a:prstGeom>
          <a:noFill/>
          <a:ln w="12700" cap="flat">
            <a:noFill/>
            <a:miter lim="800000"/>
            <a:headEnd/>
            <a:tailEnd/>
          </a:ln>
        </p:spPr>
      </p:pic>
      <p:pic>
        <p:nvPicPr>
          <p:cNvPr id="6" name="Picture 5">
            <a:extLst>
              <a:ext uri="{FF2B5EF4-FFF2-40B4-BE49-F238E27FC236}">
                <a16:creationId xmlns:a16="http://schemas.microsoft.com/office/drawing/2014/main" id="{54C5B7AF-8AC0-45F3-A53F-A2CF46680956}"/>
              </a:ext>
            </a:extLst>
          </p:cNvPr>
          <p:cNvPicPr>
            <a:picLocks noChangeAspect="1" noChangeArrowheads="1"/>
          </p:cNvPicPr>
          <p:nvPr/>
        </p:nvPicPr>
        <p:blipFill>
          <a:blip r:embed="rId3" cstate="print"/>
          <a:srcRect/>
          <a:stretch>
            <a:fillRect/>
          </a:stretch>
        </p:blipFill>
        <p:spPr bwMode="auto">
          <a:xfrm>
            <a:off x="8606216" y="3890052"/>
            <a:ext cx="723305" cy="610567"/>
          </a:xfrm>
          <a:prstGeom prst="rect">
            <a:avLst/>
          </a:prstGeom>
          <a:noFill/>
          <a:ln w="12700" cap="flat">
            <a:noFill/>
            <a:miter lim="800000"/>
            <a:headEnd/>
            <a:tailEnd/>
          </a:ln>
        </p:spPr>
      </p:pic>
      <p:pic>
        <p:nvPicPr>
          <p:cNvPr id="7" name="Picture 3">
            <a:extLst>
              <a:ext uri="{FF2B5EF4-FFF2-40B4-BE49-F238E27FC236}">
                <a16:creationId xmlns:a16="http://schemas.microsoft.com/office/drawing/2014/main" id="{5FC2DAC5-F3C3-4B7A-B4C1-0D09C80C6BCB}"/>
              </a:ext>
            </a:extLst>
          </p:cNvPr>
          <p:cNvPicPr>
            <a:picLocks noChangeAspect="1" noChangeArrowheads="1"/>
          </p:cNvPicPr>
          <p:nvPr/>
        </p:nvPicPr>
        <p:blipFill>
          <a:blip r:embed="rId4" cstate="print"/>
          <a:srcRect/>
          <a:stretch>
            <a:fillRect/>
          </a:stretch>
        </p:blipFill>
        <p:spPr bwMode="auto">
          <a:xfrm>
            <a:off x="5299091" y="5380136"/>
            <a:ext cx="2902148" cy="598289"/>
          </a:xfrm>
          <a:prstGeom prst="rect">
            <a:avLst/>
          </a:prstGeom>
          <a:noFill/>
          <a:ln w="12700" cap="flat">
            <a:noFill/>
            <a:miter lim="800000"/>
            <a:headEnd/>
            <a:tailEnd/>
          </a:ln>
        </p:spPr>
      </p:pic>
      <p:pic>
        <p:nvPicPr>
          <p:cNvPr id="8" name="Picture 4">
            <a:extLst>
              <a:ext uri="{FF2B5EF4-FFF2-40B4-BE49-F238E27FC236}">
                <a16:creationId xmlns:a16="http://schemas.microsoft.com/office/drawing/2014/main" id="{C7F44D1F-4FAA-4366-BB3A-B2ADC24ED078}"/>
              </a:ext>
            </a:extLst>
          </p:cNvPr>
          <p:cNvPicPr>
            <a:picLocks noChangeAspect="1" noChangeArrowheads="1"/>
          </p:cNvPicPr>
          <p:nvPr/>
        </p:nvPicPr>
        <p:blipFill>
          <a:blip r:embed="rId5" cstate="print"/>
          <a:srcRect/>
          <a:stretch>
            <a:fillRect/>
          </a:stretch>
        </p:blipFill>
        <p:spPr bwMode="auto">
          <a:xfrm>
            <a:off x="5299091" y="6085581"/>
            <a:ext cx="2455664" cy="598289"/>
          </a:xfrm>
          <a:prstGeom prst="rect">
            <a:avLst/>
          </a:prstGeom>
          <a:noFill/>
          <a:ln w="12700" cap="flat">
            <a:noFill/>
            <a:miter lim="800000"/>
            <a:headEnd/>
            <a:tailEnd/>
          </a:ln>
        </p:spPr>
      </p:pic>
    </p:spTree>
    <p:extLst>
      <p:ext uri="{BB962C8B-B14F-4D97-AF65-F5344CB8AC3E}">
        <p14:creationId xmlns:p14="http://schemas.microsoft.com/office/powerpoint/2010/main" val="29738645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3" name="Rectangle 1"/>
          <p:cNvSpPr>
            <a:spLocks noGrp="1" noChangeArrowheads="1"/>
          </p:cNvSpPr>
          <p:nvPr>
            <p:ph type="ctrTitle"/>
          </p:nvPr>
        </p:nvSpPr>
        <p:spPr/>
        <p:txBody>
          <a:bodyPr/>
          <a:lstStyle/>
          <a:p>
            <a:r>
              <a:rPr lang="en-US"/>
              <a:t>Limitation of Uniform Grid</a:t>
            </a:r>
            <a:endParaRPr lang="en-US" dirty="0"/>
          </a:p>
        </p:txBody>
      </p:sp>
      <p:sp>
        <p:nvSpPr>
          <p:cNvPr id="9" name="Subtitle 8">
            <a:extLst>
              <a:ext uri="{FF2B5EF4-FFF2-40B4-BE49-F238E27FC236}">
                <a16:creationId xmlns:a16="http://schemas.microsoft.com/office/drawing/2014/main" id="{97DEF9EB-B67E-431D-82E6-DC4C82CE2638}"/>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F50D5AB4-D46C-4FC2-85A7-F6573F9FA9B9}"/>
              </a:ext>
            </a:extLst>
          </p:cNvPr>
          <p:cNvSpPr>
            <a:spLocks noGrp="1"/>
          </p:cNvSpPr>
          <p:nvPr>
            <p:ph type="body" sz="quarter" idx="14"/>
          </p:nvPr>
        </p:nvSpPr>
        <p:spPr/>
        <p:txBody>
          <a:bodyPr/>
          <a:lstStyle/>
          <a:p>
            <a:pPr marL="625056"/>
            <a:r>
              <a:rPr lang="en-US" sz="3600" dirty="0"/>
              <a:t>Uniform Grid treats all regions equally</a:t>
            </a:r>
          </a:p>
          <a:p>
            <a:pPr marL="937584" lvl="1"/>
            <a:r>
              <a:rPr lang="en-US" sz="2800" dirty="0"/>
              <a:t>If a region is </a:t>
            </a:r>
            <a:r>
              <a:rPr lang="en-US" sz="2800" b="1" i="1" dirty="0">
                <a:solidFill>
                  <a:schemeClr val="bg1"/>
                </a:solidFill>
              </a:rPr>
              <a:t>sparse</a:t>
            </a:r>
            <a:r>
              <a:rPr lang="en-US" sz="2800" dirty="0"/>
              <a:t>, we might </a:t>
            </a:r>
            <a:r>
              <a:rPr lang="en-US" sz="2800" b="1" i="1" dirty="0">
                <a:solidFill>
                  <a:schemeClr val="bg1"/>
                </a:solidFill>
              </a:rPr>
              <a:t>over</a:t>
            </a:r>
            <a:r>
              <a:rPr lang="en-US" sz="2800" dirty="0"/>
              <a:t>-partitioning the region. This increases the noise error with little reduction in the non-uniformity error. </a:t>
            </a:r>
          </a:p>
          <a:p>
            <a:pPr marL="937584" lvl="1"/>
            <a:r>
              <a:rPr lang="en-US" sz="2800" dirty="0"/>
              <a:t>if a region is very </a:t>
            </a:r>
            <a:r>
              <a:rPr lang="en-US" sz="2800" b="1" i="1" dirty="0">
                <a:solidFill>
                  <a:schemeClr val="bg1"/>
                </a:solidFill>
              </a:rPr>
              <a:t>dense</a:t>
            </a:r>
            <a:r>
              <a:rPr lang="en-US" sz="2800" dirty="0"/>
              <a:t>, this method might result in </a:t>
            </a:r>
            <a:r>
              <a:rPr lang="en-US" sz="2800" b="1" i="1" dirty="0">
                <a:solidFill>
                  <a:schemeClr val="bg1"/>
                </a:solidFill>
              </a:rPr>
              <a:t>under</a:t>
            </a:r>
            <a:r>
              <a:rPr lang="en-US" sz="2800" dirty="0"/>
              <a:t>-partitioning of the region.  As a result, the non-uniformity error would be quite large</a:t>
            </a:r>
          </a:p>
        </p:txBody>
      </p:sp>
    </p:spTree>
    <p:extLst>
      <p:ext uri="{BB962C8B-B14F-4D97-AF65-F5344CB8AC3E}">
        <p14:creationId xmlns:p14="http://schemas.microsoft.com/office/powerpoint/2010/main" val="29617593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1"/>
          <p:cNvSpPr>
            <a:spLocks noGrp="1" noChangeArrowheads="1"/>
          </p:cNvSpPr>
          <p:nvPr>
            <p:ph type="ctrTitle"/>
          </p:nvPr>
        </p:nvSpPr>
        <p:spPr/>
        <p:txBody>
          <a:bodyPr/>
          <a:lstStyle/>
          <a:p>
            <a:r>
              <a:rPr lang="en-US"/>
              <a:t>Adaptive Grid</a:t>
            </a:r>
          </a:p>
        </p:txBody>
      </p:sp>
      <p:sp>
        <p:nvSpPr>
          <p:cNvPr id="9" name="Subtitle 8">
            <a:extLst>
              <a:ext uri="{FF2B5EF4-FFF2-40B4-BE49-F238E27FC236}">
                <a16:creationId xmlns:a16="http://schemas.microsoft.com/office/drawing/2014/main" id="{AF906ED5-3214-48CB-A79A-120BCDEB7A48}"/>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A4140216-24D1-4079-A07F-EA08BDC1A879}"/>
              </a:ext>
            </a:extLst>
          </p:cNvPr>
          <p:cNvSpPr>
            <a:spLocks noGrp="1"/>
          </p:cNvSpPr>
          <p:nvPr>
            <p:ph type="body" sz="quarter" idx="14"/>
          </p:nvPr>
        </p:nvSpPr>
        <p:spPr/>
        <p:txBody>
          <a:bodyPr/>
          <a:lstStyle/>
          <a:p>
            <a:pPr marL="625056"/>
            <a:r>
              <a:rPr lang="en-US" sz="3200" dirty="0"/>
              <a:t>Adapt the level of partitioning based on the number of data points in each region</a:t>
            </a:r>
          </a:p>
          <a:p>
            <a:pPr marL="937584" lvl="1"/>
            <a:r>
              <a:rPr lang="en-US" sz="2400" dirty="0"/>
              <a:t>If a region is dense, use finer granularity to reduce non-uniformity error</a:t>
            </a:r>
          </a:p>
          <a:p>
            <a:pPr marL="937584" lvl="1"/>
            <a:r>
              <a:rPr lang="en-US" sz="2400" dirty="0"/>
              <a:t>If a region is sparse, use a more coarse grid</a:t>
            </a:r>
          </a:p>
        </p:txBody>
      </p:sp>
    </p:spTree>
    <p:extLst>
      <p:ext uri="{BB962C8B-B14F-4D97-AF65-F5344CB8AC3E}">
        <p14:creationId xmlns:p14="http://schemas.microsoft.com/office/powerpoint/2010/main" val="37324436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1"/>
          <p:cNvSpPr>
            <a:spLocks noGrp="1" noChangeArrowheads="1"/>
          </p:cNvSpPr>
          <p:nvPr>
            <p:ph type="ctrTitle"/>
          </p:nvPr>
        </p:nvSpPr>
        <p:spPr/>
        <p:txBody>
          <a:bodyPr/>
          <a:lstStyle/>
          <a:p>
            <a:r>
              <a:rPr lang="en-US"/>
              <a:t>Adaptive Grid</a:t>
            </a:r>
          </a:p>
        </p:txBody>
      </p:sp>
      <p:sp>
        <p:nvSpPr>
          <p:cNvPr id="5" name="Rectangle 2">
            <a:extLst>
              <a:ext uri="{FF2B5EF4-FFF2-40B4-BE49-F238E27FC236}">
                <a16:creationId xmlns:a16="http://schemas.microsoft.com/office/drawing/2014/main" id="{703B7F62-A676-4F0D-8AC9-9E9FB9308BB6}"/>
              </a:ext>
            </a:extLst>
          </p:cNvPr>
          <p:cNvSpPr>
            <a:spLocks/>
          </p:cNvSpPr>
          <p:nvPr/>
        </p:nvSpPr>
        <p:spPr bwMode="auto">
          <a:xfrm>
            <a:off x="4094262" y="2627392"/>
            <a:ext cx="5848945" cy="2786063"/>
          </a:xfrm>
          <a:prstGeom prst="rect">
            <a:avLst/>
          </a:prstGeom>
          <a:solidFill>
            <a:schemeClr val="accent1"/>
          </a:solidFill>
          <a:ln w="6350" cap="flat">
            <a:solidFill>
              <a:schemeClr val="tx1"/>
            </a:solidFill>
            <a:prstDash val="solid"/>
            <a:miter lim="800000"/>
            <a:headEnd type="none" w="med" len="med"/>
            <a:tailEnd type="none" w="med" len="med"/>
          </a:ln>
        </p:spPr>
        <p:txBody>
          <a:bodyPr lIns="0" tIns="0" rIns="0" bIns="0"/>
          <a:lstStyle/>
          <a:p>
            <a:endParaRPr lang="en-US"/>
          </a:p>
        </p:txBody>
      </p:sp>
      <p:graphicFrame>
        <p:nvGraphicFramePr>
          <p:cNvPr id="6" name="Group 3">
            <a:extLst>
              <a:ext uri="{FF2B5EF4-FFF2-40B4-BE49-F238E27FC236}">
                <a16:creationId xmlns:a16="http://schemas.microsoft.com/office/drawing/2014/main" id="{9A8040CE-5B44-4D92-B780-EC0D5F89D656}"/>
              </a:ext>
            </a:extLst>
          </p:cNvPr>
          <p:cNvGraphicFramePr>
            <a:graphicFrameLocks noGrp="1"/>
          </p:cNvGraphicFramePr>
          <p:nvPr>
            <p:extLst>
              <p:ext uri="{D42A27DB-BD31-4B8C-83A1-F6EECF244321}">
                <p14:modId xmlns:p14="http://schemas.microsoft.com/office/powerpoint/2010/main" val="2957117938"/>
              </p:ext>
            </p:extLst>
          </p:nvPr>
        </p:nvGraphicFramePr>
        <p:xfrm>
          <a:off x="4098726" y="2636322"/>
          <a:ext cx="5840016" cy="2777132"/>
        </p:xfrm>
        <a:graphic>
          <a:graphicData uri="http://schemas.openxmlformats.org/drawingml/2006/table">
            <a:tbl>
              <a:tblPr/>
              <a:tblGrid>
                <a:gridCol w="2920008">
                  <a:extLst>
                    <a:ext uri="{9D8B030D-6E8A-4147-A177-3AD203B41FA5}">
                      <a16:colId xmlns:a16="http://schemas.microsoft.com/office/drawing/2014/main" val="20000"/>
                    </a:ext>
                  </a:extLst>
                </a:gridCol>
                <a:gridCol w="2920008">
                  <a:extLst>
                    <a:ext uri="{9D8B030D-6E8A-4147-A177-3AD203B41FA5}">
                      <a16:colId xmlns:a16="http://schemas.microsoft.com/office/drawing/2014/main" val="20001"/>
                    </a:ext>
                  </a:extLst>
                </a:gridCol>
              </a:tblGrid>
              <a:tr h="1388566">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EECE1"/>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EECE1"/>
                    </a:solidFill>
                  </a:tcPr>
                </a:tc>
                <a:extLst>
                  <a:ext uri="{0D108BD9-81ED-4DB2-BD59-A6C34878D82A}">
                    <a16:rowId xmlns:a16="http://schemas.microsoft.com/office/drawing/2014/main" val="10000"/>
                  </a:ext>
                </a:extLst>
              </a:tr>
              <a:tr h="1388566">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EECE1"/>
                    </a:solid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dirty="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solidFill>
                      <a:srgbClr val="EEECE1"/>
                    </a:solidFill>
                  </a:tcPr>
                </a:tc>
                <a:extLst>
                  <a:ext uri="{0D108BD9-81ED-4DB2-BD59-A6C34878D82A}">
                    <a16:rowId xmlns:a16="http://schemas.microsoft.com/office/drawing/2014/main" val="10001"/>
                  </a:ext>
                </a:extLst>
              </a:tr>
            </a:tbl>
          </a:graphicData>
        </a:graphic>
      </p:graphicFrame>
      <p:sp>
        <p:nvSpPr>
          <p:cNvPr id="7" name="Rectangle 20">
            <a:extLst>
              <a:ext uri="{FF2B5EF4-FFF2-40B4-BE49-F238E27FC236}">
                <a16:creationId xmlns:a16="http://schemas.microsoft.com/office/drawing/2014/main" id="{772EE145-B761-4FB4-85D2-1C7CA0D547E2}"/>
              </a:ext>
            </a:extLst>
          </p:cNvPr>
          <p:cNvSpPr>
            <a:spLocks/>
          </p:cNvSpPr>
          <p:nvPr/>
        </p:nvSpPr>
        <p:spPr bwMode="auto">
          <a:xfrm>
            <a:off x="4973836" y="4925745"/>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0" name="Rectangle 21">
            <a:extLst>
              <a:ext uri="{FF2B5EF4-FFF2-40B4-BE49-F238E27FC236}">
                <a16:creationId xmlns:a16="http://schemas.microsoft.com/office/drawing/2014/main" id="{F32961B7-6980-4DE2-A15A-EF7C241AC4FC}"/>
              </a:ext>
            </a:extLst>
          </p:cNvPr>
          <p:cNvSpPr>
            <a:spLocks/>
          </p:cNvSpPr>
          <p:nvPr/>
        </p:nvSpPr>
        <p:spPr bwMode="auto">
          <a:xfrm>
            <a:off x="7366992" y="3586292"/>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1" name="Rectangle 22">
            <a:extLst>
              <a:ext uri="{FF2B5EF4-FFF2-40B4-BE49-F238E27FC236}">
                <a16:creationId xmlns:a16="http://schemas.microsoft.com/office/drawing/2014/main" id="{D6C8F5E2-5A1B-4892-A1EC-AFA960A717DB}"/>
              </a:ext>
            </a:extLst>
          </p:cNvPr>
          <p:cNvSpPr>
            <a:spLocks/>
          </p:cNvSpPr>
          <p:nvPr/>
        </p:nvSpPr>
        <p:spPr bwMode="auto">
          <a:xfrm>
            <a:off x="8081367" y="3166597"/>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2" name="Rectangle 23">
            <a:extLst>
              <a:ext uri="{FF2B5EF4-FFF2-40B4-BE49-F238E27FC236}">
                <a16:creationId xmlns:a16="http://schemas.microsoft.com/office/drawing/2014/main" id="{A734A653-C432-4641-AD2E-73AA8BD921E6}"/>
              </a:ext>
            </a:extLst>
          </p:cNvPr>
          <p:cNvSpPr>
            <a:spLocks/>
          </p:cNvSpPr>
          <p:nvPr/>
        </p:nvSpPr>
        <p:spPr bwMode="auto">
          <a:xfrm>
            <a:off x="4509492" y="4452472"/>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3" name="Rectangle 24">
            <a:extLst>
              <a:ext uri="{FF2B5EF4-FFF2-40B4-BE49-F238E27FC236}">
                <a16:creationId xmlns:a16="http://schemas.microsoft.com/office/drawing/2014/main" id="{5653ED74-1073-437E-960B-0BB3DCDEF89B}"/>
              </a:ext>
            </a:extLst>
          </p:cNvPr>
          <p:cNvSpPr>
            <a:spLocks/>
          </p:cNvSpPr>
          <p:nvPr/>
        </p:nvSpPr>
        <p:spPr bwMode="auto">
          <a:xfrm>
            <a:off x="5491757" y="3336261"/>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4" name="Rectangle 25">
            <a:extLst>
              <a:ext uri="{FF2B5EF4-FFF2-40B4-BE49-F238E27FC236}">
                <a16:creationId xmlns:a16="http://schemas.microsoft.com/office/drawing/2014/main" id="{74E4F563-4F1A-4494-98D2-6695C8AF882A}"/>
              </a:ext>
            </a:extLst>
          </p:cNvPr>
          <p:cNvSpPr>
            <a:spLocks/>
          </p:cNvSpPr>
          <p:nvPr/>
        </p:nvSpPr>
        <p:spPr bwMode="auto">
          <a:xfrm>
            <a:off x="7724179" y="2800479"/>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5" name="Rectangle 26">
            <a:extLst>
              <a:ext uri="{FF2B5EF4-FFF2-40B4-BE49-F238E27FC236}">
                <a16:creationId xmlns:a16="http://schemas.microsoft.com/office/drawing/2014/main" id="{435ABC15-8342-41CE-8369-F5E507B077D1}"/>
              </a:ext>
            </a:extLst>
          </p:cNvPr>
          <p:cNvSpPr>
            <a:spLocks/>
          </p:cNvSpPr>
          <p:nvPr/>
        </p:nvSpPr>
        <p:spPr bwMode="auto">
          <a:xfrm>
            <a:off x="8590359" y="2729042"/>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6" name="Rectangle 27">
            <a:extLst>
              <a:ext uri="{FF2B5EF4-FFF2-40B4-BE49-F238E27FC236}">
                <a16:creationId xmlns:a16="http://schemas.microsoft.com/office/drawing/2014/main" id="{46896887-EBF7-407A-BC9F-7CB4AE8B7E4A}"/>
              </a:ext>
            </a:extLst>
          </p:cNvPr>
          <p:cNvSpPr>
            <a:spLocks/>
          </p:cNvSpPr>
          <p:nvPr/>
        </p:nvSpPr>
        <p:spPr bwMode="auto">
          <a:xfrm>
            <a:off x="9456539" y="2657604"/>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7" name="Rectangle 28">
            <a:extLst>
              <a:ext uri="{FF2B5EF4-FFF2-40B4-BE49-F238E27FC236}">
                <a16:creationId xmlns:a16="http://schemas.microsoft.com/office/drawing/2014/main" id="{99B87755-122B-4896-B825-20C1534F62BD}"/>
              </a:ext>
            </a:extLst>
          </p:cNvPr>
          <p:cNvSpPr>
            <a:spLocks/>
          </p:cNvSpPr>
          <p:nvPr/>
        </p:nvSpPr>
        <p:spPr bwMode="auto">
          <a:xfrm>
            <a:off x="8733234" y="3005862"/>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8" name="Rectangle 29">
            <a:extLst>
              <a:ext uri="{FF2B5EF4-FFF2-40B4-BE49-F238E27FC236}">
                <a16:creationId xmlns:a16="http://schemas.microsoft.com/office/drawing/2014/main" id="{43F03223-EED3-4318-8FF5-B95AAE47A588}"/>
              </a:ext>
            </a:extLst>
          </p:cNvPr>
          <p:cNvSpPr>
            <a:spLocks/>
          </p:cNvSpPr>
          <p:nvPr/>
        </p:nvSpPr>
        <p:spPr bwMode="auto">
          <a:xfrm>
            <a:off x="9599414" y="2934425"/>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9" name="Rectangle 30">
            <a:extLst>
              <a:ext uri="{FF2B5EF4-FFF2-40B4-BE49-F238E27FC236}">
                <a16:creationId xmlns:a16="http://schemas.microsoft.com/office/drawing/2014/main" id="{0383D829-7175-42F7-829E-20BD867C7185}"/>
              </a:ext>
            </a:extLst>
          </p:cNvPr>
          <p:cNvSpPr>
            <a:spLocks/>
          </p:cNvSpPr>
          <p:nvPr/>
        </p:nvSpPr>
        <p:spPr bwMode="auto">
          <a:xfrm>
            <a:off x="8447484" y="3505925"/>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0" name="Rectangle 31">
            <a:extLst>
              <a:ext uri="{FF2B5EF4-FFF2-40B4-BE49-F238E27FC236}">
                <a16:creationId xmlns:a16="http://schemas.microsoft.com/office/drawing/2014/main" id="{2CD8769A-4311-474B-ADE2-8F3967CF6601}"/>
              </a:ext>
            </a:extLst>
          </p:cNvPr>
          <p:cNvSpPr>
            <a:spLocks/>
          </p:cNvSpPr>
          <p:nvPr/>
        </p:nvSpPr>
        <p:spPr bwMode="auto">
          <a:xfrm>
            <a:off x="9313664" y="3434487"/>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1" name="Rectangle 32">
            <a:extLst>
              <a:ext uri="{FF2B5EF4-FFF2-40B4-BE49-F238E27FC236}">
                <a16:creationId xmlns:a16="http://schemas.microsoft.com/office/drawing/2014/main" id="{0E4E9653-3541-496C-9488-B88300ABCB69}"/>
              </a:ext>
            </a:extLst>
          </p:cNvPr>
          <p:cNvSpPr>
            <a:spLocks/>
          </p:cNvSpPr>
          <p:nvPr/>
        </p:nvSpPr>
        <p:spPr bwMode="auto">
          <a:xfrm>
            <a:off x="8733234" y="3782745"/>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2" name="Rectangle 33">
            <a:extLst>
              <a:ext uri="{FF2B5EF4-FFF2-40B4-BE49-F238E27FC236}">
                <a16:creationId xmlns:a16="http://schemas.microsoft.com/office/drawing/2014/main" id="{BA8C280C-DDF4-4A25-A64C-EF2988634F53}"/>
              </a:ext>
            </a:extLst>
          </p:cNvPr>
          <p:cNvSpPr>
            <a:spLocks/>
          </p:cNvSpPr>
          <p:nvPr/>
        </p:nvSpPr>
        <p:spPr bwMode="auto">
          <a:xfrm>
            <a:off x="9599414" y="3711308"/>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3" name="Rectangle 34">
            <a:extLst>
              <a:ext uri="{FF2B5EF4-FFF2-40B4-BE49-F238E27FC236}">
                <a16:creationId xmlns:a16="http://schemas.microsoft.com/office/drawing/2014/main" id="{37D5044E-8958-48A0-BEF5-0F8AE4F631E0}"/>
              </a:ext>
            </a:extLst>
          </p:cNvPr>
          <p:cNvSpPr>
            <a:spLocks/>
          </p:cNvSpPr>
          <p:nvPr/>
        </p:nvSpPr>
        <p:spPr bwMode="auto">
          <a:xfrm>
            <a:off x="5072062" y="4452472"/>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4" name="Rectangle 35">
            <a:extLst>
              <a:ext uri="{FF2B5EF4-FFF2-40B4-BE49-F238E27FC236}">
                <a16:creationId xmlns:a16="http://schemas.microsoft.com/office/drawing/2014/main" id="{AA961F60-1634-4622-BD97-5EF87D435233}"/>
              </a:ext>
            </a:extLst>
          </p:cNvPr>
          <p:cNvSpPr>
            <a:spLocks/>
          </p:cNvSpPr>
          <p:nvPr/>
        </p:nvSpPr>
        <p:spPr bwMode="auto">
          <a:xfrm>
            <a:off x="5063132" y="5015042"/>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5" name="Rectangle 36">
            <a:extLst>
              <a:ext uri="{FF2B5EF4-FFF2-40B4-BE49-F238E27FC236}">
                <a16:creationId xmlns:a16="http://schemas.microsoft.com/office/drawing/2014/main" id="{E4EDD086-BB05-4C48-BA74-B2847DEB5BB4}"/>
              </a:ext>
            </a:extLst>
          </p:cNvPr>
          <p:cNvSpPr>
            <a:spLocks/>
          </p:cNvSpPr>
          <p:nvPr/>
        </p:nvSpPr>
        <p:spPr bwMode="auto">
          <a:xfrm>
            <a:off x="4598789" y="4541768"/>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6" name="Rectangle 37">
            <a:extLst>
              <a:ext uri="{FF2B5EF4-FFF2-40B4-BE49-F238E27FC236}">
                <a16:creationId xmlns:a16="http://schemas.microsoft.com/office/drawing/2014/main" id="{43F908E2-A1AC-4268-8EC5-3F562F6022DB}"/>
              </a:ext>
            </a:extLst>
          </p:cNvPr>
          <p:cNvSpPr>
            <a:spLocks/>
          </p:cNvSpPr>
          <p:nvPr/>
        </p:nvSpPr>
        <p:spPr bwMode="auto">
          <a:xfrm>
            <a:off x="5161359" y="4541768"/>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7" name="Rectangle 38">
            <a:extLst>
              <a:ext uri="{FF2B5EF4-FFF2-40B4-BE49-F238E27FC236}">
                <a16:creationId xmlns:a16="http://schemas.microsoft.com/office/drawing/2014/main" id="{95C06995-9340-422F-A815-C16E1728072F}"/>
              </a:ext>
            </a:extLst>
          </p:cNvPr>
          <p:cNvSpPr>
            <a:spLocks/>
          </p:cNvSpPr>
          <p:nvPr/>
        </p:nvSpPr>
        <p:spPr bwMode="auto">
          <a:xfrm>
            <a:off x="5152429" y="5104339"/>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8" name="Rectangle 39">
            <a:extLst>
              <a:ext uri="{FF2B5EF4-FFF2-40B4-BE49-F238E27FC236}">
                <a16:creationId xmlns:a16="http://schemas.microsoft.com/office/drawing/2014/main" id="{AE5CDA55-A605-4EAF-AAC8-9EACC5AFE229}"/>
              </a:ext>
            </a:extLst>
          </p:cNvPr>
          <p:cNvSpPr>
            <a:spLocks/>
          </p:cNvSpPr>
          <p:nvPr/>
        </p:nvSpPr>
        <p:spPr bwMode="auto">
          <a:xfrm>
            <a:off x="4688086" y="4631065"/>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9" name="Rectangle 40">
            <a:extLst>
              <a:ext uri="{FF2B5EF4-FFF2-40B4-BE49-F238E27FC236}">
                <a16:creationId xmlns:a16="http://schemas.microsoft.com/office/drawing/2014/main" id="{A31DB223-9B0B-4A49-8179-0D069265F2ED}"/>
              </a:ext>
            </a:extLst>
          </p:cNvPr>
          <p:cNvSpPr>
            <a:spLocks/>
          </p:cNvSpPr>
          <p:nvPr/>
        </p:nvSpPr>
        <p:spPr bwMode="auto">
          <a:xfrm>
            <a:off x="5250656" y="4631065"/>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30" name="Rectangle 41">
            <a:extLst>
              <a:ext uri="{FF2B5EF4-FFF2-40B4-BE49-F238E27FC236}">
                <a16:creationId xmlns:a16="http://schemas.microsoft.com/office/drawing/2014/main" id="{187E640E-C61C-4447-9B83-D40AD627292C}"/>
              </a:ext>
            </a:extLst>
          </p:cNvPr>
          <p:cNvSpPr>
            <a:spLocks/>
          </p:cNvSpPr>
          <p:nvPr/>
        </p:nvSpPr>
        <p:spPr bwMode="auto">
          <a:xfrm>
            <a:off x="5670351" y="4773940"/>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31" name="Rectangle 42">
            <a:extLst>
              <a:ext uri="{FF2B5EF4-FFF2-40B4-BE49-F238E27FC236}">
                <a16:creationId xmlns:a16="http://schemas.microsoft.com/office/drawing/2014/main" id="{4EC4A523-9A39-4D05-B143-E52CBFB138F5}"/>
              </a:ext>
            </a:extLst>
          </p:cNvPr>
          <p:cNvSpPr>
            <a:spLocks/>
          </p:cNvSpPr>
          <p:nvPr/>
        </p:nvSpPr>
        <p:spPr bwMode="auto">
          <a:xfrm>
            <a:off x="5206007" y="4300667"/>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32" name="Rectangle 43">
            <a:extLst>
              <a:ext uri="{FF2B5EF4-FFF2-40B4-BE49-F238E27FC236}">
                <a16:creationId xmlns:a16="http://schemas.microsoft.com/office/drawing/2014/main" id="{DD806693-DE07-4F0B-8C94-43A28E51795F}"/>
              </a:ext>
            </a:extLst>
          </p:cNvPr>
          <p:cNvSpPr>
            <a:spLocks/>
          </p:cNvSpPr>
          <p:nvPr/>
        </p:nvSpPr>
        <p:spPr bwMode="auto">
          <a:xfrm>
            <a:off x="5768578" y="4300667"/>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33" name="Rectangle 44">
            <a:extLst>
              <a:ext uri="{FF2B5EF4-FFF2-40B4-BE49-F238E27FC236}">
                <a16:creationId xmlns:a16="http://schemas.microsoft.com/office/drawing/2014/main" id="{12D279A9-8EB3-4648-B9EF-6D0C161C0396}"/>
              </a:ext>
            </a:extLst>
          </p:cNvPr>
          <p:cNvSpPr>
            <a:spLocks/>
          </p:cNvSpPr>
          <p:nvPr/>
        </p:nvSpPr>
        <p:spPr bwMode="auto">
          <a:xfrm>
            <a:off x="5759648" y="4863237"/>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34" name="Rectangle 45">
            <a:extLst>
              <a:ext uri="{FF2B5EF4-FFF2-40B4-BE49-F238E27FC236}">
                <a16:creationId xmlns:a16="http://schemas.microsoft.com/office/drawing/2014/main" id="{CCD01640-85C5-430F-A84F-AB6705A965D4}"/>
              </a:ext>
            </a:extLst>
          </p:cNvPr>
          <p:cNvSpPr>
            <a:spLocks/>
          </p:cNvSpPr>
          <p:nvPr/>
        </p:nvSpPr>
        <p:spPr bwMode="auto">
          <a:xfrm>
            <a:off x="5295304" y="4389964"/>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35" name="Rectangle 46">
            <a:extLst>
              <a:ext uri="{FF2B5EF4-FFF2-40B4-BE49-F238E27FC236}">
                <a16:creationId xmlns:a16="http://schemas.microsoft.com/office/drawing/2014/main" id="{76D56AA8-9933-49BB-8173-5D1B8C3309CC}"/>
              </a:ext>
            </a:extLst>
          </p:cNvPr>
          <p:cNvSpPr>
            <a:spLocks/>
          </p:cNvSpPr>
          <p:nvPr/>
        </p:nvSpPr>
        <p:spPr bwMode="auto">
          <a:xfrm>
            <a:off x="5857875" y="4389964"/>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36" name="Rectangle 47">
            <a:extLst>
              <a:ext uri="{FF2B5EF4-FFF2-40B4-BE49-F238E27FC236}">
                <a16:creationId xmlns:a16="http://schemas.microsoft.com/office/drawing/2014/main" id="{C7A13939-8A23-43ED-BD2F-D7D224917663}"/>
              </a:ext>
            </a:extLst>
          </p:cNvPr>
          <p:cNvSpPr>
            <a:spLocks/>
          </p:cNvSpPr>
          <p:nvPr/>
        </p:nvSpPr>
        <p:spPr bwMode="auto">
          <a:xfrm>
            <a:off x="5848945" y="4952534"/>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37" name="Rectangle 48">
            <a:extLst>
              <a:ext uri="{FF2B5EF4-FFF2-40B4-BE49-F238E27FC236}">
                <a16:creationId xmlns:a16="http://schemas.microsoft.com/office/drawing/2014/main" id="{CF230B9A-657D-453B-A0A2-F62E70FE272F}"/>
              </a:ext>
            </a:extLst>
          </p:cNvPr>
          <p:cNvSpPr>
            <a:spLocks/>
          </p:cNvSpPr>
          <p:nvPr/>
        </p:nvSpPr>
        <p:spPr bwMode="auto">
          <a:xfrm>
            <a:off x="5384601" y="4479261"/>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38" name="Rectangle 49">
            <a:extLst>
              <a:ext uri="{FF2B5EF4-FFF2-40B4-BE49-F238E27FC236}">
                <a16:creationId xmlns:a16="http://schemas.microsoft.com/office/drawing/2014/main" id="{8B768EE0-FB47-4384-B2FA-1DD6B010A4E2}"/>
              </a:ext>
            </a:extLst>
          </p:cNvPr>
          <p:cNvSpPr>
            <a:spLocks/>
          </p:cNvSpPr>
          <p:nvPr/>
        </p:nvSpPr>
        <p:spPr bwMode="auto">
          <a:xfrm>
            <a:off x="5947172" y="4479261"/>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39" name="Rectangle 50">
            <a:extLst>
              <a:ext uri="{FF2B5EF4-FFF2-40B4-BE49-F238E27FC236}">
                <a16:creationId xmlns:a16="http://schemas.microsoft.com/office/drawing/2014/main" id="{0181C4C4-817B-4D49-A0A5-78DAE34E9D33}"/>
              </a:ext>
            </a:extLst>
          </p:cNvPr>
          <p:cNvSpPr>
            <a:spLocks/>
          </p:cNvSpPr>
          <p:nvPr/>
        </p:nvSpPr>
        <p:spPr bwMode="auto">
          <a:xfrm>
            <a:off x="5938242" y="5041831"/>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40" name="Rectangle 51">
            <a:extLst>
              <a:ext uri="{FF2B5EF4-FFF2-40B4-BE49-F238E27FC236}">
                <a16:creationId xmlns:a16="http://schemas.microsoft.com/office/drawing/2014/main" id="{5D1483A1-E90E-4089-A175-BA0712C907E5}"/>
              </a:ext>
            </a:extLst>
          </p:cNvPr>
          <p:cNvSpPr>
            <a:spLocks/>
          </p:cNvSpPr>
          <p:nvPr/>
        </p:nvSpPr>
        <p:spPr bwMode="auto">
          <a:xfrm>
            <a:off x="5473898" y="4568558"/>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41" name="Rectangle 52">
            <a:extLst>
              <a:ext uri="{FF2B5EF4-FFF2-40B4-BE49-F238E27FC236}">
                <a16:creationId xmlns:a16="http://schemas.microsoft.com/office/drawing/2014/main" id="{45C9345D-3A89-42AA-B43A-968A37CAD955}"/>
              </a:ext>
            </a:extLst>
          </p:cNvPr>
          <p:cNvSpPr>
            <a:spLocks/>
          </p:cNvSpPr>
          <p:nvPr/>
        </p:nvSpPr>
        <p:spPr bwMode="auto">
          <a:xfrm>
            <a:off x="6036468" y="4568558"/>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42" name="Rectangle 53">
            <a:extLst>
              <a:ext uri="{FF2B5EF4-FFF2-40B4-BE49-F238E27FC236}">
                <a16:creationId xmlns:a16="http://schemas.microsoft.com/office/drawing/2014/main" id="{DB4BA38A-7423-425A-BBF0-E43427754286}"/>
              </a:ext>
            </a:extLst>
          </p:cNvPr>
          <p:cNvSpPr>
            <a:spLocks/>
          </p:cNvSpPr>
          <p:nvPr/>
        </p:nvSpPr>
        <p:spPr bwMode="auto">
          <a:xfrm>
            <a:off x="6027539" y="5131128"/>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43" name="Rectangle 54">
            <a:extLst>
              <a:ext uri="{FF2B5EF4-FFF2-40B4-BE49-F238E27FC236}">
                <a16:creationId xmlns:a16="http://schemas.microsoft.com/office/drawing/2014/main" id="{78CDE97A-541D-4274-86BB-73E380094179}"/>
              </a:ext>
            </a:extLst>
          </p:cNvPr>
          <p:cNvSpPr>
            <a:spLocks/>
          </p:cNvSpPr>
          <p:nvPr/>
        </p:nvSpPr>
        <p:spPr bwMode="auto">
          <a:xfrm>
            <a:off x="5563195" y="4657854"/>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44" name="Rectangle 55">
            <a:extLst>
              <a:ext uri="{FF2B5EF4-FFF2-40B4-BE49-F238E27FC236}">
                <a16:creationId xmlns:a16="http://schemas.microsoft.com/office/drawing/2014/main" id="{87B206BE-B614-4D2F-A1C1-8A7006C34D65}"/>
              </a:ext>
            </a:extLst>
          </p:cNvPr>
          <p:cNvSpPr>
            <a:spLocks/>
          </p:cNvSpPr>
          <p:nvPr/>
        </p:nvSpPr>
        <p:spPr bwMode="auto">
          <a:xfrm>
            <a:off x="6125765" y="4657854"/>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45" name="Rectangle 56">
            <a:extLst>
              <a:ext uri="{FF2B5EF4-FFF2-40B4-BE49-F238E27FC236}">
                <a16:creationId xmlns:a16="http://schemas.microsoft.com/office/drawing/2014/main" id="{670ADF1B-C3C6-456F-B2EE-58C99096F764}"/>
              </a:ext>
            </a:extLst>
          </p:cNvPr>
          <p:cNvSpPr>
            <a:spLocks/>
          </p:cNvSpPr>
          <p:nvPr/>
        </p:nvSpPr>
        <p:spPr bwMode="auto">
          <a:xfrm>
            <a:off x="5277445" y="4970393"/>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46" name="Rectangle 57">
            <a:extLst>
              <a:ext uri="{FF2B5EF4-FFF2-40B4-BE49-F238E27FC236}">
                <a16:creationId xmlns:a16="http://schemas.microsoft.com/office/drawing/2014/main" id="{E3DA90E5-8856-4D6D-A690-D8F47AE475D3}"/>
              </a:ext>
            </a:extLst>
          </p:cNvPr>
          <p:cNvSpPr>
            <a:spLocks/>
          </p:cNvSpPr>
          <p:nvPr/>
        </p:nvSpPr>
        <p:spPr bwMode="auto">
          <a:xfrm>
            <a:off x="4813101" y="4497120"/>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47" name="Rectangle 58">
            <a:extLst>
              <a:ext uri="{FF2B5EF4-FFF2-40B4-BE49-F238E27FC236}">
                <a16:creationId xmlns:a16="http://schemas.microsoft.com/office/drawing/2014/main" id="{E275AF80-6A52-4242-B352-B6197F284902}"/>
              </a:ext>
            </a:extLst>
          </p:cNvPr>
          <p:cNvSpPr>
            <a:spLocks/>
          </p:cNvSpPr>
          <p:nvPr/>
        </p:nvSpPr>
        <p:spPr bwMode="auto">
          <a:xfrm>
            <a:off x="5375672" y="4497120"/>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48" name="Rectangle 59">
            <a:extLst>
              <a:ext uri="{FF2B5EF4-FFF2-40B4-BE49-F238E27FC236}">
                <a16:creationId xmlns:a16="http://schemas.microsoft.com/office/drawing/2014/main" id="{92A5654F-4227-40F4-B76A-27B41BC391A9}"/>
              </a:ext>
            </a:extLst>
          </p:cNvPr>
          <p:cNvSpPr>
            <a:spLocks/>
          </p:cNvSpPr>
          <p:nvPr/>
        </p:nvSpPr>
        <p:spPr bwMode="auto">
          <a:xfrm>
            <a:off x="5732859" y="4800729"/>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49" name="Rectangle 60">
            <a:extLst>
              <a:ext uri="{FF2B5EF4-FFF2-40B4-BE49-F238E27FC236}">
                <a16:creationId xmlns:a16="http://schemas.microsoft.com/office/drawing/2014/main" id="{D97DB6EA-6F8C-4D82-90D2-8D51C64566F9}"/>
              </a:ext>
            </a:extLst>
          </p:cNvPr>
          <p:cNvSpPr>
            <a:spLocks/>
          </p:cNvSpPr>
          <p:nvPr/>
        </p:nvSpPr>
        <p:spPr bwMode="auto">
          <a:xfrm>
            <a:off x="5268515" y="4327456"/>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50" name="Rectangle 61">
            <a:extLst>
              <a:ext uri="{FF2B5EF4-FFF2-40B4-BE49-F238E27FC236}">
                <a16:creationId xmlns:a16="http://schemas.microsoft.com/office/drawing/2014/main" id="{8944105E-DC89-4813-B9B3-64D565CA0465}"/>
              </a:ext>
            </a:extLst>
          </p:cNvPr>
          <p:cNvSpPr>
            <a:spLocks/>
          </p:cNvSpPr>
          <p:nvPr/>
        </p:nvSpPr>
        <p:spPr bwMode="auto">
          <a:xfrm>
            <a:off x="5831086" y="4327456"/>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51" name="Rectangle 62">
            <a:extLst>
              <a:ext uri="{FF2B5EF4-FFF2-40B4-BE49-F238E27FC236}">
                <a16:creationId xmlns:a16="http://schemas.microsoft.com/office/drawing/2014/main" id="{DD586D57-7652-42C0-9FEA-A4A149CD8A7B}"/>
              </a:ext>
            </a:extLst>
          </p:cNvPr>
          <p:cNvSpPr>
            <a:spLocks/>
          </p:cNvSpPr>
          <p:nvPr/>
        </p:nvSpPr>
        <p:spPr bwMode="auto">
          <a:xfrm>
            <a:off x="4813101" y="4666784"/>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52" name="Rectangle 63">
            <a:extLst>
              <a:ext uri="{FF2B5EF4-FFF2-40B4-BE49-F238E27FC236}">
                <a16:creationId xmlns:a16="http://schemas.microsoft.com/office/drawing/2014/main" id="{BB2ABF9A-2106-4C5B-BACD-9F1371DAE581}"/>
              </a:ext>
            </a:extLst>
          </p:cNvPr>
          <p:cNvSpPr>
            <a:spLocks/>
          </p:cNvSpPr>
          <p:nvPr/>
        </p:nvSpPr>
        <p:spPr bwMode="auto">
          <a:xfrm>
            <a:off x="4348757" y="4193511"/>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53" name="Rectangle 64">
            <a:extLst>
              <a:ext uri="{FF2B5EF4-FFF2-40B4-BE49-F238E27FC236}">
                <a16:creationId xmlns:a16="http://schemas.microsoft.com/office/drawing/2014/main" id="{4AF4EA29-F9CE-4581-9226-6D5F3A71ED6A}"/>
              </a:ext>
            </a:extLst>
          </p:cNvPr>
          <p:cNvSpPr>
            <a:spLocks/>
          </p:cNvSpPr>
          <p:nvPr/>
        </p:nvSpPr>
        <p:spPr bwMode="auto">
          <a:xfrm>
            <a:off x="4911328" y="4193511"/>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54" name="Rectangle 65">
            <a:extLst>
              <a:ext uri="{FF2B5EF4-FFF2-40B4-BE49-F238E27FC236}">
                <a16:creationId xmlns:a16="http://schemas.microsoft.com/office/drawing/2014/main" id="{00021DED-1BDF-46F5-BEB9-C346C5A89C78}"/>
              </a:ext>
            </a:extLst>
          </p:cNvPr>
          <p:cNvSpPr>
            <a:spLocks/>
          </p:cNvSpPr>
          <p:nvPr/>
        </p:nvSpPr>
        <p:spPr bwMode="auto">
          <a:xfrm>
            <a:off x="4723804" y="5032901"/>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55" name="Rectangle 66">
            <a:extLst>
              <a:ext uri="{FF2B5EF4-FFF2-40B4-BE49-F238E27FC236}">
                <a16:creationId xmlns:a16="http://schemas.microsoft.com/office/drawing/2014/main" id="{10022BBE-8DB4-429B-BDCD-6797FD335DBA}"/>
              </a:ext>
            </a:extLst>
          </p:cNvPr>
          <p:cNvSpPr>
            <a:spLocks/>
          </p:cNvSpPr>
          <p:nvPr/>
        </p:nvSpPr>
        <p:spPr bwMode="auto">
          <a:xfrm>
            <a:off x="4259461" y="4559628"/>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56" name="Rectangle 67">
            <a:extLst>
              <a:ext uri="{FF2B5EF4-FFF2-40B4-BE49-F238E27FC236}">
                <a16:creationId xmlns:a16="http://schemas.microsoft.com/office/drawing/2014/main" id="{80A73FE4-CE7B-4BF7-9C40-DBEA0992B04B}"/>
              </a:ext>
            </a:extLst>
          </p:cNvPr>
          <p:cNvSpPr>
            <a:spLocks/>
          </p:cNvSpPr>
          <p:nvPr/>
        </p:nvSpPr>
        <p:spPr bwMode="auto">
          <a:xfrm>
            <a:off x="4822031" y="4559628"/>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57" name="Rectangle 68">
            <a:extLst>
              <a:ext uri="{FF2B5EF4-FFF2-40B4-BE49-F238E27FC236}">
                <a16:creationId xmlns:a16="http://schemas.microsoft.com/office/drawing/2014/main" id="{EEF0D6D0-781C-4AFA-BE4B-145021B992A9}"/>
              </a:ext>
            </a:extLst>
          </p:cNvPr>
          <p:cNvSpPr>
            <a:spLocks/>
          </p:cNvSpPr>
          <p:nvPr/>
        </p:nvSpPr>
        <p:spPr bwMode="auto">
          <a:xfrm>
            <a:off x="4813101" y="5122198"/>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58" name="Rectangle 69">
            <a:extLst>
              <a:ext uri="{FF2B5EF4-FFF2-40B4-BE49-F238E27FC236}">
                <a16:creationId xmlns:a16="http://schemas.microsoft.com/office/drawing/2014/main" id="{AC743A92-D095-4319-AB69-D6CE70902058}"/>
              </a:ext>
            </a:extLst>
          </p:cNvPr>
          <p:cNvSpPr>
            <a:spLocks/>
          </p:cNvSpPr>
          <p:nvPr/>
        </p:nvSpPr>
        <p:spPr bwMode="auto">
          <a:xfrm>
            <a:off x="4348757" y="4648925"/>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59" name="Rectangle 70">
            <a:extLst>
              <a:ext uri="{FF2B5EF4-FFF2-40B4-BE49-F238E27FC236}">
                <a16:creationId xmlns:a16="http://schemas.microsoft.com/office/drawing/2014/main" id="{B1B65D3C-9FA7-4F9D-BD2A-2A1DD30686F4}"/>
              </a:ext>
            </a:extLst>
          </p:cNvPr>
          <p:cNvSpPr>
            <a:spLocks/>
          </p:cNvSpPr>
          <p:nvPr/>
        </p:nvSpPr>
        <p:spPr bwMode="auto">
          <a:xfrm>
            <a:off x="4911328" y="4648925"/>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60" name="Rectangle 71">
            <a:extLst>
              <a:ext uri="{FF2B5EF4-FFF2-40B4-BE49-F238E27FC236}">
                <a16:creationId xmlns:a16="http://schemas.microsoft.com/office/drawing/2014/main" id="{EFF75B53-3BFF-430E-A149-90910B912236}"/>
              </a:ext>
            </a:extLst>
          </p:cNvPr>
          <p:cNvSpPr>
            <a:spLocks/>
          </p:cNvSpPr>
          <p:nvPr/>
        </p:nvSpPr>
        <p:spPr bwMode="auto">
          <a:xfrm>
            <a:off x="4902398" y="5211495"/>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61" name="Rectangle 72">
            <a:extLst>
              <a:ext uri="{FF2B5EF4-FFF2-40B4-BE49-F238E27FC236}">
                <a16:creationId xmlns:a16="http://schemas.microsoft.com/office/drawing/2014/main" id="{2A010776-D816-4400-B43E-CE813EF30906}"/>
              </a:ext>
            </a:extLst>
          </p:cNvPr>
          <p:cNvSpPr>
            <a:spLocks/>
          </p:cNvSpPr>
          <p:nvPr/>
        </p:nvSpPr>
        <p:spPr bwMode="auto">
          <a:xfrm>
            <a:off x="4438054" y="4738222"/>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62" name="Rectangle 73">
            <a:extLst>
              <a:ext uri="{FF2B5EF4-FFF2-40B4-BE49-F238E27FC236}">
                <a16:creationId xmlns:a16="http://schemas.microsoft.com/office/drawing/2014/main" id="{0CF6A9C1-0C9E-4B5B-A1A2-7DFB33A28FEA}"/>
              </a:ext>
            </a:extLst>
          </p:cNvPr>
          <p:cNvSpPr>
            <a:spLocks/>
          </p:cNvSpPr>
          <p:nvPr/>
        </p:nvSpPr>
        <p:spPr bwMode="auto">
          <a:xfrm>
            <a:off x="5000625" y="4738222"/>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63" name="Rectangle 74">
            <a:extLst>
              <a:ext uri="{FF2B5EF4-FFF2-40B4-BE49-F238E27FC236}">
                <a16:creationId xmlns:a16="http://schemas.microsoft.com/office/drawing/2014/main" id="{DCE2BFC0-5E1F-46EB-A2DF-ABA19202ACDB}"/>
              </a:ext>
            </a:extLst>
          </p:cNvPr>
          <p:cNvSpPr>
            <a:spLocks/>
          </p:cNvSpPr>
          <p:nvPr/>
        </p:nvSpPr>
        <p:spPr bwMode="auto">
          <a:xfrm>
            <a:off x="6572250" y="4693573"/>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64" name="Rectangle 75">
            <a:extLst>
              <a:ext uri="{FF2B5EF4-FFF2-40B4-BE49-F238E27FC236}">
                <a16:creationId xmlns:a16="http://schemas.microsoft.com/office/drawing/2014/main" id="{755CDD53-88A0-484C-B61A-ABA76CEE4887}"/>
              </a:ext>
            </a:extLst>
          </p:cNvPr>
          <p:cNvSpPr>
            <a:spLocks/>
          </p:cNvSpPr>
          <p:nvPr/>
        </p:nvSpPr>
        <p:spPr bwMode="auto">
          <a:xfrm>
            <a:off x="6107906" y="4220300"/>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65" name="Rectangle 76">
            <a:extLst>
              <a:ext uri="{FF2B5EF4-FFF2-40B4-BE49-F238E27FC236}">
                <a16:creationId xmlns:a16="http://schemas.microsoft.com/office/drawing/2014/main" id="{343114DB-2E32-4955-89A5-42F7BDD3BB4C}"/>
              </a:ext>
            </a:extLst>
          </p:cNvPr>
          <p:cNvSpPr>
            <a:spLocks/>
          </p:cNvSpPr>
          <p:nvPr/>
        </p:nvSpPr>
        <p:spPr bwMode="auto">
          <a:xfrm>
            <a:off x="6670476" y="4220300"/>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66" name="Rectangle 77">
            <a:extLst>
              <a:ext uri="{FF2B5EF4-FFF2-40B4-BE49-F238E27FC236}">
                <a16:creationId xmlns:a16="http://schemas.microsoft.com/office/drawing/2014/main" id="{C2D97B18-BC93-4B76-BCF3-02EE33AD2B04}"/>
              </a:ext>
            </a:extLst>
          </p:cNvPr>
          <p:cNvSpPr>
            <a:spLocks/>
          </p:cNvSpPr>
          <p:nvPr/>
        </p:nvSpPr>
        <p:spPr bwMode="auto">
          <a:xfrm>
            <a:off x="6509742" y="4791800"/>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67" name="Rectangle 78">
            <a:extLst>
              <a:ext uri="{FF2B5EF4-FFF2-40B4-BE49-F238E27FC236}">
                <a16:creationId xmlns:a16="http://schemas.microsoft.com/office/drawing/2014/main" id="{910F9475-342B-457E-AB6E-0FB90DC430FD}"/>
              </a:ext>
            </a:extLst>
          </p:cNvPr>
          <p:cNvSpPr>
            <a:spLocks/>
          </p:cNvSpPr>
          <p:nvPr/>
        </p:nvSpPr>
        <p:spPr bwMode="auto">
          <a:xfrm>
            <a:off x="6045398" y="4318526"/>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68" name="Rectangle 79">
            <a:extLst>
              <a:ext uri="{FF2B5EF4-FFF2-40B4-BE49-F238E27FC236}">
                <a16:creationId xmlns:a16="http://schemas.microsoft.com/office/drawing/2014/main" id="{55835851-AD17-4B27-BF53-C26FD29A38B8}"/>
              </a:ext>
            </a:extLst>
          </p:cNvPr>
          <p:cNvSpPr>
            <a:spLocks/>
          </p:cNvSpPr>
          <p:nvPr/>
        </p:nvSpPr>
        <p:spPr bwMode="auto">
          <a:xfrm>
            <a:off x="6607968" y="4318526"/>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69" name="Rectangle 80">
            <a:extLst>
              <a:ext uri="{FF2B5EF4-FFF2-40B4-BE49-F238E27FC236}">
                <a16:creationId xmlns:a16="http://schemas.microsoft.com/office/drawing/2014/main" id="{7B156F14-675A-4668-86B0-7DAD045A7BD7}"/>
              </a:ext>
            </a:extLst>
          </p:cNvPr>
          <p:cNvSpPr>
            <a:spLocks/>
          </p:cNvSpPr>
          <p:nvPr/>
        </p:nvSpPr>
        <p:spPr bwMode="auto">
          <a:xfrm>
            <a:off x="6715125" y="4702503"/>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70" name="Rectangle 81">
            <a:extLst>
              <a:ext uri="{FF2B5EF4-FFF2-40B4-BE49-F238E27FC236}">
                <a16:creationId xmlns:a16="http://schemas.microsoft.com/office/drawing/2014/main" id="{101597F8-CF76-4A6E-A24E-8782FA038238}"/>
              </a:ext>
            </a:extLst>
          </p:cNvPr>
          <p:cNvSpPr>
            <a:spLocks/>
          </p:cNvSpPr>
          <p:nvPr/>
        </p:nvSpPr>
        <p:spPr bwMode="auto">
          <a:xfrm>
            <a:off x="6250781" y="4229229"/>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71" name="Rectangle 82">
            <a:extLst>
              <a:ext uri="{FF2B5EF4-FFF2-40B4-BE49-F238E27FC236}">
                <a16:creationId xmlns:a16="http://schemas.microsoft.com/office/drawing/2014/main" id="{419220B5-85B1-4C2B-95A5-76BD0A78C1FD}"/>
              </a:ext>
            </a:extLst>
          </p:cNvPr>
          <p:cNvSpPr>
            <a:spLocks/>
          </p:cNvSpPr>
          <p:nvPr/>
        </p:nvSpPr>
        <p:spPr bwMode="auto">
          <a:xfrm>
            <a:off x="6813351" y="4229229"/>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72" name="Rectangle 83">
            <a:extLst>
              <a:ext uri="{FF2B5EF4-FFF2-40B4-BE49-F238E27FC236}">
                <a16:creationId xmlns:a16="http://schemas.microsoft.com/office/drawing/2014/main" id="{0335BA17-5FA0-4501-A2A4-0F80DD1C1751}"/>
              </a:ext>
            </a:extLst>
          </p:cNvPr>
          <p:cNvSpPr>
            <a:spLocks/>
          </p:cNvSpPr>
          <p:nvPr/>
        </p:nvSpPr>
        <p:spPr bwMode="auto">
          <a:xfrm>
            <a:off x="6804422" y="4791800"/>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73" name="Rectangle 84">
            <a:extLst>
              <a:ext uri="{FF2B5EF4-FFF2-40B4-BE49-F238E27FC236}">
                <a16:creationId xmlns:a16="http://schemas.microsoft.com/office/drawing/2014/main" id="{13A1A35B-E27C-48B5-84C4-5DCA13027E55}"/>
              </a:ext>
            </a:extLst>
          </p:cNvPr>
          <p:cNvSpPr>
            <a:spLocks/>
          </p:cNvSpPr>
          <p:nvPr/>
        </p:nvSpPr>
        <p:spPr bwMode="auto">
          <a:xfrm>
            <a:off x="6340078" y="4318526"/>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74" name="Rectangle 85">
            <a:extLst>
              <a:ext uri="{FF2B5EF4-FFF2-40B4-BE49-F238E27FC236}">
                <a16:creationId xmlns:a16="http://schemas.microsoft.com/office/drawing/2014/main" id="{3C92E30C-3734-4037-89DD-754DB133D0D9}"/>
              </a:ext>
            </a:extLst>
          </p:cNvPr>
          <p:cNvSpPr>
            <a:spLocks/>
          </p:cNvSpPr>
          <p:nvPr/>
        </p:nvSpPr>
        <p:spPr bwMode="auto">
          <a:xfrm>
            <a:off x="6902648" y="4318526"/>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75" name="Rectangle 86">
            <a:extLst>
              <a:ext uri="{FF2B5EF4-FFF2-40B4-BE49-F238E27FC236}">
                <a16:creationId xmlns:a16="http://schemas.microsoft.com/office/drawing/2014/main" id="{594367AA-76C9-4887-8D95-9E30CB957DB8}"/>
              </a:ext>
            </a:extLst>
          </p:cNvPr>
          <p:cNvSpPr>
            <a:spLocks/>
          </p:cNvSpPr>
          <p:nvPr/>
        </p:nvSpPr>
        <p:spPr bwMode="auto">
          <a:xfrm>
            <a:off x="6697265" y="5131128"/>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76" name="Rectangle 87">
            <a:extLst>
              <a:ext uri="{FF2B5EF4-FFF2-40B4-BE49-F238E27FC236}">
                <a16:creationId xmlns:a16="http://schemas.microsoft.com/office/drawing/2014/main" id="{75B52D10-4E64-49BD-9A35-FD406B494C14}"/>
              </a:ext>
            </a:extLst>
          </p:cNvPr>
          <p:cNvSpPr>
            <a:spLocks/>
          </p:cNvSpPr>
          <p:nvPr/>
        </p:nvSpPr>
        <p:spPr bwMode="auto">
          <a:xfrm>
            <a:off x="6232922" y="4657854"/>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77" name="Rectangle 88">
            <a:extLst>
              <a:ext uri="{FF2B5EF4-FFF2-40B4-BE49-F238E27FC236}">
                <a16:creationId xmlns:a16="http://schemas.microsoft.com/office/drawing/2014/main" id="{3748F9E7-2DD4-487D-BEDF-1517FC77DF4B}"/>
              </a:ext>
            </a:extLst>
          </p:cNvPr>
          <p:cNvSpPr>
            <a:spLocks/>
          </p:cNvSpPr>
          <p:nvPr/>
        </p:nvSpPr>
        <p:spPr bwMode="auto">
          <a:xfrm>
            <a:off x="6795492" y="4657854"/>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78" name="Rectangle 89">
            <a:extLst>
              <a:ext uri="{FF2B5EF4-FFF2-40B4-BE49-F238E27FC236}">
                <a16:creationId xmlns:a16="http://schemas.microsoft.com/office/drawing/2014/main" id="{E3ECD001-007B-4046-926B-358D4416D9F7}"/>
              </a:ext>
            </a:extLst>
          </p:cNvPr>
          <p:cNvSpPr>
            <a:spLocks/>
          </p:cNvSpPr>
          <p:nvPr/>
        </p:nvSpPr>
        <p:spPr bwMode="auto">
          <a:xfrm>
            <a:off x="6295429" y="5077550"/>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79" name="Rectangle 90">
            <a:extLst>
              <a:ext uri="{FF2B5EF4-FFF2-40B4-BE49-F238E27FC236}">
                <a16:creationId xmlns:a16="http://schemas.microsoft.com/office/drawing/2014/main" id="{0E671EEF-2B02-4A66-AF9B-3880ACDF0F8E}"/>
              </a:ext>
            </a:extLst>
          </p:cNvPr>
          <p:cNvSpPr>
            <a:spLocks/>
          </p:cNvSpPr>
          <p:nvPr/>
        </p:nvSpPr>
        <p:spPr bwMode="auto">
          <a:xfrm>
            <a:off x="5831086" y="4604276"/>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80" name="Rectangle 91">
            <a:extLst>
              <a:ext uri="{FF2B5EF4-FFF2-40B4-BE49-F238E27FC236}">
                <a16:creationId xmlns:a16="http://schemas.microsoft.com/office/drawing/2014/main" id="{D7548137-E1B2-49AC-95F4-0198A4487C3B}"/>
              </a:ext>
            </a:extLst>
          </p:cNvPr>
          <p:cNvSpPr>
            <a:spLocks/>
          </p:cNvSpPr>
          <p:nvPr/>
        </p:nvSpPr>
        <p:spPr bwMode="auto">
          <a:xfrm>
            <a:off x="6393656" y="4604276"/>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81" name="Rectangle 92">
            <a:extLst>
              <a:ext uri="{FF2B5EF4-FFF2-40B4-BE49-F238E27FC236}">
                <a16:creationId xmlns:a16="http://schemas.microsoft.com/office/drawing/2014/main" id="{C87BEEFC-4D1D-416E-879B-8E969243E836}"/>
              </a:ext>
            </a:extLst>
          </p:cNvPr>
          <p:cNvSpPr>
            <a:spLocks/>
          </p:cNvSpPr>
          <p:nvPr/>
        </p:nvSpPr>
        <p:spPr bwMode="auto">
          <a:xfrm>
            <a:off x="5768578" y="4604276"/>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82" name="Rectangle 93">
            <a:extLst>
              <a:ext uri="{FF2B5EF4-FFF2-40B4-BE49-F238E27FC236}">
                <a16:creationId xmlns:a16="http://schemas.microsoft.com/office/drawing/2014/main" id="{1116C6A3-3D11-4C49-A04E-AF9538954076}"/>
              </a:ext>
            </a:extLst>
          </p:cNvPr>
          <p:cNvSpPr>
            <a:spLocks/>
          </p:cNvSpPr>
          <p:nvPr/>
        </p:nvSpPr>
        <p:spPr bwMode="auto">
          <a:xfrm>
            <a:off x="5304234" y="4131003"/>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83" name="Rectangle 94">
            <a:extLst>
              <a:ext uri="{FF2B5EF4-FFF2-40B4-BE49-F238E27FC236}">
                <a16:creationId xmlns:a16="http://schemas.microsoft.com/office/drawing/2014/main" id="{8BC5A7E7-4F75-4791-B268-EB559E9C008F}"/>
              </a:ext>
            </a:extLst>
          </p:cNvPr>
          <p:cNvSpPr>
            <a:spLocks/>
          </p:cNvSpPr>
          <p:nvPr/>
        </p:nvSpPr>
        <p:spPr bwMode="auto">
          <a:xfrm>
            <a:off x="5866804" y="4131003"/>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graphicFrame>
        <p:nvGraphicFramePr>
          <p:cNvPr id="84" name="Group 95">
            <a:extLst>
              <a:ext uri="{FF2B5EF4-FFF2-40B4-BE49-F238E27FC236}">
                <a16:creationId xmlns:a16="http://schemas.microsoft.com/office/drawing/2014/main" id="{DEB6CE24-7D24-481F-A55F-685ED121E595}"/>
              </a:ext>
            </a:extLst>
          </p:cNvPr>
          <p:cNvGraphicFramePr>
            <a:graphicFrameLocks noGrp="1"/>
          </p:cNvGraphicFramePr>
          <p:nvPr>
            <p:extLst>
              <p:ext uri="{D42A27DB-BD31-4B8C-83A1-F6EECF244321}">
                <p14:modId xmlns:p14="http://schemas.microsoft.com/office/powerpoint/2010/main" val="704461816"/>
              </p:ext>
            </p:extLst>
          </p:nvPr>
        </p:nvGraphicFramePr>
        <p:xfrm>
          <a:off x="4098726" y="4020424"/>
          <a:ext cx="2920008" cy="1371600"/>
        </p:xfrm>
        <a:graphic>
          <a:graphicData uri="http://schemas.openxmlformats.org/drawingml/2006/table">
            <a:tbl>
              <a:tblPr/>
              <a:tblGrid>
                <a:gridCol w="730002">
                  <a:extLst>
                    <a:ext uri="{9D8B030D-6E8A-4147-A177-3AD203B41FA5}">
                      <a16:colId xmlns:a16="http://schemas.microsoft.com/office/drawing/2014/main" val="20000"/>
                    </a:ext>
                  </a:extLst>
                </a:gridCol>
                <a:gridCol w="730002">
                  <a:extLst>
                    <a:ext uri="{9D8B030D-6E8A-4147-A177-3AD203B41FA5}">
                      <a16:colId xmlns:a16="http://schemas.microsoft.com/office/drawing/2014/main" val="20001"/>
                    </a:ext>
                  </a:extLst>
                </a:gridCol>
                <a:gridCol w="730002">
                  <a:extLst>
                    <a:ext uri="{9D8B030D-6E8A-4147-A177-3AD203B41FA5}">
                      <a16:colId xmlns:a16="http://schemas.microsoft.com/office/drawing/2014/main" val="20002"/>
                    </a:ext>
                  </a:extLst>
                </a:gridCol>
                <a:gridCol w="730002">
                  <a:extLst>
                    <a:ext uri="{9D8B030D-6E8A-4147-A177-3AD203B41FA5}">
                      <a16:colId xmlns:a16="http://schemas.microsoft.com/office/drawing/2014/main" val="20003"/>
                    </a:ext>
                  </a:extLst>
                </a:gridCol>
              </a:tblGrid>
              <a:tr h="457200">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dirty="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7200">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dirty="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graphicFrame>
        <p:nvGraphicFramePr>
          <p:cNvPr id="85" name="Group 152">
            <a:extLst>
              <a:ext uri="{FF2B5EF4-FFF2-40B4-BE49-F238E27FC236}">
                <a16:creationId xmlns:a16="http://schemas.microsoft.com/office/drawing/2014/main" id="{ED011C88-FAD1-4866-9E47-A55C97A1FD16}"/>
              </a:ext>
            </a:extLst>
          </p:cNvPr>
          <p:cNvGraphicFramePr>
            <a:graphicFrameLocks noGrp="1"/>
          </p:cNvGraphicFramePr>
          <p:nvPr>
            <p:extLst>
              <p:ext uri="{D42A27DB-BD31-4B8C-83A1-F6EECF244321}">
                <p14:modId xmlns:p14="http://schemas.microsoft.com/office/powerpoint/2010/main" val="3629709225"/>
              </p:ext>
            </p:extLst>
          </p:nvPr>
        </p:nvGraphicFramePr>
        <p:xfrm>
          <a:off x="7018734" y="2636322"/>
          <a:ext cx="2920008" cy="1393032"/>
        </p:xfrm>
        <a:graphic>
          <a:graphicData uri="http://schemas.openxmlformats.org/drawingml/2006/table">
            <a:tbl>
              <a:tblPr/>
              <a:tblGrid>
                <a:gridCol w="1460004">
                  <a:extLst>
                    <a:ext uri="{9D8B030D-6E8A-4147-A177-3AD203B41FA5}">
                      <a16:colId xmlns:a16="http://schemas.microsoft.com/office/drawing/2014/main" val="20000"/>
                    </a:ext>
                  </a:extLst>
                </a:gridCol>
                <a:gridCol w="1460004">
                  <a:extLst>
                    <a:ext uri="{9D8B030D-6E8A-4147-A177-3AD203B41FA5}">
                      <a16:colId xmlns:a16="http://schemas.microsoft.com/office/drawing/2014/main" val="20001"/>
                    </a:ext>
                  </a:extLst>
                </a:gridCol>
              </a:tblGrid>
              <a:tr h="696516">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96516">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86" name="Rectangle 169">
            <a:extLst>
              <a:ext uri="{FF2B5EF4-FFF2-40B4-BE49-F238E27FC236}">
                <a16:creationId xmlns:a16="http://schemas.microsoft.com/office/drawing/2014/main" id="{348C5F20-912B-46E2-8E82-7CDDCCE053B8}"/>
              </a:ext>
            </a:extLst>
          </p:cNvPr>
          <p:cNvSpPr>
            <a:spLocks/>
          </p:cNvSpPr>
          <p:nvPr/>
        </p:nvSpPr>
        <p:spPr bwMode="auto">
          <a:xfrm>
            <a:off x="7822406" y="4890026"/>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87" name="Rectangle 170">
            <a:extLst>
              <a:ext uri="{FF2B5EF4-FFF2-40B4-BE49-F238E27FC236}">
                <a16:creationId xmlns:a16="http://schemas.microsoft.com/office/drawing/2014/main" id="{603BAAE8-D4B6-4D4D-AF98-DA842047E558}"/>
              </a:ext>
            </a:extLst>
          </p:cNvPr>
          <p:cNvSpPr>
            <a:spLocks/>
          </p:cNvSpPr>
          <p:nvPr/>
        </p:nvSpPr>
        <p:spPr bwMode="auto">
          <a:xfrm>
            <a:off x="7358062" y="4416753"/>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88" name="Rectangle 171">
            <a:extLst>
              <a:ext uri="{FF2B5EF4-FFF2-40B4-BE49-F238E27FC236}">
                <a16:creationId xmlns:a16="http://schemas.microsoft.com/office/drawing/2014/main" id="{72A5A15C-7B03-4EF4-91E0-1466E58F6D2B}"/>
              </a:ext>
            </a:extLst>
          </p:cNvPr>
          <p:cNvSpPr>
            <a:spLocks/>
          </p:cNvSpPr>
          <p:nvPr/>
        </p:nvSpPr>
        <p:spPr bwMode="auto">
          <a:xfrm>
            <a:off x="7920632" y="4416753"/>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89" name="Rectangle 172">
            <a:extLst>
              <a:ext uri="{FF2B5EF4-FFF2-40B4-BE49-F238E27FC236}">
                <a16:creationId xmlns:a16="http://schemas.microsoft.com/office/drawing/2014/main" id="{3BFC9CF6-A3B4-4597-88B5-9DB4AF979C56}"/>
              </a:ext>
            </a:extLst>
          </p:cNvPr>
          <p:cNvSpPr>
            <a:spLocks/>
          </p:cNvSpPr>
          <p:nvPr/>
        </p:nvSpPr>
        <p:spPr bwMode="auto">
          <a:xfrm>
            <a:off x="7911703" y="4979323"/>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90" name="Rectangle 173">
            <a:extLst>
              <a:ext uri="{FF2B5EF4-FFF2-40B4-BE49-F238E27FC236}">
                <a16:creationId xmlns:a16="http://schemas.microsoft.com/office/drawing/2014/main" id="{152FD2F7-A0E3-433F-8DEA-F0EFBBC23BF2}"/>
              </a:ext>
            </a:extLst>
          </p:cNvPr>
          <p:cNvSpPr>
            <a:spLocks/>
          </p:cNvSpPr>
          <p:nvPr/>
        </p:nvSpPr>
        <p:spPr bwMode="auto">
          <a:xfrm>
            <a:off x="7447359" y="4506050"/>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91" name="Rectangle 174">
            <a:extLst>
              <a:ext uri="{FF2B5EF4-FFF2-40B4-BE49-F238E27FC236}">
                <a16:creationId xmlns:a16="http://schemas.microsoft.com/office/drawing/2014/main" id="{BA6C0DE2-4CA1-4049-ADE0-2CE969D57426}"/>
              </a:ext>
            </a:extLst>
          </p:cNvPr>
          <p:cNvSpPr>
            <a:spLocks/>
          </p:cNvSpPr>
          <p:nvPr/>
        </p:nvSpPr>
        <p:spPr bwMode="auto">
          <a:xfrm>
            <a:off x="8009929" y="4506050"/>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92" name="Rectangle 175">
            <a:extLst>
              <a:ext uri="{FF2B5EF4-FFF2-40B4-BE49-F238E27FC236}">
                <a16:creationId xmlns:a16="http://schemas.microsoft.com/office/drawing/2014/main" id="{F8D18CAE-39F7-4793-B727-2797B35944F1}"/>
              </a:ext>
            </a:extLst>
          </p:cNvPr>
          <p:cNvSpPr>
            <a:spLocks/>
          </p:cNvSpPr>
          <p:nvPr/>
        </p:nvSpPr>
        <p:spPr bwMode="auto">
          <a:xfrm>
            <a:off x="8001000" y="5068620"/>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93" name="Rectangle 176">
            <a:extLst>
              <a:ext uri="{FF2B5EF4-FFF2-40B4-BE49-F238E27FC236}">
                <a16:creationId xmlns:a16="http://schemas.microsoft.com/office/drawing/2014/main" id="{3F37860A-23CB-46AB-B50C-7B27CAEEEE97}"/>
              </a:ext>
            </a:extLst>
          </p:cNvPr>
          <p:cNvSpPr>
            <a:spLocks/>
          </p:cNvSpPr>
          <p:nvPr/>
        </p:nvSpPr>
        <p:spPr bwMode="auto">
          <a:xfrm>
            <a:off x="7536656" y="4595347"/>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94" name="Rectangle 177">
            <a:extLst>
              <a:ext uri="{FF2B5EF4-FFF2-40B4-BE49-F238E27FC236}">
                <a16:creationId xmlns:a16="http://schemas.microsoft.com/office/drawing/2014/main" id="{04CA5354-341C-4632-9E05-782BBAD9C55E}"/>
              </a:ext>
            </a:extLst>
          </p:cNvPr>
          <p:cNvSpPr>
            <a:spLocks/>
          </p:cNvSpPr>
          <p:nvPr/>
        </p:nvSpPr>
        <p:spPr bwMode="auto">
          <a:xfrm>
            <a:off x="8099226" y="4595347"/>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95" name="Rectangle 178">
            <a:extLst>
              <a:ext uri="{FF2B5EF4-FFF2-40B4-BE49-F238E27FC236}">
                <a16:creationId xmlns:a16="http://schemas.microsoft.com/office/drawing/2014/main" id="{0F067C17-3E77-470E-A431-41ED5B2DFEC3}"/>
              </a:ext>
            </a:extLst>
          </p:cNvPr>
          <p:cNvSpPr>
            <a:spLocks/>
          </p:cNvSpPr>
          <p:nvPr/>
        </p:nvSpPr>
        <p:spPr bwMode="auto">
          <a:xfrm>
            <a:off x="8518922" y="4738222"/>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96" name="Rectangle 179">
            <a:extLst>
              <a:ext uri="{FF2B5EF4-FFF2-40B4-BE49-F238E27FC236}">
                <a16:creationId xmlns:a16="http://schemas.microsoft.com/office/drawing/2014/main" id="{9F7A0E41-AD9F-4E00-9245-A975621A0FCD}"/>
              </a:ext>
            </a:extLst>
          </p:cNvPr>
          <p:cNvSpPr>
            <a:spLocks/>
          </p:cNvSpPr>
          <p:nvPr/>
        </p:nvSpPr>
        <p:spPr bwMode="auto">
          <a:xfrm>
            <a:off x="8054578" y="4264948"/>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97" name="Rectangle 180">
            <a:extLst>
              <a:ext uri="{FF2B5EF4-FFF2-40B4-BE49-F238E27FC236}">
                <a16:creationId xmlns:a16="http://schemas.microsoft.com/office/drawing/2014/main" id="{2BE3334E-0B3C-4A81-BE43-1355CDC47931}"/>
              </a:ext>
            </a:extLst>
          </p:cNvPr>
          <p:cNvSpPr>
            <a:spLocks/>
          </p:cNvSpPr>
          <p:nvPr/>
        </p:nvSpPr>
        <p:spPr bwMode="auto">
          <a:xfrm>
            <a:off x="8617148" y="4264948"/>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98" name="Rectangle 181">
            <a:extLst>
              <a:ext uri="{FF2B5EF4-FFF2-40B4-BE49-F238E27FC236}">
                <a16:creationId xmlns:a16="http://schemas.microsoft.com/office/drawing/2014/main" id="{FEE29515-D05E-4431-902C-89452642EE30}"/>
              </a:ext>
            </a:extLst>
          </p:cNvPr>
          <p:cNvSpPr>
            <a:spLocks/>
          </p:cNvSpPr>
          <p:nvPr/>
        </p:nvSpPr>
        <p:spPr bwMode="auto">
          <a:xfrm>
            <a:off x="8608218" y="4827518"/>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99" name="Rectangle 182">
            <a:extLst>
              <a:ext uri="{FF2B5EF4-FFF2-40B4-BE49-F238E27FC236}">
                <a16:creationId xmlns:a16="http://schemas.microsoft.com/office/drawing/2014/main" id="{C45FD769-7B82-40E9-BB97-01F96BE20EA1}"/>
              </a:ext>
            </a:extLst>
          </p:cNvPr>
          <p:cNvSpPr>
            <a:spLocks/>
          </p:cNvSpPr>
          <p:nvPr/>
        </p:nvSpPr>
        <p:spPr bwMode="auto">
          <a:xfrm>
            <a:off x="8143875" y="4354245"/>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00" name="Rectangle 183">
            <a:extLst>
              <a:ext uri="{FF2B5EF4-FFF2-40B4-BE49-F238E27FC236}">
                <a16:creationId xmlns:a16="http://schemas.microsoft.com/office/drawing/2014/main" id="{84EE341E-563E-45B2-B627-75884AF777BD}"/>
              </a:ext>
            </a:extLst>
          </p:cNvPr>
          <p:cNvSpPr>
            <a:spLocks/>
          </p:cNvSpPr>
          <p:nvPr/>
        </p:nvSpPr>
        <p:spPr bwMode="auto">
          <a:xfrm>
            <a:off x="8706445" y="4354245"/>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01" name="Rectangle 184">
            <a:extLst>
              <a:ext uri="{FF2B5EF4-FFF2-40B4-BE49-F238E27FC236}">
                <a16:creationId xmlns:a16="http://schemas.microsoft.com/office/drawing/2014/main" id="{24BA393B-27F5-4BC6-B84D-885E3479E4D5}"/>
              </a:ext>
            </a:extLst>
          </p:cNvPr>
          <p:cNvSpPr>
            <a:spLocks/>
          </p:cNvSpPr>
          <p:nvPr/>
        </p:nvSpPr>
        <p:spPr bwMode="auto">
          <a:xfrm>
            <a:off x="8697515" y="4916815"/>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02" name="Rectangle 185">
            <a:extLst>
              <a:ext uri="{FF2B5EF4-FFF2-40B4-BE49-F238E27FC236}">
                <a16:creationId xmlns:a16="http://schemas.microsoft.com/office/drawing/2014/main" id="{F2770ED2-6F0B-4718-8832-C04A33211D42}"/>
              </a:ext>
            </a:extLst>
          </p:cNvPr>
          <p:cNvSpPr>
            <a:spLocks/>
          </p:cNvSpPr>
          <p:nvPr/>
        </p:nvSpPr>
        <p:spPr bwMode="auto">
          <a:xfrm>
            <a:off x="8233172" y="4443542"/>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03" name="Rectangle 186">
            <a:extLst>
              <a:ext uri="{FF2B5EF4-FFF2-40B4-BE49-F238E27FC236}">
                <a16:creationId xmlns:a16="http://schemas.microsoft.com/office/drawing/2014/main" id="{9BC44ABB-AF77-4749-BA98-7948A0DAD42C}"/>
              </a:ext>
            </a:extLst>
          </p:cNvPr>
          <p:cNvSpPr>
            <a:spLocks/>
          </p:cNvSpPr>
          <p:nvPr/>
        </p:nvSpPr>
        <p:spPr bwMode="auto">
          <a:xfrm>
            <a:off x="8795742" y="4443542"/>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04" name="Rectangle 187">
            <a:extLst>
              <a:ext uri="{FF2B5EF4-FFF2-40B4-BE49-F238E27FC236}">
                <a16:creationId xmlns:a16="http://schemas.microsoft.com/office/drawing/2014/main" id="{A3DBDBA3-CC29-4ABE-8779-4E02ED36372F}"/>
              </a:ext>
            </a:extLst>
          </p:cNvPr>
          <p:cNvSpPr>
            <a:spLocks/>
          </p:cNvSpPr>
          <p:nvPr/>
        </p:nvSpPr>
        <p:spPr bwMode="auto">
          <a:xfrm>
            <a:off x="8786812" y="5006112"/>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05" name="Rectangle 188">
            <a:extLst>
              <a:ext uri="{FF2B5EF4-FFF2-40B4-BE49-F238E27FC236}">
                <a16:creationId xmlns:a16="http://schemas.microsoft.com/office/drawing/2014/main" id="{14DE85FB-48B8-4761-B632-7A0CC5F31E91}"/>
              </a:ext>
            </a:extLst>
          </p:cNvPr>
          <p:cNvSpPr>
            <a:spLocks/>
          </p:cNvSpPr>
          <p:nvPr/>
        </p:nvSpPr>
        <p:spPr bwMode="auto">
          <a:xfrm>
            <a:off x="8322468" y="4532839"/>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06" name="Rectangle 189">
            <a:extLst>
              <a:ext uri="{FF2B5EF4-FFF2-40B4-BE49-F238E27FC236}">
                <a16:creationId xmlns:a16="http://schemas.microsoft.com/office/drawing/2014/main" id="{69196F42-A374-4B17-93CE-7A394FAE85BA}"/>
              </a:ext>
            </a:extLst>
          </p:cNvPr>
          <p:cNvSpPr>
            <a:spLocks/>
          </p:cNvSpPr>
          <p:nvPr/>
        </p:nvSpPr>
        <p:spPr bwMode="auto">
          <a:xfrm>
            <a:off x="8885039" y="4532839"/>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07" name="Rectangle 190">
            <a:extLst>
              <a:ext uri="{FF2B5EF4-FFF2-40B4-BE49-F238E27FC236}">
                <a16:creationId xmlns:a16="http://schemas.microsoft.com/office/drawing/2014/main" id="{51661781-A6D5-4B09-A417-52061C3C3957}"/>
              </a:ext>
            </a:extLst>
          </p:cNvPr>
          <p:cNvSpPr>
            <a:spLocks/>
          </p:cNvSpPr>
          <p:nvPr/>
        </p:nvSpPr>
        <p:spPr bwMode="auto">
          <a:xfrm>
            <a:off x="8876109" y="5095409"/>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08" name="Rectangle 191">
            <a:extLst>
              <a:ext uri="{FF2B5EF4-FFF2-40B4-BE49-F238E27FC236}">
                <a16:creationId xmlns:a16="http://schemas.microsoft.com/office/drawing/2014/main" id="{BAC4F4CA-1050-4CD6-8E4C-F7CB69685809}"/>
              </a:ext>
            </a:extLst>
          </p:cNvPr>
          <p:cNvSpPr>
            <a:spLocks/>
          </p:cNvSpPr>
          <p:nvPr/>
        </p:nvSpPr>
        <p:spPr bwMode="auto">
          <a:xfrm>
            <a:off x="8411765" y="4622136"/>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09" name="Rectangle 192">
            <a:extLst>
              <a:ext uri="{FF2B5EF4-FFF2-40B4-BE49-F238E27FC236}">
                <a16:creationId xmlns:a16="http://schemas.microsoft.com/office/drawing/2014/main" id="{B85D9506-D7E4-4869-A12D-3636A5BD4792}"/>
              </a:ext>
            </a:extLst>
          </p:cNvPr>
          <p:cNvSpPr>
            <a:spLocks/>
          </p:cNvSpPr>
          <p:nvPr/>
        </p:nvSpPr>
        <p:spPr bwMode="auto">
          <a:xfrm>
            <a:off x="8974336" y="4622136"/>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10" name="Rectangle 193">
            <a:extLst>
              <a:ext uri="{FF2B5EF4-FFF2-40B4-BE49-F238E27FC236}">
                <a16:creationId xmlns:a16="http://schemas.microsoft.com/office/drawing/2014/main" id="{84C48285-1479-44CC-8C0B-7619D69DDCCC}"/>
              </a:ext>
            </a:extLst>
          </p:cNvPr>
          <p:cNvSpPr>
            <a:spLocks/>
          </p:cNvSpPr>
          <p:nvPr/>
        </p:nvSpPr>
        <p:spPr bwMode="auto">
          <a:xfrm>
            <a:off x="8126015" y="4934675"/>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11" name="Rectangle 194">
            <a:extLst>
              <a:ext uri="{FF2B5EF4-FFF2-40B4-BE49-F238E27FC236}">
                <a16:creationId xmlns:a16="http://schemas.microsoft.com/office/drawing/2014/main" id="{392D4220-498F-4D27-BAA6-3387B4FA269A}"/>
              </a:ext>
            </a:extLst>
          </p:cNvPr>
          <p:cNvSpPr>
            <a:spLocks/>
          </p:cNvSpPr>
          <p:nvPr/>
        </p:nvSpPr>
        <p:spPr bwMode="auto">
          <a:xfrm>
            <a:off x="7661672" y="4461401"/>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12" name="Rectangle 195">
            <a:extLst>
              <a:ext uri="{FF2B5EF4-FFF2-40B4-BE49-F238E27FC236}">
                <a16:creationId xmlns:a16="http://schemas.microsoft.com/office/drawing/2014/main" id="{E320BA57-21FB-467C-84BA-7AF660F5F369}"/>
              </a:ext>
            </a:extLst>
          </p:cNvPr>
          <p:cNvSpPr>
            <a:spLocks/>
          </p:cNvSpPr>
          <p:nvPr/>
        </p:nvSpPr>
        <p:spPr bwMode="auto">
          <a:xfrm>
            <a:off x="8224242" y="4461401"/>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13" name="Rectangle 196">
            <a:extLst>
              <a:ext uri="{FF2B5EF4-FFF2-40B4-BE49-F238E27FC236}">
                <a16:creationId xmlns:a16="http://schemas.microsoft.com/office/drawing/2014/main" id="{4B7B2855-5FDC-45CF-A7E1-BED64DB0DF85}"/>
              </a:ext>
            </a:extLst>
          </p:cNvPr>
          <p:cNvSpPr>
            <a:spLocks/>
          </p:cNvSpPr>
          <p:nvPr/>
        </p:nvSpPr>
        <p:spPr bwMode="auto">
          <a:xfrm>
            <a:off x="8581429" y="4765011"/>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14" name="Rectangle 197">
            <a:extLst>
              <a:ext uri="{FF2B5EF4-FFF2-40B4-BE49-F238E27FC236}">
                <a16:creationId xmlns:a16="http://schemas.microsoft.com/office/drawing/2014/main" id="{E27D8240-2E44-4552-9E25-AD50B4F37724}"/>
              </a:ext>
            </a:extLst>
          </p:cNvPr>
          <p:cNvSpPr>
            <a:spLocks/>
          </p:cNvSpPr>
          <p:nvPr/>
        </p:nvSpPr>
        <p:spPr bwMode="auto">
          <a:xfrm>
            <a:off x="8117086" y="4291737"/>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15" name="Rectangle 198">
            <a:extLst>
              <a:ext uri="{FF2B5EF4-FFF2-40B4-BE49-F238E27FC236}">
                <a16:creationId xmlns:a16="http://schemas.microsoft.com/office/drawing/2014/main" id="{4F933CCE-E8C4-4154-A861-DDE2A10BA8EB}"/>
              </a:ext>
            </a:extLst>
          </p:cNvPr>
          <p:cNvSpPr>
            <a:spLocks/>
          </p:cNvSpPr>
          <p:nvPr/>
        </p:nvSpPr>
        <p:spPr bwMode="auto">
          <a:xfrm>
            <a:off x="8679656" y="4291737"/>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16" name="Rectangle 199">
            <a:extLst>
              <a:ext uri="{FF2B5EF4-FFF2-40B4-BE49-F238E27FC236}">
                <a16:creationId xmlns:a16="http://schemas.microsoft.com/office/drawing/2014/main" id="{97272D21-A93C-458A-8D1B-4BFA548AC836}"/>
              </a:ext>
            </a:extLst>
          </p:cNvPr>
          <p:cNvSpPr>
            <a:spLocks/>
          </p:cNvSpPr>
          <p:nvPr/>
        </p:nvSpPr>
        <p:spPr bwMode="auto">
          <a:xfrm>
            <a:off x="7661672" y="4631065"/>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17" name="Rectangle 200">
            <a:extLst>
              <a:ext uri="{FF2B5EF4-FFF2-40B4-BE49-F238E27FC236}">
                <a16:creationId xmlns:a16="http://schemas.microsoft.com/office/drawing/2014/main" id="{1B56AB71-0225-4B78-91F2-26128B4EAC4F}"/>
              </a:ext>
            </a:extLst>
          </p:cNvPr>
          <p:cNvSpPr>
            <a:spLocks/>
          </p:cNvSpPr>
          <p:nvPr/>
        </p:nvSpPr>
        <p:spPr bwMode="auto">
          <a:xfrm>
            <a:off x="7197328" y="4157792"/>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18" name="Rectangle 201">
            <a:extLst>
              <a:ext uri="{FF2B5EF4-FFF2-40B4-BE49-F238E27FC236}">
                <a16:creationId xmlns:a16="http://schemas.microsoft.com/office/drawing/2014/main" id="{FCF8D22B-3091-4C60-B5E4-F0D14F0A1F13}"/>
              </a:ext>
            </a:extLst>
          </p:cNvPr>
          <p:cNvSpPr>
            <a:spLocks/>
          </p:cNvSpPr>
          <p:nvPr/>
        </p:nvSpPr>
        <p:spPr bwMode="auto">
          <a:xfrm>
            <a:off x="7759898" y="4157792"/>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19" name="Rectangle 202">
            <a:extLst>
              <a:ext uri="{FF2B5EF4-FFF2-40B4-BE49-F238E27FC236}">
                <a16:creationId xmlns:a16="http://schemas.microsoft.com/office/drawing/2014/main" id="{5355BCD3-6F24-4A7B-BA42-FBCB07E3E9B4}"/>
              </a:ext>
            </a:extLst>
          </p:cNvPr>
          <p:cNvSpPr>
            <a:spLocks/>
          </p:cNvSpPr>
          <p:nvPr/>
        </p:nvSpPr>
        <p:spPr bwMode="auto">
          <a:xfrm>
            <a:off x="7572375" y="4997183"/>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20" name="Rectangle 203">
            <a:extLst>
              <a:ext uri="{FF2B5EF4-FFF2-40B4-BE49-F238E27FC236}">
                <a16:creationId xmlns:a16="http://schemas.microsoft.com/office/drawing/2014/main" id="{CFE40777-BFC0-4F82-B7BA-26EC2F843E9D}"/>
              </a:ext>
            </a:extLst>
          </p:cNvPr>
          <p:cNvSpPr>
            <a:spLocks/>
          </p:cNvSpPr>
          <p:nvPr/>
        </p:nvSpPr>
        <p:spPr bwMode="auto">
          <a:xfrm>
            <a:off x="7108031" y="4523909"/>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21" name="Rectangle 204">
            <a:extLst>
              <a:ext uri="{FF2B5EF4-FFF2-40B4-BE49-F238E27FC236}">
                <a16:creationId xmlns:a16="http://schemas.microsoft.com/office/drawing/2014/main" id="{7C99FA9F-3A8B-4051-BECD-946ABACA56D5}"/>
              </a:ext>
            </a:extLst>
          </p:cNvPr>
          <p:cNvSpPr>
            <a:spLocks/>
          </p:cNvSpPr>
          <p:nvPr/>
        </p:nvSpPr>
        <p:spPr bwMode="auto">
          <a:xfrm>
            <a:off x="7670601" y="4523909"/>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22" name="Rectangle 205">
            <a:extLst>
              <a:ext uri="{FF2B5EF4-FFF2-40B4-BE49-F238E27FC236}">
                <a16:creationId xmlns:a16="http://schemas.microsoft.com/office/drawing/2014/main" id="{B9596421-E323-44E3-A85A-11DFBE97CEAF}"/>
              </a:ext>
            </a:extLst>
          </p:cNvPr>
          <p:cNvSpPr>
            <a:spLocks/>
          </p:cNvSpPr>
          <p:nvPr/>
        </p:nvSpPr>
        <p:spPr bwMode="auto">
          <a:xfrm>
            <a:off x="7661672" y="5086479"/>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23" name="Rectangle 206">
            <a:extLst>
              <a:ext uri="{FF2B5EF4-FFF2-40B4-BE49-F238E27FC236}">
                <a16:creationId xmlns:a16="http://schemas.microsoft.com/office/drawing/2014/main" id="{93B6C958-277A-47C2-8737-16958C192E20}"/>
              </a:ext>
            </a:extLst>
          </p:cNvPr>
          <p:cNvSpPr>
            <a:spLocks/>
          </p:cNvSpPr>
          <p:nvPr/>
        </p:nvSpPr>
        <p:spPr bwMode="auto">
          <a:xfrm>
            <a:off x="7197328" y="4613206"/>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24" name="Rectangle 207">
            <a:extLst>
              <a:ext uri="{FF2B5EF4-FFF2-40B4-BE49-F238E27FC236}">
                <a16:creationId xmlns:a16="http://schemas.microsoft.com/office/drawing/2014/main" id="{6733F17D-BC76-421E-88E4-72765CD3ACDC}"/>
              </a:ext>
            </a:extLst>
          </p:cNvPr>
          <p:cNvSpPr>
            <a:spLocks/>
          </p:cNvSpPr>
          <p:nvPr/>
        </p:nvSpPr>
        <p:spPr bwMode="auto">
          <a:xfrm>
            <a:off x="7759898" y="4613206"/>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25" name="Rectangle 208">
            <a:extLst>
              <a:ext uri="{FF2B5EF4-FFF2-40B4-BE49-F238E27FC236}">
                <a16:creationId xmlns:a16="http://schemas.microsoft.com/office/drawing/2014/main" id="{17915F1F-9F77-47A4-A2D9-4977ECD84B2B}"/>
              </a:ext>
            </a:extLst>
          </p:cNvPr>
          <p:cNvSpPr>
            <a:spLocks/>
          </p:cNvSpPr>
          <p:nvPr/>
        </p:nvSpPr>
        <p:spPr bwMode="auto">
          <a:xfrm>
            <a:off x="7750968" y="5175776"/>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26" name="Rectangle 209">
            <a:extLst>
              <a:ext uri="{FF2B5EF4-FFF2-40B4-BE49-F238E27FC236}">
                <a16:creationId xmlns:a16="http://schemas.microsoft.com/office/drawing/2014/main" id="{6F1057CA-0544-49B1-B2E0-EB3E83772DE3}"/>
              </a:ext>
            </a:extLst>
          </p:cNvPr>
          <p:cNvSpPr>
            <a:spLocks/>
          </p:cNvSpPr>
          <p:nvPr/>
        </p:nvSpPr>
        <p:spPr bwMode="auto">
          <a:xfrm>
            <a:off x="7286625" y="4702503"/>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27" name="Rectangle 210">
            <a:extLst>
              <a:ext uri="{FF2B5EF4-FFF2-40B4-BE49-F238E27FC236}">
                <a16:creationId xmlns:a16="http://schemas.microsoft.com/office/drawing/2014/main" id="{955CF63A-CAA5-4C72-BC6B-D5DEF2C27DD6}"/>
              </a:ext>
            </a:extLst>
          </p:cNvPr>
          <p:cNvSpPr>
            <a:spLocks/>
          </p:cNvSpPr>
          <p:nvPr/>
        </p:nvSpPr>
        <p:spPr bwMode="auto">
          <a:xfrm>
            <a:off x="7849195" y="4702503"/>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28" name="Rectangle 211">
            <a:extLst>
              <a:ext uri="{FF2B5EF4-FFF2-40B4-BE49-F238E27FC236}">
                <a16:creationId xmlns:a16="http://schemas.microsoft.com/office/drawing/2014/main" id="{2EE614CB-F947-4B51-8F60-DC3A49402ECB}"/>
              </a:ext>
            </a:extLst>
          </p:cNvPr>
          <p:cNvSpPr>
            <a:spLocks/>
          </p:cNvSpPr>
          <p:nvPr/>
        </p:nvSpPr>
        <p:spPr bwMode="auto">
          <a:xfrm>
            <a:off x="9420820" y="4657854"/>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29" name="Rectangle 212">
            <a:extLst>
              <a:ext uri="{FF2B5EF4-FFF2-40B4-BE49-F238E27FC236}">
                <a16:creationId xmlns:a16="http://schemas.microsoft.com/office/drawing/2014/main" id="{169A3FCC-FDEA-49F1-B92D-331BBD4335B5}"/>
              </a:ext>
            </a:extLst>
          </p:cNvPr>
          <p:cNvSpPr>
            <a:spLocks/>
          </p:cNvSpPr>
          <p:nvPr/>
        </p:nvSpPr>
        <p:spPr bwMode="auto">
          <a:xfrm>
            <a:off x="8956476" y="4184581"/>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30" name="Rectangle 213">
            <a:extLst>
              <a:ext uri="{FF2B5EF4-FFF2-40B4-BE49-F238E27FC236}">
                <a16:creationId xmlns:a16="http://schemas.microsoft.com/office/drawing/2014/main" id="{26C31727-57DC-4994-85F9-B19A96CDB035}"/>
              </a:ext>
            </a:extLst>
          </p:cNvPr>
          <p:cNvSpPr>
            <a:spLocks/>
          </p:cNvSpPr>
          <p:nvPr/>
        </p:nvSpPr>
        <p:spPr bwMode="auto">
          <a:xfrm>
            <a:off x="9519047" y="4184581"/>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31" name="Rectangle 214">
            <a:extLst>
              <a:ext uri="{FF2B5EF4-FFF2-40B4-BE49-F238E27FC236}">
                <a16:creationId xmlns:a16="http://schemas.microsoft.com/office/drawing/2014/main" id="{D6E6A30C-EADB-4234-9B62-C72BEE170BCF}"/>
              </a:ext>
            </a:extLst>
          </p:cNvPr>
          <p:cNvSpPr>
            <a:spLocks/>
          </p:cNvSpPr>
          <p:nvPr/>
        </p:nvSpPr>
        <p:spPr bwMode="auto">
          <a:xfrm>
            <a:off x="9358312" y="4756081"/>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32" name="Rectangle 215">
            <a:extLst>
              <a:ext uri="{FF2B5EF4-FFF2-40B4-BE49-F238E27FC236}">
                <a16:creationId xmlns:a16="http://schemas.microsoft.com/office/drawing/2014/main" id="{EAD1B5D6-A8C0-4873-B080-85D24AA99E2B}"/>
              </a:ext>
            </a:extLst>
          </p:cNvPr>
          <p:cNvSpPr>
            <a:spLocks/>
          </p:cNvSpPr>
          <p:nvPr/>
        </p:nvSpPr>
        <p:spPr bwMode="auto">
          <a:xfrm>
            <a:off x="8893968" y="4282808"/>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33" name="Rectangle 216">
            <a:extLst>
              <a:ext uri="{FF2B5EF4-FFF2-40B4-BE49-F238E27FC236}">
                <a16:creationId xmlns:a16="http://schemas.microsoft.com/office/drawing/2014/main" id="{7A22F74F-D5DE-4B2A-A5A8-964227A7DA5A}"/>
              </a:ext>
            </a:extLst>
          </p:cNvPr>
          <p:cNvSpPr>
            <a:spLocks/>
          </p:cNvSpPr>
          <p:nvPr/>
        </p:nvSpPr>
        <p:spPr bwMode="auto">
          <a:xfrm>
            <a:off x="9456539" y="4282808"/>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34" name="Rectangle 217">
            <a:extLst>
              <a:ext uri="{FF2B5EF4-FFF2-40B4-BE49-F238E27FC236}">
                <a16:creationId xmlns:a16="http://schemas.microsoft.com/office/drawing/2014/main" id="{7F985945-FF1B-403C-BDEB-CA8F7ED75CF2}"/>
              </a:ext>
            </a:extLst>
          </p:cNvPr>
          <p:cNvSpPr>
            <a:spLocks/>
          </p:cNvSpPr>
          <p:nvPr/>
        </p:nvSpPr>
        <p:spPr bwMode="auto">
          <a:xfrm>
            <a:off x="9563695" y="4666784"/>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35" name="Rectangle 218">
            <a:extLst>
              <a:ext uri="{FF2B5EF4-FFF2-40B4-BE49-F238E27FC236}">
                <a16:creationId xmlns:a16="http://schemas.microsoft.com/office/drawing/2014/main" id="{6A44DC4C-C675-436D-A970-D0DDEE62694C}"/>
              </a:ext>
            </a:extLst>
          </p:cNvPr>
          <p:cNvSpPr>
            <a:spLocks/>
          </p:cNvSpPr>
          <p:nvPr/>
        </p:nvSpPr>
        <p:spPr bwMode="auto">
          <a:xfrm>
            <a:off x="9099351" y="4193511"/>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36" name="Rectangle 219">
            <a:extLst>
              <a:ext uri="{FF2B5EF4-FFF2-40B4-BE49-F238E27FC236}">
                <a16:creationId xmlns:a16="http://schemas.microsoft.com/office/drawing/2014/main" id="{5CBBEF54-6F10-4C64-8157-DA613F3A1582}"/>
              </a:ext>
            </a:extLst>
          </p:cNvPr>
          <p:cNvSpPr>
            <a:spLocks/>
          </p:cNvSpPr>
          <p:nvPr/>
        </p:nvSpPr>
        <p:spPr bwMode="auto">
          <a:xfrm>
            <a:off x="9661922" y="4193511"/>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37" name="Rectangle 220">
            <a:extLst>
              <a:ext uri="{FF2B5EF4-FFF2-40B4-BE49-F238E27FC236}">
                <a16:creationId xmlns:a16="http://schemas.microsoft.com/office/drawing/2014/main" id="{C0B14F9B-43F2-4B14-80A1-381A91535174}"/>
              </a:ext>
            </a:extLst>
          </p:cNvPr>
          <p:cNvSpPr>
            <a:spLocks/>
          </p:cNvSpPr>
          <p:nvPr/>
        </p:nvSpPr>
        <p:spPr bwMode="auto">
          <a:xfrm>
            <a:off x="9652992" y="4756081"/>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38" name="Rectangle 221">
            <a:extLst>
              <a:ext uri="{FF2B5EF4-FFF2-40B4-BE49-F238E27FC236}">
                <a16:creationId xmlns:a16="http://schemas.microsoft.com/office/drawing/2014/main" id="{680FBB00-3B44-4B04-A1BF-EA5AB33091C9}"/>
              </a:ext>
            </a:extLst>
          </p:cNvPr>
          <p:cNvSpPr>
            <a:spLocks/>
          </p:cNvSpPr>
          <p:nvPr/>
        </p:nvSpPr>
        <p:spPr bwMode="auto">
          <a:xfrm>
            <a:off x="9188648" y="4282808"/>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39" name="Rectangle 222">
            <a:extLst>
              <a:ext uri="{FF2B5EF4-FFF2-40B4-BE49-F238E27FC236}">
                <a16:creationId xmlns:a16="http://schemas.microsoft.com/office/drawing/2014/main" id="{AD77B73F-B68D-4A8A-B3F3-22613148101A}"/>
              </a:ext>
            </a:extLst>
          </p:cNvPr>
          <p:cNvSpPr>
            <a:spLocks/>
          </p:cNvSpPr>
          <p:nvPr/>
        </p:nvSpPr>
        <p:spPr bwMode="auto">
          <a:xfrm>
            <a:off x="9751218" y="4282808"/>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40" name="Rectangle 223">
            <a:extLst>
              <a:ext uri="{FF2B5EF4-FFF2-40B4-BE49-F238E27FC236}">
                <a16:creationId xmlns:a16="http://schemas.microsoft.com/office/drawing/2014/main" id="{A0607CD8-F284-40AD-AB5B-91E487724C74}"/>
              </a:ext>
            </a:extLst>
          </p:cNvPr>
          <p:cNvSpPr>
            <a:spLocks/>
          </p:cNvSpPr>
          <p:nvPr/>
        </p:nvSpPr>
        <p:spPr bwMode="auto">
          <a:xfrm>
            <a:off x="9545836" y="5095409"/>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41" name="Rectangle 224">
            <a:extLst>
              <a:ext uri="{FF2B5EF4-FFF2-40B4-BE49-F238E27FC236}">
                <a16:creationId xmlns:a16="http://schemas.microsoft.com/office/drawing/2014/main" id="{0D2855DE-95E3-4AD5-820D-E7043D6EC381}"/>
              </a:ext>
            </a:extLst>
          </p:cNvPr>
          <p:cNvSpPr>
            <a:spLocks/>
          </p:cNvSpPr>
          <p:nvPr/>
        </p:nvSpPr>
        <p:spPr bwMode="auto">
          <a:xfrm>
            <a:off x="9081492" y="4622136"/>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42" name="Rectangle 225">
            <a:extLst>
              <a:ext uri="{FF2B5EF4-FFF2-40B4-BE49-F238E27FC236}">
                <a16:creationId xmlns:a16="http://schemas.microsoft.com/office/drawing/2014/main" id="{EF6E69C3-5668-4F44-B993-DA7AB1891FF7}"/>
              </a:ext>
            </a:extLst>
          </p:cNvPr>
          <p:cNvSpPr>
            <a:spLocks/>
          </p:cNvSpPr>
          <p:nvPr/>
        </p:nvSpPr>
        <p:spPr bwMode="auto">
          <a:xfrm>
            <a:off x="9644062" y="4622136"/>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43" name="Rectangle 226">
            <a:extLst>
              <a:ext uri="{FF2B5EF4-FFF2-40B4-BE49-F238E27FC236}">
                <a16:creationId xmlns:a16="http://schemas.microsoft.com/office/drawing/2014/main" id="{CA9AF5B9-2E16-46BC-B03D-7C44BEF966C2}"/>
              </a:ext>
            </a:extLst>
          </p:cNvPr>
          <p:cNvSpPr>
            <a:spLocks/>
          </p:cNvSpPr>
          <p:nvPr/>
        </p:nvSpPr>
        <p:spPr bwMode="auto">
          <a:xfrm>
            <a:off x="9144000" y="5041831"/>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44" name="Rectangle 227">
            <a:extLst>
              <a:ext uri="{FF2B5EF4-FFF2-40B4-BE49-F238E27FC236}">
                <a16:creationId xmlns:a16="http://schemas.microsoft.com/office/drawing/2014/main" id="{67DC8F58-52BD-4FDA-B8C2-B7F40C16C0B7}"/>
              </a:ext>
            </a:extLst>
          </p:cNvPr>
          <p:cNvSpPr>
            <a:spLocks/>
          </p:cNvSpPr>
          <p:nvPr/>
        </p:nvSpPr>
        <p:spPr bwMode="auto">
          <a:xfrm>
            <a:off x="8679656" y="4568558"/>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45" name="Rectangle 228">
            <a:extLst>
              <a:ext uri="{FF2B5EF4-FFF2-40B4-BE49-F238E27FC236}">
                <a16:creationId xmlns:a16="http://schemas.microsoft.com/office/drawing/2014/main" id="{705251F9-52FB-4EAE-B0C0-D7FD7EA9D94A}"/>
              </a:ext>
            </a:extLst>
          </p:cNvPr>
          <p:cNvSpPr>
            <a:spLocks/>
          </p:cNvSpPr>
          <p:nvPr/>
        </p:nvSpPr>
        <p:spPr bwMode="auto">
          <a:xfrm>
            <a:off x="9242226" y="4568558"/>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46" name="Rectangle 229">
            <a:extLst>
              <a:ext uri="{FF2B5EF4-FFF2-40B4-BE49-F238E27FC236}">
                <a16:creationId xmlns:a16="http://schemas.microsoft.com/office/drawing/2014/main" id="{8F0743F5-FC3C-4822-9A0F-41BAE627D32F}"/>
              </a:ext>
            </a:extLst>
          </p:cNvPr>
          <p:cNvSpPr>
            <a:spLocks/>
          </p:cNvSpPr>
          <p:nvPr/>
        </p:nvSpPr>
        <p:spPr bwMode="auto">
          <a:xfrm>
            <a:off x="8617148" y="4568558"/>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47" name="Rectangle 230">
            <a:extLst>
              <a:ext uri="{FF2B5EF4-FFF2-40B4-BE49-F238E27FC236}">
                <a16:creationId xmlns:a16="http://schemas.microsoft.com/office/drawing/2014/main" id="{9C97AFB9-E484-4A62-9EA2-82D35C4231FD}"/>
              </a:ext>
            </a:extLst>
          </p:cNvPr>
          <p:cNvSpPr>
            <a:spLocks/>
          </p:cNvSpPr>
          <p:nvPr/>
        </p:nvSpPr>
        <p:spPr bwMode="auto">
          <a:xfrm>
            <a:off x="8152804" y="4095284"/>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48" name="Rectangle 231">
            <a:extLst>
              <a:ext uri="{FF2B5EF4-FFF2-40B4-BE49-F238E27FC236}">
                <a16:creationId xmlns:a16="http://schemas.microsoft.com/office/drawing/2014/main" id="{1B3FC112-7E07-4DCE-AC96-482F19C21A64}"/>
              </a:ext>
            </a:extLst>
          </p:cNvPr>
          <p:cNvSpPr>
            <a:spLocks/>
          </p:cNvSpPr>
          <p:nvPr/>
        </p:nvSpPr>
        <p:spPr bwMode="auto">
          <a:xfrm>
            <a:off x="8715375" y="4095284"/>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49" name="Rectangle 232">
            <a:extLst>
              <a:ext uri="{FF2B5EF4-FFF2-40B4-BE49-F238E27FC236}">
                <a16:creationId xmlns:a16="http://schemas.microsoft.com/office/drawing/2014/main" id="{C0B799D5-32F0-4266-B022-0A115ED7FD5E}"/>
              </a:ext>
            </a:extLst>
          </p:cNvPr>
          <p:cNvSpPr>
            <a:spLocks/>
          </p:cNvSpPr>
          <p:nvPr/>
        </p:nvSpPr>
        <p:spPr bwMode="auto">
          <a:xfrm>
            <a:off x="8331398" y="4881097"/>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50" name="Rectangle 233">
            <a:extLst>
              <a:ext uri="{FF2B5EF4-FFF2-40B4-BE49-F238E27FC236}">
                <a16:creationId xmlns:a16="http://schemas.microsoft.com/office/drawing/2014/main" id="{C1E0233F-65ED-46BF-8796-FADD1B4C6B2A}"/>
              </a:ext>
            </a:extLst>
          </p:cNvPr>
          <p:cNvSpPr>
            <a:spLocks/>
          </p:cNvSpPr>
          <p:nvPr/>
        </p:nvSpPr>
        <p:spPr bwMode="auto">
          <a:xfrm>
            <a:off x="7867054" y="4407823"/>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51" name="Rectangle 234">
            <a:extLst>
              <a:ext uri="{FF2B5EF4-FFF2-40B4-BE49-F238E27FC236}">
                <a16:creationId xmlns:a16="http://schemas.microsoft.com/office/drawing/2014/main" id="{8BF43194-9F70-4F11-BC1E-1D96B46766DD}"/>
              </a:ext>
            </a:extLst>
          </p:cNvPr>
          <p:cNvSpPr>
            <a:spLocks/>
          </p:cNvSpPr>
          <p:nvPr/>
        </p:nvSpPr>
        <p:spPr bwMode="auto">
          <a:xfrm>
            <a:off x="8429625" y="4407823"/>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52" name="Rectangle 235">
            <a:extLst>
              <a:ext uri="{FF2B5EF4-FFF2-40B4-BE49-F238E27FC236}">
                <a16:creationId xmlns:a16="http://schemas.microsoft.com/office/drawing/2014/main" id="{BA0885E9-4B94-498A-86D2-632B635A76EE}"/>
              </a:ext>
            </a:extLst>
          </p:cNvPr>
          <p:cNvSpPr>
            <a:spLocks/>
          </p:cNvSpPr>
          <p:nvPr/>
        </p:nvSpPr>
        <p:spPr bwMode="auto">
          <a:xfrm>
            <a:off x="8420695" y="4970393"/>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53" name="Rectangle 236">
            <a:extLst>
              <a:ext uri="{FF2B5EF4-FFF2-40B4-BE49-F238E27FC236}">
                <a16:creationId xmlns:a16="http://schemas.microsoft.com/office/drawing/2014/main" id="{896D074C-3D08-494B-A38C-F885C286CF7F}"/>
              </a:ext>
            </a:extLst>
          </p:cNvPr>
          <p:cNvSpPr>
            <a:spLocks/>
          </p:cNvSpPr>
          <p:nvPr/>
        </p:nvSpPr>
        <p:spPr bwMode="auto">
          <a:xfrm>
            <a:off x="7956351" y="4497120"/>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54" name="Rectangle 237">
            <a:extLst>
              <a:ext uri="{FF2B5EF4-FFF2-40B4-BE49-F238E27FC236}">
                <a16:creationId xmlns:a16="http://schemas.microsoft.com/office/drawing/2014/main" id="{39378B78-96C9-4E1C-9225-4855EC80A737}"/>
              </a:ext>
            </a:extLst>
          </p:cNvPr>
          <p:cNvSpPr>
            <a:spLocks/>
          </p:cNvSpPr>
          <p:nvPr/>
        </p:nvSpPr>
        <p:spPr bwMode="auto">
          <a:xfrm>
            <a:off x="8518922" y="4497120"/>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55" name="Rectangle 238">
            <a:extLst>
              <a:ext uri="{FF2B5EF4-FFF2-40B4-BE49-F238E27FC236}">
                <a16:creationId xmlns:a16="http://schemas.microsoft.com/office/drawing/2014/main" id="{FA6BF583-607F-491B-9EA8-9D5BF16A0E45}"/>
              </a:ext>
            </a:extLst>
          </p:cNvPr>
          <p:cNvSpPr>
            <a:spLocks/>
          </p:cNvSpPr>
          <p:nvPr/>
        </p:nvSpPr>
        <p:spPr bwMode="auto">
          <a:xfrm>
            <a:off x="8509992" y="5059690"/>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56" name="Rectangle 239">
            <a:extLst>
              <a:ext uri="{FF2B5EF4-FFF2-40B4-BE49-F238E27FC236}">
                <a16:creationId xmlns:a16="http://schemas.microsoft.com/office/drawing/2014/main" id="{B0D5A8BF-5163-47E7-86D1-CFDEA719BA98}"/>
              </a:ext>
            </a:extLst>
          </p:cNvPr>
          <p:cNvSpPr>
            <a:spLocks/>
          </p:cNvSpPr>
          <p:nvPr/>
        </p:nvSpPr>
        <p:spPr bwMode="auto">
          <a:xfrm>
            <a:off x="8045648" y="4586417"/>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57" name="Rectangle 240">
            <a:extLst>
              <a:ext uri="{FF2B5EF4-FFF2-40B4-BE49-F238E27FC236}">
                <a16:creationId xmlns:a16="http://schemas.microsoft.com/office/drawing/2014/main" id="{1AF8B6D9-2001-4C65-A430-678816F286F6}"/>
              </a:ext>
            </a:extLst>
          </p:cNvPr>
          <p:cNvSpPr>
            <a:spLocks/>
          </p:cNvSpPr>
          <p:nvPr/>
        </p:nvSpPr>
        <p:spPr bwMode="auto">
          <a:xfrm>
            <a:off x="8608218" y="4586417"/>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58" name="Rectangle 241">
            <a:extLst>
              <a:ext uri="{FF2B5EF4-FFF2-40B4-BE49-F238E27FC236}">
                <a16:creationId xmlns:a16="http://schemas.microsoft.com/office/drawing/2014/main" id="{F21FC3EC-D9EF-4EB7-9A05-5A92E2734625}"/>
              </a:ext>
            </a:extLst>
          </p:cNvPr>
          <p:cNvSpPr>
            <a:spLocks/>
          </p:cNvSpPr>
          <p:nvPr/>
        </p:nvSpPr>
        <p:spPr bwMode="auto">
          <a:xfrm>
            <a:off x="9027914" y="4729292"/>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59" name="Rectangle 242">
            <a:extLst>
              <a:ext uri="{FF2B5EF4-FFF2-40B4-BE49-F238E27FC236}">
                <a16:creationId xmlns:a16="http://schemas.microsoft.com/office/drawing/2014/main" id="{DDB5AF81-4681-403D-ABC9-1EDBAF2C8D23}"/>
              </a:ext>
            </a:extLst>
          </p:cNvPr>
          <p:cNvSpPr>
            <a:spLocks/>
          </p:cNvSpPr>
          <p:nvPr/>
        </p:nvSpPr>
        <p:spPr bwMode="auto">
          <a:xfrm>
            <a:off x="8563570" y="4256018"/>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60" name="Rectangle 243">
            <a:extLst>
              <a:ext uri="{FF2B5EF4-FFF2-40B4-BE49-F238E27FC236}">
                <a16:creationId xmlns:a16="http://schemas.microsoft.com/office/drawing/2014/main" id="{0B6A6792-196F-4F1A-8750-115276BF0700}"/>
              </a:ext>
            </a:extLst>
          </p:cNvPr>
          <p:cNvSpPr>
            <a:spLocks/>
          </p:cNvSpPr>
          <p:nvPr/>
        </p:nvSpPr>
        <p:spPr bwMode="auto">
          <a:xfrm>
            <a:off x="9126140" y="4256018"/>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61" name="Rectangle 244">
            <a:extLst>
              <a:ext uri="{FF2B5EF4-FFF2-40B4-BE49-F238E27FC236}">
                <a16:creationId xmlns:a16="http://schemas.microsoft.com/office/drawing/2014/main" id="{21A2F656-14A0-43A0-A58E-094C3FBD28BA}"/>
              </a:ext>
            </a:extLst>
          </p:cNvPr>
          <p:cNvSpPr>
            <a:spLocks/>
          </p:cNvSpPr>
          <p:nvPr/>
        </p:nvSpPr>
        <p:spPr bwMode="auto">
          <a:xfrm>
            <a:off x="9117211" y="4818589"/>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62" name="Rectangle 245">
            <a:extLst>
              <a:ext uri="{FF2B5EF4-FFF2-40B4-BE49-F238E27FC236}">
                <a16:creationId xmlns:a16="http://schemas.microsoft.com/office/drawing/2014/main" id="{22E26AF5-A6C0-4A17-A0AE-EF1D2BA43C07}"/>
              </a:ext>
            </a:extLst>
          </p:cNvPr>
          <p:cNvSpPr>
            <a:spLocks/>
          </p:cNvSpPr>
          <p:nvPr/>
        </p:nvSpPr>
        <p:spPr bwMode="auto">
          <a:xfrm>
            <a:off x="8652867" y="4345315"/>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63" name="Rectangle 246">
            <a:extLst>
              <a:ext uri="{FF2B5EF4-FFF2-40B4-BE49-F238E27FC236}">
                <a16:creationId xmlns:a16="http://schemas.microsoft.com/office/drawing/2014/main" id="{1C7C4079-10EF-4DE5-BEE0-868F11AB792D}"/>
              </a:ext>
            </a:extLst>
          </p:cNvPr>
          <p:cNvSpPr>
            <a:spLocks/>
          </p:cNvSpPr>
          <p:nvPr/>
        </p:nvSpPr>
        <p:spPr bwMode="auto">
          <a:xfrm>
            <a:off x="9215437" y="4345315"/>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64" name="Rectangle 247">
            <a:extLst>
              <a:ext uri="{FF2B5EF4-FFF2-40B4-BE49-F238E27FC236}">
                <a16:creationId xmlns:a16="http://schemas.microsoft.com/office/drawing/2014/main" id="{992E0380-37EE-4665-91A8-0111C47D8E8C}"/>
              </a:ext>
            </a:extLst>
          </p:cNvPr>
          <p:cNvSpPr>
            <a:spLocks/>
          </p:cNvSpPr>
          <p:nvPr/>
        </p:nvSpPr>
        <p:spPr bwMode="auto">
          <a:xfrm>
            <a:off x="9206507" y="4907886"/>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65" name="Rectangle 248">
            <a:extLst>
              <a:ext uri="{FF2B5EF4-FFF2-40B4-BE49-F238E27FC236}">
                <a16:creationId xmlns:a16="http://schemas.microsoft.com/office/drawing/2014/main" id="{E2B53044-29B6-4672-A438-1BA5D6B5CC8D}"/>
              </a:ext>
            </a:extLst>
          </p:cNvPr>
          <p:cNvSpPr>
            <a:spLocks/>
          </p:cNvSpPr>
          <p:nvPr/>
        </p:nvSpPr>
        <p:spPr bwMode="auto">
          <a:xfrm>
            <a:off x="8742164" y="4434612"/>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66" name="Rectangle 249">
            <a:extLst>
              <a:ext uri="{FF2B5EF4-FFF2-40B4-BE49-F238E27FC236}">
                <a16:creationId xmlns:a16="http://schemas.microsoft.com/office/drawing/2014/main" id="{74779A67-F952-4BC8-A552-DF37F1FAE296}"/>
              </a:ext>
            </a:extLst>
          </p:cNvPr>
          <p:cNvSpPr>
            <a:spLocks/>
          </p:cNvSpPr>
          <p:nvPr/>
        </p:nvSpPr>
        <p:spPr bwMode="auto">
          <a:xfrm>
            <a:off x="9304734" y="4434612"/>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67" name="Rectangle 250">
            <a:extLst>
              <a:ext uri="{FF2B5EF4-FFF2-40B4-BE49-F238E27FC236}">
                <a16:creationId xmlns:a16="http://schemas.microsoft.com/office/drawing/2014/main" id="{A947BF83-4907-4DFF-A42B-367A9DDC3190}"/>
              </a:ext>
            </a:extLst>
          </p:cNvPr>
          <p:cNvSpPr>
            <a:spLocks/>
          </p:cNvSpPr>
          <p:nvPr/>
        </p:nvSpPr>
        <p:spPr bwMode="auto">
          <a:xfrm>
            <a:off x="9295804" y="4997183"/>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68" name="Rectangle 251">
            <a:extLst>
              <a:ext uri="{FF2B5EF4-FFF2-40B4-BE49-F238E27FC236}">
                <a16:creationId xmlns:a16="http://schemas.microsoft.com/office/drawing/2014/main" id="{312B4305-B956-4B38-ADB2-340AEEBE4648}"/>
              </a:ext>
            </a:extLst>
          </p:cNvPr>
          <p:cNvSpPr>
            <a:spLocks/>
          </p:cNvSpPr>
          <p:nvPr/>
        </p:nvSpPr>
        <p:spPr bwMode="auto">
          <a:xfrm>
            <a:off x="8831461" y="4523909"/>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69" name="Rectangle 252">
            <a:extLst>
              <a:ext uri="{FF2B5EF4-FFF2-40B4-BE49-F238E27FC236}">
                <a16:creationId xmlns:a16="http://schemas.microsoft.com/office/drawing/2014/main" id="{346F3EB4-7EF9-433D-BED2-49E103EF4088}"/>
              </a:ext>
            </a:extLst>
          </p:cNvPr>
          <p:cNvSpPr>
            <a:spLocks/>
          </p:cNvSpPr>
          <p:nvPr/>
        </p:nvSpPr>
        <p:spPr bwMode="auto">
          <a:xfrm>
            <a:off x="9394031" y="4523909"/>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70" name="Rectangle 253">
            <a:extLst>
              <a:ext uri="{FF2B5EF4-FFF2-40B4-BE49-F238E27FC236}">
                <a16:creationId xmlns:a16="http://schemas.microsoft.com/office/drawing/2014/main" id="{6CF18127-5200-4DD7-8D4A-4AFBB51031BF}"/>
              </a:ext>
            </a:extLst>
          </p:cNvPr>
          <p:cNvSpPr>
            <a:spLocks/>
          </p:cNvSpPr>
          <p:nvPr/>
        </p:nvSpPr>
        <p:spPr bwMode="auto">
          <a:xfrm>
            <a:off x="9385101" y="5086479"/>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71" name="Rectangle 254">
            <a:extLst>
              <a:ext uri="{FF2B5EF4-FFF2-40B4-BE49-F238E27FC236}">
                <a16:creationId xmlns:a16="http://schemas.microsoft.com/office/drawing/2014/main" id="{2E3F8A47-8896-40BF-807A-3B089D41A192}"/>
              </a:ext>
            </a:extLst>
          </p:cNvPr>
          <p:cNvSpPr>
            <a:spLocks/>
          </p:cNvSpPr>
          <p:nvPr/>
        </p:nvSpPr>
        <p:spPr bwMode="auto">
          <a:xfrm>
            <a:off x="8920757" y="4613206"/>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72" name="Rectangle 255">
            <a:extLst>
              <a:ext uri="{FF2B5EF4-FFF2-40B4-BE49-F238E27FC236}">
                <a16:creationId xmlns:a16="http://schemas.microsoft.com/office/drawing/2014/main" id="{EC69F866-793B-40F2-81ED-F32A867C6333}"/>
              </a:ext>
            </a:extLst>
          </p:cNvPr>
          <p:cNvSpPr>
            <a:spLocks/>
          </p:cNvSpPr>
          <p:nvPr/>
        </p:nvSpPr>
        <p:spPr bwMode="auto">
          <a:xfrm>
            <a:off x="9483328" y="4613206"/>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73" name="Rectangle 256">
            <a:extLst>
              <a:ext uri="{FF2B5EF4-FFF2-40B4-BE49-F238E27FC236}">
                <a16:creationId xmlns:a16="http://schemas.microsoft.com/office/drawing/2014/main" id="{BF2AD5FE-0A84-4D71-B828-A4868D4F1635}"/>
              </a:ext>
            </a:extLst>
          </p:cNvPr>
          <p:cNvSpPr>
            <a:spLocks/>
          </p:cNvSpPr>
          <p:nvPr/>
        </p:nvSpPr>
        <p:spPr bwMode="auto">
          <a:xfrm>
            <a:off x="8635007" y="4925745"/>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74" name="Rectangle 257">
            <a:extLst>
              <a:ext uri="{FF2B5EF4-FFF2-40B4-BE49-F238E27FC236}">
                <a16:creationId xmlns:a16="http://schemas.microsoft.com/office/drawing/2014/main" id="{B49D5F5C-24F8-41D8-BEE6-AEA9C1DBA3BB}"/>
              </a:ext>
            </a:extLst>
          </p:cNvPr>
          <p:cNvSpPr>
            <a:spLocks/>
          </p:cNvSpPr>
          <p:nvPr/>
        </p:nvSpPr>
        <p:spPr bwMode="auto">
          <a:xfrm>
            <a:off x="8170664" y="4452472"/>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75" name="Rectangle 258">
            <a:extLst>
              <a:ext uri="{FF2B5EF4-FFF2-40B4-BE49-F238E27FC236}">
                <a16:creationId xmlns:a16="http://schemas.microsoft.com/office/drawing/2014/main" id="{25934043-9E61-4139-A561-9EB3B5CB1BA5}"/>
              </a:ext>
            </a:extLst>
          </p:cNvPr>
          <p:cNvSpPr>
            <a:spLocks/>
          </p:cNvSpPr>
          <p:nvPr/>
        </p:nvSpPr>
        <p:spPr bwMode="auto">
          <a:xfrm>
            <a:off x="8733234" y="4452472"/>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76" name="Rectangle 259">
            <a:extLst>
              <a:ext uri="{FF2B5EF4-FFF2-40B4-BE49-F238E27FC236}">
                <a16:creationId xmlns:a16="http://schemas.microsoft.com/office/drawing/2014/main" id="{96A9D462-C742-418D-BD42-717316DB2594}"/>
              </a:ext>
            </a:extLst>
          </p:cNvPr>
          <p:cNvSpPr>
            <a:spLocks/>
          </p:cNvSpPr>
          <p:nvPr/>
        </p:nvSpPr>
        <p:spPr bwMode="auto">
          <a:xfrm>
            <a:off x="9090422" y="4756081"/>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77" name="Rectangle 260">
            <a:extLst>
              <a:ext uri="{FF2B5EF4-FFF2-40B4-BE49-F238E27FC236}">
                <a16:creationId xmlns:a16="http://schemas.microsoft.com/office/drawing/2014/main" id="{C5D0072E-5707-439A-8A73-996EE3AC1E87}"/>
              </a:ext>
            </a:extLst>
          </p:cNvPr>
          <p:cNvSpPr>
            <a:spLocks/>
          </p:cNvSpPr>
          <p:nvPr/>
        </p:nvSpPr>
        <p:spPr bwMode="auto">
          <a:xfrm>
            <a:off x="8626078" y="4282808"/>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78" name="Rectangle 261">
            <a:extLst>
              <a:ext uri="{FF2B5EF4-FFF2-40B4-BE49-F238E27FC236}">
                <a16:creationId xmlns:a16="http://schemas.microsoft.com/office/drawing/2014/main" id="{55901077-5857-4153-8549-87165E9BDA6F}"/>
              </a:ext>
            </a:extLst>
          </p:cNvPr>
          <p:cNvSpPr>
            <a:spLocks/>
          </p:cNvSpPr>
          <p:nvPr/>
        </p:nvSpPr>
        <p:spPr bwMode="auto">
          <a:xfrm>
            <a:off x="9188648" y="4282808"/>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79" name="Rectangle 262">
            <a:extLst>
              <a:ext uri="{FF2B5EF4-FFF2-40B4-BE49-F238E27FC236}">
                <a16:creationId xmlns:a16="http://schemas.microsoft.com/office/drawing/2014/main" id="{D56A0608-0805-48CE-A840-F583FD2A942C}"/>
              </a:ext>
            </a:extLst>
          </p:cNvPr>
          <p:cNvSpPr>
            <a:spLocks/>
          </p:cNvSpPr>
          <p:nvPr/>
        </p:nvSpPr>
        <p:spPr bwMode="auto">
          <a:xfrm>
            <a:off x="8170664" y="4622136"/>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80" name="Rectangle 263">
            <a:extLst>
              <a:ext uri="{FF2B5EF4-FFF2-40B4-BE49-F238E27FC236}">
                <a16:creationId xmlns:a16="http://schemas.microsoft.com/office/drawing/2014/main" id="{2E9605F2-3C47-4B58-94A9-98A9002E6EBC}"/>
              </a:ext>
            </a:extLst>
          </p:cNvPr>
          <p:cNvSpPr>
            <a:spLocks/>
          </p:cNvSpPr>
          <p:nvPr/>
        </p:nvSpPr>
        <p:spPr bwMode="auto">
          <a:xfrm>
            <a:off x="7706320" y="4148862"/>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81" name="Rectangle 264">
            <a:extLst>
              <a:ext uri="{FF2B5EF4-FFF2-40B4-BE49-F238E27FC236}">
                <a16:creationId xmlns:a16="http://schemas.microsoft.com/office/drawing/2014/main" id="{1282DBCA-54EB-4BB3-8CCB-EDBBFA4A817F}"/>
              </a:ext>
            </a:extLst>
          </p:cNvPr>
          <p:cNvSpPr>
            <a:spLocks/>
          </p:cNvSpPr>
          <p:nvPr/>
        </p:nvSpPr>
        <p:spPr bwMode="auto">
          <a:xfrm>
            <a:off x="8268890" y="4148862"/>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82" name="Rectangle 265">
            <a:extLst>
              <a:ext uri="{FF2B5EF4-FFF2-40B4-BE49-F238E27FC236}">
                <a16:creationId xmlns:a16="http://schemas.microsoft.com/office/drawing/2014/main" id="{B7F00EC5-3DE3-4A9A-9DDC-021AA939422C}"/>
              </a:ext>
            </a:extLst>
          </p:cNvPr>
          <p:cNvSpPr>
            <a:spLocks/>
          </p:cNvSpPr>
          <p:nvPr/>
        </p:nvSpPr>
        <p:spPr bwMode="auto">
          <a:xfrm>
            <a:off x="8081367" y="4988253"/>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83" name="Rectangle 266">
            <a:extLst>
              <a:ext uri="{FF2B5EF4-FFF2-40B4-BE49-F238E27FC236}">
                <a16:creationId xmlns:a16="http://schemas.microsoft.com/office/drawing/2014/main" id="{00575DD8-E8A2-479A-B5FC-5E61989EEA88}"/>
              </a:ext>
            </a:extLst>
          </p:cNvPr>
          <p:cNvSpPr>
            <a:spLocks/>
          </p:cNvSpPr>
          <p:nvPr/>
        </p:nvSpPr>
        <p:spPr bwMode="auto">
          <a:xfrm>
            <a:off x="7617023" y="4514979"/>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84" name="Rectangle 267">
            <a:extLst>
              <a:ext uri="{FF2B5EF4-FFF2-40B4-BE49-F238E27FC236}">
                <a16:creationId xmlns:a16="http://schemas.microsoft.com/office/drawing/2014/main" id="{CB7C7A75-4208-4DF6-AE27-EB2604B2A70B}"/>
              </a:ext>
            </a:extLst>
          </p:cNvPr>
          <p:cNvSpPr>
            <a:spLocks/>
          </p:cNvSpPr>
          <p:nvPr/>
        </p:nvSpPr>
        <p:spPr bwMode="auto">
          <a:xfrm>
            <a:off x="8179593" y="4514979"/>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85" name="Rectangle 268">
            <a:extLst>
              <a:ext uri="{FF2B5EF4-FFF2-40B4-BE49-F238E27FC236}">
                <a16:creationId xmlns:a16="http://schemas.microsoft.com/office/drawing/2014/main" id="{6139FC2A-BBFE-47A3-B83F-24A0143C3F21}"/>
              </a:ext>
            </a:extLst>
          </p:cNvPr>
          <p:cNvSpPr>
            <a:spLocks/>
          </p:cNvSpPr>
          <p:nvPr/>
        </p:nvSpPr>
        <p:spPr bwMode="auto">
          <a:xfrm>
            <a:off x="8170664" y="5077550"/>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86" name="Rectangle 269">
            <a:extLst>
              <a:ext uri="{FF2B5EF4-FFF2-40B4-BE49-F238E27FC236}">
                <a16:creationId xmlns:a16="http://schemas.microsoft.com/office/drawing/2014/main" id="{1952015F-DA20-4D6F-8209-12E90913884B}"/>
              </a:ext>
            </a:extLst>
          </p:cNvPr>
          <p:cNvSpPr>
            <a:spLocks/>
          </p:cNvSpPr>
          <p:nvPr/>
        </p:nvSpPr>
        <p:spPr bwMode="auto">
          <a:xfrm>
            <a:off x="7706320" y="4604276"/>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87" name="Rectangle 270">
            <a:extLst>
              <a:ext uri="{FF2B5EF4-FFF2-40B4-BE49-F238E27FC236}">
                <a16:creationId xmlns:a16="http://schemas.microsoft.com/office/drawing/2014/main" id="{BEC463A8-4239-4B72-95D0-FB4BBEFA3CF6}"/>
              </a:ext>
            </a:extLst>
          </p:cNvPr>
          <p:cNvSpPr>
            <a:spLocks/>
          </p:cNvSpPr>
          <p:nvPr/>
        </p:nvSpPr>
        <p:spPr bwMode="auto">
          <a:xfrm>
            <a:off x="8268890" y="4604276"/>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88" name="Rectangle 271">
            <a:extLst>
              <a:ext uri="{FF2B5EF4-FFF2-40B4-BE49-F238E27FC236}">
                <a16:creationId xmlns:a16="http://schemas.microsoft.com/office/drawing/2014/main" id="{C77D6143-C212-4241-BABC-D92B827A08C0}"/>
              </a:ext>
            </a:extLst>
          </p:cNvPr>
          <p:cNvSpPr>
            <a:spLocks/>
          </p:cNvSpPr>
          <p:nvPr/>
        </p:nvSpPr>
        <p:spPr bwMode="auto">
          <a:xfrm>
            <a:off x="8259961" y="5166847"/>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89" name="Rectangle 272">
            <a:extLst>
              <a:ext uri="{FF2B5EF4-FFF2-40B4-BE49-F238E27FC236}">
                <a16:creationId xmlns:a16="http://schemas.microsoft.com/office/drawing/2014/main" id="{E634CCDA-B395-49E2-9787-B298A25CF37D}"/>
              </a:ext>
            </a:extLst>
          </p:cNvPr>
          <p:cNvSpPr>
            <a:spLocks/>
          </p:cNvSpPr>
          <p:nvPr/>
        </p:nvSpPr>
        <p:spPr bwMode="auto">
          <a:xfrm>
            <a:off x="7795617" y="4693573"/>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90" name="Rectangle 273">
            <a:extLst>
              <a:ext uri="{FF2B5EF4-FFF2-40B4-BE49-F238E27FC236}">
                <a16:creationId xmlns:a16="http://schemas.microsoft.com/office/drawing/2014/main" id="{32C41539-FA6A-427C-AB32-1AA4D8DCE421}"/>
              </a:ext>
            </a:extLst>
          </p:cNvPr>
          <p:cNvSpPr>
            <a:spLocks/>
          </p:cNvSpPr>
          <p:nvPr/>
        </p:nvSpPr>
        <p:spPr bwMode="auto">
          <a:xfrm>
            <a:off x="8358187" y="4693573"/>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91" name="Rectangle 274">
            <a:extLst>
              <a:ext uri="{FF2B5EF4-FFF2-40B4-BE49-F238E27FC236}">
                <a16:creationId xmlns:a16="http://schemas.microsoft.com/office/drawing/2014/main" id="{811DA411-E7EA-4398-AD57-E30D41B46A10}"/>
              </a:ext>
            </a:extLst>
          </p:cNvPr>
          <p:cNvSpPr>
            <a:spLocks/>
          </p:cNvSpPr>
          <p:nvPr/>
        </p:nvSpPr>
        <p:spPr bwMode="auto">
          <a:xfrm>
            <a:off x="7134820" y="4756081"/>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92" name="Rectangle 275">
            <a:extLst>
              <a:ext uri="{FF2B5EF4-FFF2-40B4-BE49-F238E27FC236}">
                <a16:creationId xmlns:a16="http://schemas.microsoft.com/office/drawing/2014/main" id="{48105458-8024-4A09-AD71-5A1F7FD6C752}"/>
              </a:ext>
            </a:extLst>
          </p:cNvPr>
          <p:cNvSpPr>
            <a:spLocks/>
          </p:cNvSpPr>
          <p:nvPr/>
        </p:nvSpPr>
        <p:spPr bwMode="auto">
          <a:xfrm>
            <a:off x="9465468" y="4175651"/>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93" name="Rectangle 276">
            <a:extLst>
              <a:ext uri="{FF2B5EF4-FFF2-40B4-BE49-F238E27FC236}">
                <a16:creationId xmlns:a16="http://schemas.microsoft.com/office/drawing/2014/main" id="{044F20EF-4486-441E-B57F-B13876B699A7}"/>
              </a:ext>
            </a:extLst>
          </p:cNvPr>
          <p:cNvSpPr>
            <a:spLocks/>
          </p:cNvSpPr>
          <p:nvPr/>
        </p:nvSpPr>
        <p:spPr bwMode="auto">
          <a:xfrm>
            <a:off x="7358062" y="4104214"/>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94" name="Rectangle 277">
            <a:extLst>
              <a:ext uri="{FF2B5EF4-FFF2-40B4-BE49-F238E27FC236}">
                <a16:creationId xmlns:a16="http://schemas.microsoft.com/office/drawing/2014/main" id="{76C34AC4-B0E5-4C00-B090-E03BA29A3B1A}"/>
              </a:ext>
            </a:extLst>
          </p:cNvPr>
          <p:cNvSpPr>
            <a:spLocks/>
          </p:cNvSpPr>
          <p:nvPr/>
        </p:nvSpPr>
        <p:spPr bwMode="auto">
          <a:xfrm>
            <a:off x="7072312" y="4854308"/>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95" name="Rectangle 278">
            <a:extLst>
              <a:ext uri="{FF2B5EF4-FFF2-40B4-BE49-F238E27FC236}">
                <a16:creationId xmlns:a16="http://schemas.microsoft.com/office/drawing/2014/main" id="{2A1D2C69-446E-46E7-99F4-1D3BC8753FBC}"/>
              </a:ext>
            </a:extLst>
          </p:cNvPr>
          <p:cNvSpPr>
            <a:spLocks/>
          </p:cNvSpPr>
          <p:nvPr/>
        </p:nvSpPr>
        <p:spPr bwMode="auto">
          <a:xfrm>
            <a:off x="9402961" y="4273878"/>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96" name="Rectangle 279">
            <a:extLst>
              <a:ext uri="{FF2B5EF4-FFF2-40B4-BE49-F238E27FC236}">
                <a16:creationId xmlns:a16="http://schemas.microsoft.com/office/drawing/2014/main" id="{880E415B-9361-4CD4-A5EF-FD957114EC72}"/>
              </a:ext>
            </a:extLst>
          </p:cNvPr>
          <p:cNvSpPr>
            <a:spLocks/>
          </p:cNvSpPr>
          <p:nvPr/>
        </p:nvSpPr>
        <p:spPr bwMode="auto">
          <a:xfrm>
            <a:off x="7170539" y="4381034"/>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97" name="Rectangle 280">
            <a:extLst>
              <a:ext uri="{FF2B5EF4-FFF2-40B4-BE49-F238E27FC236}">
                <a16:creationId xmlns:a16="http://schemas.microsoft.com/office/drawing/2014/main" id="{1019A6FB-A540-4010-840A-2A28C291F6E4}"/>
              </a:ext>
            </a:extLst>
          </p:cNvPr>
          <p:cNvSpPr>
            <a:spLocks/>
          </p:cNvSpPr>
          <p:nvPr/>
        </p:nvSpPr>
        <p:spPr bwMode="auto">
          <a:xfrm>
            <a:off x="7277695" y="4765011"/>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98" name="Rectangle 281">
            <a:extLst>
              <a:ext uri="{FF2B5EF4-FFF2-40B4-BE49-F238E27FC236}">
                <a16:creationId xmlns:a16="http://schemas.microsoft.com/office/drawing/2014/main" id="{C417C09E-878D-4132-974F-087B2FD29519}"/>
              </a:ext>
            </a:extLst>
          </p:cNvPr>
          <p:cNvSpPr>
            <a:spLocks/>
          </p:cNvSpPr>
          <p:nvPr/>
        </p:nvSpPr>
        <p:spPr bwMode="auto">
          <a:xfrm>
            <a:off x="9608343" y="4184581"/>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99" name="Rectangle 282">
            <a:extLst>
              <a:ext uri="{FF2B5EF4-FFF2-40B4-BE49-F238E27FC236}">
                <a16:creationId xmlns:a16="http://schemas.microsoft.com/office/drawing/2014/main" id="{2847E13A-51EA-4B92-99E8-A6A53EFDD445}"/>
              </a:ext>
            </a:extLst>
          </p:cNvPr>
          <p:cNvSpPr>
            <a:spLocks/>
          </p:cNvSpPr>
          <p:nvPr/>
        </p:nvSpPr>
        <p:spPr bwMode="auto">
          <a:xfrm>
            <a:off x="7500937" y="4113143"/>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00" name="Rectangle 283">
            <a:extLst>
              <a:ext uri="{FF2B5EF4-FFF2-40B4-BE49-F238E27FC236}">
                <a16:creationId xmlns:a16="http://schemas.microsoft.com/office/drawing/2014/main" id="{E271B5D4-2535-48A1-9CD0-8FA3B3BB8439}"/>
              </a:ext>
            </a:extLst>
          </p:cNvPr>
          <p:cNvSpPr>
            <a:spLocks/>
          </p:cNvSpPr>
          <p:nvPr/>
        </p:nvSpPr>
        <p:spPr bwMode="auto">
          <a:xfrm>
            <a:off x="7366992" y="4854308"/>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01" name="Rectangle 284">
            <a:extLst>
              <a:ext uri="{FF2B5EF4-FFF2-40B4-BE49-F238E27FC236}">
                <a16:creationId xmlns:a16="http://schemas.microsoft.com/office/drawing/2014/main" id="{7760D736-7B56-4052-82A8-B301B3F1DE0F}"/>
              </a:ext>
            </a:extLst>
          </p:cNvPr>
          <p:cNvSpPr>
            <a:spLocks/>
          </p:cNvSpPr>
          <p:nvPr/>
        </p:nvSpPr>
        <p:spPr bwMode="auto">
          <a:xfrm>
            <a:off x="9697640" y="4273878"/>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02" name="Rectangle 285">
            <a:extLst>
              <a:ext uri="{FF2B5EF4-FFF2-40B4-BE49-F238E27FC236}">
                <a16:creationId xmlns:a16="http://schemas.microsoft.com/office/drawing/2014/main" id="{E0772A68-C017-4132-B264-39CE53BF101C}"/>
              </a:ext>
            </a:extLst>
          </p:cNvPr>
          <p:cNvSpPr>
            <a:spLocks/>
          </p:cNvSpPr>
          <p:nvPr/>
        </p:nvSpPr>
        <p:spPr bwMode="auto">
          <a:xfrm>
            <a:off x="7465218" y="4381034"/>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03" name="Rectangle 286">
            <a:extLst>
              <a:ext uri="{FF2B5EF4-FFF2-40B4-BE49-F238E27FC236}">
                <a16:creationId xmlns:a16="http://schemas.microsoft.com/office/drawing/2014/main" id="{DB6DDD3D-8041-4C13-90EB-3BDC42AD35FB}"/>
              </a:ext>
            </a:extLst>
          </p:cNvPr>
          <p:cNvSpPr>
            <a:spLocks/>
          </p:cNvSpPr>
          <p:nvPr/>
        </p:nvSpPr>
        <p:spPr bwMode="auto">
          <a:xfrm>
            <a:off x="7259836" y="5193636"/>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04" name="Rectangle 287">
            <a:extLst>
              <a:ext uri="{FF2B5EF4-FFF2-40B4-BE49-F238E27FC236}">
                <a16:creationId xmlns:a16="http://schemas.microsoft.com/office/drawing/2014/main" id="{5C406736-4711-47F4-8706-716FC3FDAEC3}"/>
              </a:ext>
            </a:extLst>
          </p:cNvPr>
          <p:cNvSpPr>
            <a:spLocks/>
          </p:cNvSpPr>
          <p:nvPr/>
        </p:nvSpPr>
        <p:spPr bwMode="auto">
          <a:xfrm>
            <a:off x="9590484" y="4613206"/>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05" name="Rectangle 288">
            <a:extLst>
              <a:ext uri="{FF2B5EF4-FFF2-40B4-BE49-F238E27FC236}">
                <a16:creationId xmlns:a16="http://schemas.microsoft.com/office/drawing/2014/main" id="{33734707-60A3-43E0-A36F-7F35A78C82D6}"/>
              </a:ext>
            </a:extLst>
          </p:cNvPr>
          <p:cNvSpPr>
            <a:spLocks/>
          </p:cNvSpPr>
          <p:nvPr/>
        </p:nvSpPr>
        <p:spPr bwMode="auto">
          <a:xfrm>
            <a:off x="7358062" y="4720362"/>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06" name="Rectangle 289">
            <a:extLst>
              <a:ext uri="{FF2B5EF4-FFF2-40B4-BE49-F238E27FC236}">
                <a16:creationId xmlns:a16="http://schemas.microsoft.com/office/drawing/2014/main" id="{34A66B8D-8359-48D3-87CC-91B1CC7327B0}"/>
              </a:ext>
            </a:extLst>
          </p:cNvPr>
          <p:cNvSpPr>
            <a:spLocks/>
          </p:cNvSpPr>
          <p:nvPr/>
        </p:nvSpPr>
        <p:spPr bwMode="auto">
          <a:xfrm>
            <a:off x="9652992" y="5032901"/>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07" name="Rectangle 290">
            <a:extLst>
              <a:ext uri="{FF2B5EF4-FFF2-40B4-BE49-F238E27FC236}">
                <a16:creationId xmlns:a16="http://schemas.microsoft.com/office/drawing/2014/main" id="{E28A8C48-AF7D-4E04-8E9F-EE9D50DBB535}"/>
              </a:ext>
            </a:extLst>
          </p:cNvPr>
          <p:cNvSpPr>
            <a:spLocks/>
          </p:cNvSpPr>
          <p:nvPr/>
        </p:nvSpPr>
        <p:spPr bwMode="auto">
          <a:xfrm>
            <a:off x="9188648" y="4559628"/>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08" name="Rectangle 291">
            <a:extLst>
              <a:ext uri="{FF2B5EF4-FFF2-40B4-BE49-F238E27FC236}">
                <a16:creationId xmlns:a16="http://schemas.microsoft.com/office/drawing/2014/main" id="{90C8C19F-1497-4A3E-984B-97C24A804910}"/>
              </a:ext>
            </a:extLst>
          </p:cNvPr>
          <p:cNvSpPr>
            <a:spLocks/>
          </p:cNvSpPr>
          <p:nvPr/>
        </p:nvSpPr>
        <p:spPr bwMode="auto">
          <a:xfrm>
            <a:off x="9751218" y="4559628"/>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09" name="Rectangle 292">
            <a:extLst>
              <a:ext uri="{FF2B5EF4-FFF2-40B4-BE49-F238E27FC236}">
                <a16:creationId xmlns:a16="http://schemas.microsoft.com/office/drawing/2014/main" id="{ACDE0629-F512-4C04-A584-19933DD053F8}"/>
              </a:ext>
            </a:extLst>
          </p:cNvPr>
          <p:cNvSpPr>
            <a:spLocks/>
          </p:cNvSpPr>
          <p:nvPr/>
        </p:nvSpPr>
        <p:spPr bwMode="auto">
          <a:xfrm>
            <a:off x="9126140" y="4559628"/>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10" name="Rectangle 293">
            <a:extLst>
              <a:ext uri="{FF2B5EF4-FFF2-40B4-BE49-F238E27FC236}">
                <a16:creationId xmlns:a16="http://schemas.microsoft.com/office/drawing/2014/main" id="{5C39A0A8-9D5C-499D-9BE0-9CCA47AA0CFB}"/>
              </a:ext>
            </a:extLst>
          </p:cNvPr>
          <p:cNvSpPr>
            <a:spLocks/>
          </p:cNvSpPr>
          <p:nvPr/>
        </p:nvSpPr>
        <p:spPr bwMode="auto">
          <a:xfrm>
            <a:off x="8661797" y="4086354"/>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11" name="Rectangle 294">
            <a:extLst>
              <a:ext uri="{FF2B5EF4-FFF2-40B4-BE49-F238E27FC236}">
                <a16:creationId xmlns:a16="http://schemas.microsoft.com/office/drawing/2014/main" id="{BB5E7B1B-459E-43A8-A4EA-66EDB8CFA429}"/>
              </a:ext>
            </a:extLst>
          </p:cNvPr>
          <p:cNvSpPr>
            <a:spLocks/>
          </p:cNvSpPr>
          <p:nvPr/>
        </p:nvSpPr>
        <p:spPr bwMode="auto">
          <a:xfrm>
            <a:off x="9224367" y="4086354"/>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12" name="Rectangle 295">
            <a:extLst>
              <a:ext uri="{FF2B5EF4-FFF2-40B4-BE49-F238E27FC236}">
                <a16:creationId xmlns:a16="http://schemas.microsoft.com/office/drawing/2014/main" id="{B2010D9D-75B5-4525-A57E-A8586B4D7AA6}"/>
              </a:ext>
            </a:extLst>
          </p:cNvPr>
          <p:cNvSpPr>
            <a:spLocks/>
          </p:cNvSpPr>
          <p:nvPr/>
        </p:nvSpPr>
        <p:spPr bwMode="auto">
          <a:xfrm>
            <a:off x="7634882" y="4997183"/>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13" name="Rectangle 296">
            <a:extLst>
              <a:ext uri="{FF2B5EF4-FFF2-40B4-BE49-F238E27FC236}">
                <a16:creationId xmlns:a16="http://schemas.microsoft.com/office/drawing/2014/main" id="{98339D28-6B8D-452E-B538-25B9F398C367}"/>
              </a:ext>
            </a:extLst>
          </p:cNvPr>
          <p:cNvSpPr>
            <a:spLocks/>
          </p:cNvSpPr>
          <p:nvPr/>
        </p:nvSpPr>
        <p:spPr bwMode="auto">
          <a:xfrm>
            <a:off x="7170539" y="4523909"/>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14" name="Rectangle 297">
            <a:extLst>
              <a:ext uri="{FF2B5EF4-FFF2-40B4-BE49-F238E27FC236}">
                <a16:creationId xmlns:a16="http://schemas.microsoft.com/office/drawing/2014/main" id="{F905ED68-FD31-4FB2-A35B-E02D7E2A2C0C}"/>
              </a:ext>
            </a:extLst>
          </p:cNvPr>
          <p:cNvSpPr>
            <a:spLocks/>
          </p:cNvSpPr>
          <p:nvPr/>
        </p:nvSpPr>
        <p:spPr bwMode="auto">
          <a:xfrm>
            <a:off x="7733109" y="4523909"/>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15" name="Rectangle 298">
            <a:extLst>
              <a:ext uri="{FF2B5EF4-FFF2-40B4-BE49-F238E27FC236}">
                <a16:creationId xmlns:a16="http://schemas.microsoft.com/office/drawing/2014/main" id="{E553A946-B501-4E60-937F-CE05917DE5F6}"/>
              </a:ext>
            </a:extLst>
          </p:cNvPr>
          <p:cNvSpPr>
            <a:spLocks/>
          </p:cNvSpPr>
          <p:nvPr/>
        </p:nvSpPr>
        <p:spPr bwMode="auto">
          <a:xfrm>
            <a:off x="7724179" y="5086479"/>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16" name="Rectangle 299">
            <a:extLst>
              <a:ext uri="{FF2B5EF4-FFF2-40B4-BE49-F238E27FC236}">
                <a16:creationId xmlns:a16="http://schemas.microsoft.com/office/drawing/2014/main" id="{63E3512D-7BBE-4E05-B958-A0F8A05BBE93}"/>
              </a:ext>
            </a:extLst>
          </p:cNvPr>
          <p:cNvSpPr>
            <a:spLocks/>
          </p:cNvSpPr>
          <p:nvPr/>
        </p:nvSpPr>
        <p:spPr bwMode="auto">
          <a:xfrm>
            <a:off x="7259836" y="4613206"/>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17" name="Rectangle 300">
            <a:extLst>
              <a:ext uri="{FF2B5EF4-FFF2-40B4-BE49-F238E27FC236}">
                <a16:creationId xmlns:a16="http://schemas.microsoft.com/office/drawing/2014/main" id="{134145B1-AF5A-402A-AD6B-896E4DA96B1D}"/>
              </a:ext>
            </a:extLst>
          </p:cNvPr>
          <p:cNvSpPr>
            <a:spLocks/>
          </p:cNvSpPr>
          <p:nvPr/>
        </p:nvSpPr>
        <p:spPr bwMode="auto">
          <a:xfrm>
            <a:off x="7822406" y="4613206"/>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18" name="Rectangle 301">
            <a:extLst>
              <a:ext uri="{FF2B5EF4-FFF2-40B4-BE49-F238E27FC236}">
                <a16:creationId xmlns:a16="http://schemas.microsoft.com/office/drawing/2014/main" id="{E80D1E1F-E818-4C06-857C-B3D69A9B18CC}"/>
              </a:ext>
            </a:extLst>
          </p:cNvPr>
          <p:cNvSpPr>
            <a:spLocks/>
          </p:cNvSpPr>
          <p:nvPr/>
        </p:nvSpPr>
        <p:spPr bwMode="auto">
          <a:xfrm>
            <a:off x="7813476" y="5175776"/>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19" name="Rectangle 302">
            <a:extLst>
              <a:ext uri="{FF2B5EF4-FFF2-40B4-BE49-F238E27FC236}">
                <a16:creationId xmlns:a16="http://schemas.microsoft.com/office/drawing/2014/main" id="{C26651EA-D37B-4347-995B-D3FA46B84702}"/>
              </a:ext>
            </a:extLst>
          </p:cNvPr>
          <p:cNvSpPr>
            <a:spLocks/>
          </p:cNvSpPr>
          <p:nvPr/>
        </p:nvSpPr>
        <p:spPr bwMode="auto">
          <a:xfrm>
            <a:off x="7349132" y="4702503"/>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20" name="Rectangle 303">
            <a:extLst>
              <a:ext uri="{FF2B5EF4-FFF2-40B4-BE49-F238E27FC236}">
                <a16:creationId xmlns:a16="http://schemas.microsoft.com/office/drawing/2014/main" id="{12056908-C7A7-477F-8C77-3FA1C604DC45}"/>
              </a:ext>
            </a:extLst>
          </p:cNvPr>
          <p:cNvSpPr>
            <a:spLocks/>
          </p:cNvSpPr>
          <p:nvPr/>
        </p:nvSpPr>
        <p:spPr bwMode="auto">
          <a:xfrm>
            <a:off x="7911703" y="4702503"/>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21" name="Rectangle 304">
            <a:extLst>
              <a:ext uri="{FF2B5EF4-FFF2-40B4-BE49-F238E27FC236}">
                <a16:creationId xmlns:a16="http://schemas.microsoft.com/office/drawing/2014/main" id="{E5FFF868-5D65-4E92-9FC1-1236DCE5475B}"/>
              </a:ext>
            </a:extLst>
          </p:cNvPr>
          <p:cNvSpPr>
            <a:spLocks/>
          </p:cNvSpPr>
          <p:nvPr/>
        </p:nvSpPr>
        <p:spPr bwMode="auto">
          <a:xfrm>
            <a:off x="8331398" y="4845378"/>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22" name="Rectangle 305">
            <a:extLst>
              <a:ext uri="{FF2B5EF4-FFF2-40B4-BE49-F238E27FC236}">
                <a16:creationId xmlns:a16="http://schemas.microsoft.com/office/drawing/2014/main" id="{9B478D28-5A9D-4E6D-B8FB-4324863A815A}"/>
              </a:ext>
            </a:extLst>
          </p:cNvPr>
          <p:cNvSpPr>
            <a:spLocks/>
          </p:cNvSpPr>
          <p:nvPr/>
        </p:nvSpPr>
        <p:spPr bwMode="auto">
          <a:xfrm>
            <a:off x="7867054" y="4372104"/>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23" name="Rectangle 306">
            <a:extLst>
              <a:ext uri="{FF2B5EF4-FFF2-40B4-BE49-F238E27FC236}">
                <a16:creationId xmlns:a16="http://schemas.microsoft.com/office/drawing/2014/main" id="{F4250D9E-FD5E-4B36-84E1-9D4FFEE72D35}"/>
              </a:ext>
            </a:extLst>
          </p:cNvPr>
          <p:cNvSpPr>
            <a:spLocks/>
          </p:cNvSpPr>
          <p:nvPr/>
        </p:nvSpPr>
        <p:spPr bwMode="auto">
          <a:xfrm>
            <a:off x="8429625" y="4372104"/>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24" name="Rectangle 307">
            <a:extLst>
              <a:ext uri="{FF2B5EF4-FFF2-40B4-BE49-F238E27FC236}">
                <a16:creationId xmlns:a16="http://schemas.microsoft.com/office/drawing/2014/main" id="{07E0D21F-7AE7-4F53-B62E-CBA494197911}"/>
              </a:ext>
            </a:extLst>
          </p:cNvPr>
          <p:cNvSpPr>
            <a:spLocks/>
          </p:cNvSpPr>
          <p:nvPr/>
        </p:nvSpPr>
        <p:spPr bwMode="auto">
          <a:xfrm>
            <a:off x="8420695" y="4934675"/>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25" name="Rectangle 308">
            <a:extLst>
              <a:ext uri="{FF2B5EF4-FFF2-40B4-BE49-F238E27FC236}">
                <a16:creationId xmlns:a16="http://schemas.microsoft.com/office/drawing/2014/main" id="{64DA6551-069D-4A84-84EC-D0050802E12D}"/>
              </a:ext>
            </a:extLst>
          </p:cNvPr>
          <p:cNvSpPr>
            <a:spLocks/>
          </p:cNvSpPr>
          <p:nvPr/>
        </p:nvSpPr>
        <p:spPr bwMode="auto">
          <a:xfrm>
            <a:off x="7956351" y="4461401"/>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26" name="Rectangle 309">
            <a:extLst>
              <a:ext uri="{FF2B5EF4-FFF2-40B4-BE49-F238E27FC236}">
                <a16:creationId xmlns:a16="http://schemas.microsoft.com/office/drawing/2014/main" id="{4E7F7FDF-11AC-4100-B904-ABA84F5DBF23}"/>
              </a:ext>
            </a:extLst>
          </p:cNvPr>
          <p:cNvSpPr>
            <a:spLocks/>
          </p:cNvSpPr>
          <p:nvPr/>
        </p:nvSpPr>
        <p:spPr bwMode="auto">
          <a:xfrm>
            <a:off x="8518922" y="4461401"/>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27" name="Rectangle 310">
            <a:extLst>
              <a:ext uri="{FF2B5EF4-FFF2-40B4-BE49-F238E27FC236}">
                <a16:creationId xmlns:a16="http://schemas.microsoft.com/office/drawing/2014/main" id="{53B6155F-B7EC-4951-BB64-41EE48F5B815}"/>
              </a:ext>
            </a:extLst>
          </p:cNvPr>
          <p:cNvSpPr>
            <a:spLocks/>
          </p:cNvSpPr>
          <p:nvPr/>
        </p:nvSpPr>
        <p:spPr bwMode="auto">
          <a:xfrm>
            <a:off x="8509992" y="5023972"/>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28" name="Rectangle 311">
            <a:extLst>
              <a:ext uri="{FF2B5EF4-FFF2-40B4-BE49-F238E27FC236}">
                <a16:creationId xmlns:a16="http://schemas.microsoft.com/office/drawing/2014/main" id="{5C951882-9F15-4C2A-9812-031C2AB08242}"/>
              </a:ext>
            </a:extLst>
          </p:cNvPr>
          <p:cNvSpPr>
            <a:spLocks/>
          </p:cNvSpPr>
          <p:nvPr/>
        </p:nvSpPr>
        <p:spPr bwMode="auto">
          <a:xfrm>
            <a:off x="8045648" y="4550698"/>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29" name="Rectangle 312">
            <a:extLst>
              <a:ext uri="{FF2B5EF4-FFF2-40B4-BE49-F238E27FC236}">
                <a16:creationId xmlns:a16="http://schemas.microsoft.com/office/drawing/2014/main" id="{3561B421-3BC9-494B-8ADB-4D22B34385BB}"/>
              </a:ext>
            </a:extLst>
          </p:cNvPr>
          <p:cNvSpPr>
            <a:spLocks/>
          </p:cNvSpPr>
          <p:nvPr/>
        </p:nvSpPr>
        <p:spPr bwMode="auto">
          <a:xfrm>
            <a:off x="8608218" y="4550698"/>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30" name="Rectangle 313">
            <a:extLst>
              <a:ext uri="{FF2B5EF4-FFF2-40B4-BE49-F238E27FC236}">
                <a16:creationId xmlns:a16="http://schemas.microsoft.com/office/drawing/2014/main" id="{0E8DCF91-3795-47EB-B649-C228E8273DCF}"/>
              </a:ext>
            </a:extLst>
          </p:cNvPr>
          <p:cNvSpPr>
            <a:spLocks/>
          </p:cNvSpPr>
          <p:nvPr/>
        </p:nvSpPr>
        <p:spPr bwMode="auto">
          <a:xfrm>
            <a:off x="8599289" y="5113268"/>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31" name="Rectangle 314">
            <a:extLst>
              <a:ext uri="{FF2B5EF4-FFF2-40B4-BE49-F238E27FC236}">
                <a16:creationId xmlns:a16="http://schemas.microsoft.com/office/drawing/2014/main" id="{D80AA7D6-4FD9-41A8-A266-615069C82F9D}"/>
              </a:ext>
            </a:extLst>
          </p:cNvPr>
          <p:cNvSpPr>
            <a:spLocks/>
          </p:cNvSpPr>
          <p:nvPr/>
        </p:nvSpPr>
        <p:spPr bwMode="auto">
          <a:xfrm>
            <a:off x="8134945" y="4639995"/>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32" name="Rectangle 315">
            <a:extLst>
              <a:ext uri="{FF2B5EF4-FFF2-40B4-BE49-F238E27FC236}">
                <a16:creationId xmlns:a16="http://schemas.microsoft.com/office/drawing/2014/main" id="{730A0D39-767A-46B1-91E1-583E9B71DED2}"/>
              </a:ext>
            </a:extLst>
          </p:cNvPr>
          <p:cNvSpPr>
            <a:spLocks/>
          </p:cNvSpPr>
          <p:nvPr/>
        </p:nvSpPr>
        <p:spPr bwMode="auto">
          <a:xfrm>
            <a:off x="8697515" y="4639995"/>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33" name="Rectangle 316">
            <a:extLst>
              <a:ext uri="{FF2B5EF4-FFF2-40B4-BE49-F238E27FC236}">
                <a16:creationId xmlns:a16="http://schemas.microsoft.com/office/drawing/2014/main" id="{8DA43AAE-BAE6-4E43-A8E4-6D51A84C1B0D}"/>
              </a:ext>
            </a:extLst>
          </p:cNvPr>
          <p:cNvSpPr>
            <a:spLocks/>
          </p:cNvSpPr>
          <p:nvPr/>
        </p:nvSpPr>
        <p:spPr bwMode="auto">
          <a:xfrm>
            <a:off x="8688586" y="5202565"/>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34" name="Rectangle 317">
            <a:extLst>
              <a:ext uri="{FF2B5EF4-FFF2-40B4-BE49-F238E27FC236}">
                <a16:creationId xmlns:a16="http://schemas.microsoft.com/office/drawing/2014/main" id="{AAB89CEF-2D8D-4498-9309-F0AF79FB28D9}"/>
              </a:ext>
            </a:extLst>
          </p:cNvPr>
          <p:cNvSpPr>
            <a:spLocks/>
          </p:cNvSpPr>
          <p:nvPr/>
        </p:nvSpPr>
        <p:spPr bwMode="auto">
          <a:xfrm>
            <a:off x="8224242" y="4729292"/>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35" name="Rectangle 318">
            <a:extLst>
              <a:ext uri="{FF2B5EF4-FFF2-40B4-BE49-F238E27FC236}">
                <a16:creationId xmlns:a16="http://schemas.microsoft.com/office/drawing/2014/main" id="{892FDF72-3FDB-4D0C-A09F-8E3A1035A02D}"/>
              </a:ext>
            </a:extLst>
          </p:cNvPr>
          <p:cNvSpPr>
            <a:spLocks/>
          </p:cNvSpPr>
          <p:nvPr/>
        </p:nvSpPr>
        <p:spPr bwMode="auto">
          <a:xfrm>
            <a:off x="8786812" y="4729292"/>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36" name="Rectangle 319">
            <a:extLst>
              <a:ext uri="{FF2B5EF4-FFF2-40B4-BE49-F238E27FC236}">
                <a16:creationId xmlns:a16="http://schemas.microsoft.com/office/drawing/2014/main" id="{0D94F060-247E-46B0-96A6-27DB2BAFD8FE}"/>
              </a:ext>
            </a:extLst>
          </p:cNvPr>
          <p:cNvSpPr>
            <a:spLocks/>
          </p:cNvSpPr>
          <p:nvPr/>
        </p:nvSpPr>
        <p:spPr bwMode="auto">
          <a:xfrm>
            <a:off x="7938492" y="5041831"/>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37" name="Rectangle 320">
            <a:extLst>
              <a:ext uri="{FF2B5EF4-FFF2-40B4-BE49-F238E27FC236}">
                <a16:creationId xmlns:a16="http://schemas.microsoft.com/office/drawing/2014/main" id="{85132144-03E6-4BD6-9781-A48A7A6650C7}"/>
              </a:ext>
            </a:extLst>
          </p:cNvPr>
          <p:cNvSpPr>
            <a:spLocks/>
          </p:cNvSpPr>
          <p:nvPr/>
        </p:nvSpPr>
        <p:spPr bwMode="auto">
          <a:xfrm>
            <a:off x="7474148" y="4568558"/>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38" name="Rectangle 321">
            <a:extLst>
              <a:ext uri="{FF2B5EF4-FFF2-40B4-BE49-F238E27FC236}">
                <a16:creationId xmlns:a16="http://schemas.microsoft.com/office/drawing/2014/main" id="{D4E9E9EF-FB8A-4764-9778-EE8C5B14BF7A}"/>
              </a:ext>
            </a:extLst>
          </p:cNvPr>
          <p:cNvSpPr>
            <a:spLocks/>
          </p:cNvSpPr>
          <p:nvPr/>
        </p:nvSpPr>
        <p:spPr bwMode="auto">
          <a:xfrm>
            <a:off x="8036718" y="4568558"/>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39" name="Rectangle 322">
            <a:extLst>
              <a:ext uri="{FF2B5EF4-FFF2-40B4-BE49-F238E27FC236}">
                <a16:creationId xmlns:a16="http://schemas.microsoft.com/office/drawing/2014/main" id="{DFBC4BD2-CF9A-4CEB-87DA-121FE02780EC}"/>
              </a:ext>
            </a:extLst>
          </p:cNvPr>
          <p:cNvSpPr>
            <a:spLocks/>
          </p:cNvSpPr>
          <p:nvPr/>
        </p:nvSpPr>
        <p:spPr bwMode="auto">
          <a:xfrm>
            <a:off x="8393906" y="4872167"/>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40" name="Rectangle 323">
            <a:extLst>
              <a:ext uri="{FF2B5EF4-FFF2-40B4-BE49-F238E27FC236}">
                <a16:creationId xmlns:a16="http://schemas.microsoft.com/office/drawing/2014/main" id="{633AE0C7-AFC6-4E54-8A66-1BFE40ED7DB7}"/>
              </a:ext>
            </a:extLst>
          </p:cNvPr>
          <p:cNvSpPr>
            <a:spLocks/>
          </p:cNvSpPr>
          <p:nvPr/>
        </p:nvSpPr>
        <p:spPr bwMode="auto">
          <a:xfrm>
            <a:off x="7929562" y="4398893"/>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41" name="Rectangle 324">
            <a:extLst>
              <a:ext uri="{FF2B5EF4-FFF2-40B4-BE49-F238E27FC236}">
                <a16:creationId xmlns:a16="http://schemas.microsoft.com/office/drawing/2014/main" id="{EA05C47D-09FD-4C27-B615-5E6112108AE7}"/>
              </a:ext>
            </a:extLst>
          </p:cNvPr>
          <p:cNvSpPr>
            <a:spLocks/>
          </p:cNvSpPr>
          <p:nvPr/>
        </p:nvSpPr>
        <p:spPr bwMode="auto">
          <a:xfrm>
            <a:off x="8492132" y="4398893"/>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42" name="Rectangle 325">
            <a:extLst>
              <a:ext uri="{FF2B5EF4-FFF2-40B4-BE49-F238E27FC236}">
                <a16:creationId xmlns:a16="http://schemas.microsoft.com/office/drawing/2014/main" id="{CAACF0FD-0629-4DAA-9909-5D0C59239EC6}"/>
              </a:ext>
            </a:extLst>
          </p:cNvPr>
          <p:cNvSpPr>
            <a:spLocks/>
          </p:cNvSpPr>
          <p:nvPr/>
        </p:nvSpPr>
        <p:spPr bwMode="auto">
          <a:xfrm>
            <a:off x="7474148" y="4738222"/>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43" name="Rectangle 326">
            <a:extLst>
              <a:ext uri="{FF2B5EF4-FFF2-40B4-BE49-F238E27FC236}">
                <a16:creationId xmlns:a16="http://schemas.microsoft.com/office/drawing/2014/main" id="{FB8BC7FF-9968-4EFE-B440-9AB8870EC317}"/>
              </a:ext>
            </a:extLst>
          </p:cNvPr>
          <p:cNvSpPr>
            <a:spLocks/>
          </p:cNvSpPr>
          <p:nvPr/>
        </p:nvSpPr>
        <p:spPr bwMode="auto">
          <a:xfrm>
            <a:off x="7009804" y="4264948"/>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44" name="Rectangle 327">
            <a:extLst>
              <a:ext uri="{FF2B5EF4-FFF2-40B4-BE49-F238E27FC236}">
                <a16:creationId xmlns:a16="http://schemas.microsoft.com/office/drawing/2014/main" id="{6AEBF663-4B37-47A8-A388-34C54B374903}"/>
              </a:ext>
            </a:extLst>
          </p:cNvPr>
          <p:cNvSpPr>
            <a:spLocks/>
          </p:cNvSpPr>
          <p:nvPr/>
        </p:nvSpPr>
        <p:spPr bwMode="auto">
          <a:xfrm>
            <a:off x="7572375" y="4264948"/>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45" name="Rectangle 328">
            <a:extLst>
              <a:ext uri="{FF2B5EF4-FFF2-40B4-BE49-F238E27FC236}">
                <a16:creationId xmlns:a16="http://schemas.microsoft.com/office/drawing/2014/main" id="{965BEA36-9E40-4FC9-A6B6-58E1DF134FDD}"/>
              </a:ext>
            </a:extLst>
          </p:cNvPr>
          <p:cNvSpPr>
            <a:spLocks/>
          </p:cNvSpPr>
          <p:nvPr/>
        </p:nvSpPr>
        <p:spPr bwMode="auto">
          <a:xfrm>
            <a:off x="7384851" y="5104339"/>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46" name="Rectangle 329">
            <a:extLst>
              <a:ext uri="{FF2B5EF4-FFF2-40B4-BE49-F238E27FC236}">
                <a16:creationId xmlns:a16="http://schemas.microsoft.com/office/drawing/2014/main" id="{E3CBC622-E002-4025-9EB1-B307FD85A01A}"/>
              </a:ext>
            </a:extLst>
          </p:cNvPr>
          <p:cNvSpPr>
            <a:spLocks/>
          </p:cNvSpPr>
          <p:nvPr/>
        </p:nvSpPr>
        <p:spPr bwMode="auto">
          <a:xfrm>
            <a:off x="6920507" y="4631065"/>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47" name="Rectangle 330">
            <a:extLst>
              <a:ext uri="{FF2B5EF4-FFF2-40B4-BE49-F238E27FC236}">
                <a16:creationId xmlns:a16="http://schemas.microsoft.com/office/drawing/2014/main" id="{759A16C0-B128-4B36-915C-DF4AEB1216D7}"/>
              </a:ext>
            </a:extLst>
          </p:cNvPr>
          <p:cNvSpPr>
            <a:spLocks/>
          </p:cNvSpPr>
          <p:nvPr/>
        </p:nvSpPr>
        <p:spPr bwMode="auto">
          <a:xfrm>
            <a:off x="7483078" y="4631065"/>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48" name="Rectangle 331">
            <a:extLst>
              <a:ext uri="{FF2B5EF4-FFF2-40B4-BE49-F238E27FC236}">
                <a16:creationId xmlns:a16="http://schemas.microsoft.com/office/drawing/2014/main" id="{10E688AC-33AB-44C3-A41F-99CBAF0BA342}"/>
              </a:ext>
            </a:extLst>
          </p:cNvPr>
          <p:cNvSpPr>
            <a:spLocks/>
          </p:cNvSpPr>
          <p:nvPr/>
        </p:nvSpPr>
        <p:spPr bwMode="auto">
          <a:xfrm>
            <a:off x="7474148" y="5193636"/>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49" name="Rectangle 332">
            <a:extLst>
              <a:ext uri="{FF2B5EF4-FFF2-40B4-BE49-F238E27FC236}">
                <a16:creationId xmlns:a16="http://schemas.microsoft.com/office/drawing/2014/main" id="{D1B8696B-F92A-4AEF-9D44-AC8886C6B0B2}"/>
              </a:ext>
            </a:extLst>
          </p:cNvPr>
          <p:cNvSpPr>
            <a:spLocks/>
          </p:cNvSpPr>
          <p:nvPr/>
        </p:nvSpPr>
        <p:spPr bwMode="auto">
          <a:xfrm>
            <a:off x="7009804" y="4720362"/>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50" name="Rectangle 333">
            <a:extLst>
              <a:ext uri="{FF2B5EF4-FFF2-40B4-BE49-F238E27FC236}">
                <a16:creationId xmlns:a16="http://schemas.microsoft.com/office/drawing/2014/main" id="{23A70A91-2F78-4910-A8FC-58AD08F588B2}"/>
              </a:ext>
            </a:extLst>
          </p:cNvPr>
          <p:cNvSpPr>
            <a:spLocks/>
          </p:cNvSpPr>
          <p:nvPr/>
        </p:nvSpPr>
        <p:spPr bwMode="auto">
          <a:xfrm>
            <a:off x="7572375" y="4720362"/>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51" name="Rectangle 334">
            <a:extLst>
              <a:ext uri="{FF2B5EF4-FFF2-40B4-BE49-F238E27FC236}">
                <a16:creationId xmlns:a16="http://schemas.microsoft.com/office/drawing/2014/main" id="{22BE750F-6A03-4006-9F80-FF72A22A0207}"/>
              </a:ext>
            </a:extLst>
          </p:cNvPr>
          <p:cNvSpPr>
            <a:spLocks/>
          </p:cNvSpPr>
          <p:nvPr/>
        </p:nvSpPr>
        <p:spPr bwMode="auto">
          <a:xfrm>
            <a:off x="7563445" y="5282933"/>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52" name="Rectangle 335">
            <a:extLst>
              <a:ext uri="{FF2B5EF4-FFF2-40B4-BE49-F238E27FC236}">
                <a16:creationId xmlns:a16="http://schemas.microsoft.com/office/drawing/2014/main" id="{335DB4CD-09D2-4B80-8233-C751E220963F}"/>
              </a:ext>
            </a:extLst>
          </p:cNvPr>
          <p:cNvSpPr>
            <a:spLocks/>
          </p:cNvSpPr>
          <p:nvPr/>
        </p:nvSpPr>
        <p:spPr bwMode="auto">
          <a:xfrm>
            <a:off x="7099101" y="4809659"/>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53" name="Rectangle 336">
            <a:extLst>
              <a:ext uri="{FF2B5EF4-FFF2-40B4-BE49-F238E27FC236}">
                <a16:creationId xmlns:a16="http://schemas.microsoft.com/office/drawing/2014/main" id="{C77A2AAF-424A-48EA-AFC7-1E537DF232FE}"/>
              </a:ext>
            </a:extLst>
          </p:cNvPr>
          <p:cNvSpPr>
            <a:spLocks/>
          </p:cNvSpPr>
          <p:nvPr/>
        </p:nvSpPr>
        <p:spPr bwMode="auto">
          <a:xfrm>
            <a:off x="7661672" y="4809659"/>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54" name="Rectangle 337">
            <a:extLst>
              <a:ext uri="{FF2B5EF4-FFF2-40B4-BE49-F238E27FC236}">
                <a16:creationId xmlns:a16="http://schemas.microsoft.com/office/drawing/2014/main" id="{003E7C2C-F093-4469-A28F-E0B91F1EB92E}"/>
              </a:ext>
            </a:extLst>
          </p:cNvPr>
          <p:cNvSpPr>
            <a:spLocks/>
          </p:cNvSpPr>
          <p:nvPr/>
        </p:nvSpPr>
        <p:spPr bwMode="auto">
          <a:xfrm>
            <a:off x="9233297" y="4765011"/>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55" name="Rectangle 338">
            <a:extLst>
              <a:ext uri="{FF2B5EF4-FFF2-40B4-BE49-F238E27FC236}">
                <a16:creationId xmlns:a16="http://schemas.microsoft.com/office/drawing/2014/main" id="{3B03DA9D-923C-403C-8F41-49BF50EF7F60}"/>
              </a:ext>
            </a:extLst>
          </p:cNvPr>
          <p:cNvSpPr>
            <a:spLocks/>
          </p:cNvSpPr>
          <p:nvPr/>
        </p:nvSpPr>
        <p:spPr bwMode="auto">
          <a:xfrm>
            <a:off x="8768953" y="4291737"/>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56" name="Rectangle 339">
            <a:extLst>
              <a:ext uri="{FF2B5EF4-FFF2-40B4-BE49-F238E27FC236}">
                <a16:creationId xmlns:a16="http://schemas.microsoft.com/office/drawing/2014/main" id="{3F510386-5B7A-4B9C-AFE9-FFD5C5118623}"/>
              </a:ext>
            </a:extLst>
          </p:cNvPr>
          <p:cNvSpPr>
            <a:spLocks/>
          </p:cNvSpPr>
          <p:nvPr/>
        </p:nvSpPr>
        <p:spPr bwMode="auto">
          <a:xfrm>
            <a:off x="9331523" y="4291737"/>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57" name="Rectangle 340">
            <a:extLst>
              <a:ext uri="{FF2B5EF4-FFF2-40B4-BE49-F238E27FC236}">
                <a16:creationId xmlns:a16="http://schemas.microsoft.com/office/drawing/2014/main" id="{93CCCB75-E28C-4E84-98F3-9FC8A437ACCE}"/>
              </a:ext>
            </a:extLst>
          </p:cNvPr>
          <p:cNvSpPr>
            <a:spLocks/>
          </p:cNvSpPr>
          <p:nvPr/>
        </p:nvSpPr>
        <p:spPr bwMode="auto">
          <a:xfrm>
            <a:off x="9170789" y="4863237"/>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58" name="Rectangle 341">
            <a:extLst>
              <a:ext uri="{FF2B5EF4-FFF2-40B4-BE49-F238E27FC236}">
                <a16:creationId xmlns:a16="http://schemas.microsoft.com/office/drawing/2014/main" id="{8C8B6788-FA41-4EE0-9130-5386F85DBAEA}"/>
              </a:ext>
            </a:extLst>
          </p:cNvPr>
          <p:cNvSpPr>
            <a:spLocks/>
          </p:cNvSpPr>
          <p:nvPr/>
        </p:nvSpPr>
        <p:spPr bwMode="auto">
          <a:xfrm>
            <a:off x="8706445" y="4389964"/>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59" name="Rectangle 342">
            <a:extLst>
              <a:ext uri="{FF2B5EF4-FFF2-40B4-BE49-F238E27FC236}">
                <a16:creationId xmlns:a16="http://schemas.microsoft.com/office/drawing/2014/main" id="{69B389B8-F420-4E5F-A1E2-8AC12578A06C}"/>
              </a:ext>
            </a:extLst>
          </p:cNvPr>
          <p:cNvSpPr>
            <a:spLocks/>
          </p:cNvSpPr>
          <p:nvPr/>
        </p:nvSpPr>
        <p:spPr bwMode="auto">
          <a:xfrm>
            <a:off x="9269015" y="4389964"/>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60" name="Rectangle 343">
            <a:extLst>
              <a:ext uri="{FF2B5EF4-FFF2-40B4-BE49-F238E27FC236}">
                <a16:creationId xmlns:a16="http://schemas.microsoft.com/office/drawing/2014/main" id="{03CE93E8-60AD-44F6-8283-43FAE0FC3284}"/>
              </a:ext>
            </a:extLst>
          </p:cNvPr>
          <p:cNvSpPr>
            <a:spLocks/>
          </p:cNvSpPr>
          <p:nvPr/>
        </p:nvSpPr>
        <p:spPr bwMode="auto">
          <a:xfrm>
            <a:off x="9376172" y="4773940"/>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61" name="Rectangle 344">
            <a:extLst>
              <a:ext uri="{FF2B5EF4-FFF2-40B4-BE49-F238E27FC236}">
                <a16:creationId xmlns:a16="http://schemas.microsoft.com/office/drawing/2014/main" id="{B2F8EB4D-6D4C-44C7-BA11-56277C76E359}"/>
              </a:ext>
            </a:extLst>
          </p:cNvPr>
          <p:cNvSpPr>
            <a:spLocks/>
          </p:cNvSpPr>
          <p:nvPr/>
        </p:nvSpPr>
        <p:spPr bwMode="auto">
          <a:xfrm>
            <a:off x="8911828" y="4300667"/>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62" name="Rectangle 345">
            <a:extLst>
              <a:ext uri="{FF2B5EF4-FFF2-40B4-BE49-F238E27FC236}">
                <a16:creationId xmlns:a16="http://schemas.microsoft.com/office/drawing/2014/main" id="{98E2BFF3-4488-48B0-B95B-01E1D0147F38}"/>
              </a:ext>
            </a:extLst>
          </p:cNvPr>
          <p:cNvSpPr>
            <a:spLocks/>
          </p:cNvSpPr>
          <p:nvPr/>
        </p:nvSpPr>
        <p:spPr bwMode="auto">
          <a:xfrm>
            <a:off x="9474398" y="4300667"/>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63" name="Rectangle 346">
            <a:extLst>
              <a:ext uri="{FF2B5EF4-FFF2-40B4-BE49-F238E27FC236}">
                <a16:creationId xmlns:a16="http://schemas.microsoft.com/office/drawing/2014/main" id="{7D854067-A317-4486-8C88-651A216BB468}"/>
              </a:ext>
            </a:extLst>
          </p:cNvPr>
          <p:cNvSpPr>
            <a:spLocks/>
          </p:cNvSpPr>
          <p:nvPr/>
        </p:nvSpPr>
        <p:spPr bwMode="auto">
          <a:xfrm>
            <a:off x="9465468" y="4863237"/>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64" name="Rectangle 347">
            <a:extLst>
              <a:ext uri="{FF2B5EF4-FFF2-40B4-BE49-F238E27FC236}">
                <a16:creationId xmlns:a16="http://schemas.microsoft.com/office/drawing/2014/main" id="{9CBFE940-3B4B-4954-B147-BB0BDD446C2C}"/>
              </a:ext>
            </a:extLst>
          </p:cNvPr>
          <p:cNvSpPr>
            <a:spLocks/>
          </p:cNvSpPr>
          <p:nvPr/>
        </p:nvSpPr>
        <p:spPr bwMode="auto">
          <a:xfrm>
            <a:off x="9001125" y="4389964"/>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65" name="Rectangle 348">
            <a:extLst>
              <a:ext uri="{FF2B5EF4-FFF2-40B4-BE49-F238E27FC236}">
                <a16:creationId xmlns:a16="http://schemas.microsoft.com/office/drawing/2014/main" id="{C2050EBF-53DD-4842-8BA3-1C49C0670759}"/>
              </a:ext>
            </a:extLst>
          </p:cNvPr>
          <p:cNvSpPr>
            <a:spLocks/>
          </p:cNvSpPr>
          <p:nvPr/>
        </p:nvSpPr>
        <p:spPr bwMode="auto">
          <a:xfrm>
            <a:off x="9563695" y="4389964"/>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66" name="Rectangle 349">
            <a:extLst>
              <a:ext uri="{FF2B5EF4-FFF2-40B4-BE49-F238E27FC236}">
                <a16:creationId xmlns:a16="http://schemas.microsoft.com/office/drawing/2014/main" id="{AD599DE8-B1A3-4E4B-9395-9458E9FC96BC}"/>
              </a:ext>
            </a:extLst>
          </p:cNvPr>
          <p:cNvSpPr>
            <a:spLocks/>
          </p:cNvSpPr>
          <p:nvPr/>
        </p:nvSpPr>
        <p:spPr bwMode="auto">
          <a:xfrm>
            <a:off x="9358312" y="5202565"/>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67" name="Rectangle 350">
            <a:extLst>
              <a:ext uri="{FF2B5EF4-FFF2-40B4-BE49-F238E27FC236}">
                <a16:creationId xmlns:a16="http://schemas.microsoft.com/office/drawing/2014/main" id="{88A087D7-DFD5-4C3F-8852-D9CA57157F91}"/>
              </a:ext>
            </a:extLst>
          </p:cNvPr>
          <p:cNvSpPr>
            <a:spLocks/>
          </p:cNvSpPr>
          <p:nvPr/>
        </p:nvSpPr>
        <p:spPr bwMode="auto">
          <a:xfrm>
            <a:off x="8893968" y="4729292"/>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68" name="Rectangle 351">
            <a:extLst>
              <a:ext uri="{FF2B5EF4-FFF2-40B4-BE49-F238E27FC236}">
                <a16:creationId xmlns:a16="http://schemas.microsoft.com/office/drawing/2014/main" id="{51B3046E-F215-482E-A437-131D69DCF0C7}"/>
              </a:ext>
            </a:extLst>
          </p:cNvPr>
          <p:cNvSpPr>
            <a:spLocks/>
          </p:cNvSpPr>
          <p:nvPr/>
        </p:nvSpPr>
        <p:spPr bwMode="auto">
          <a:xfrm>
            <a:off x="9456539" y="4729292"/>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69" name="Rectangle 352">
            <a:extLst>
              <a:ext uri="{FF2B5EF4-FFF2-40B4-BE49-F238E27FC236}">
                <a16:creationId xmlns:a16="http://schemas.microsoft.com/office/drawing/2014/main" id="{CE85E272-A387-48B1-B072-D3E91F84C266}"/>
              </a:ext>
            </a:extLst>
          </p:cNvPr>
          <p:cNvSpPr>
            <a:spLocks/>
          </p:cNvSpPr>
          <p:nvPr/>
        </p:nvSpPr>
        <p:spPr bwMode="auto">
          <a:xfrm>
            <a:off x="8956476" y="5148987"/>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70" name="Rectangle 353">
            <a:extLst>
              <a:ext uri="{FF2B5EF4-FFF2-40B4-BE49-F238E27FC236}">
                <a16:creationId xmlns:a16="http://schemas.microsoft.com/office/drawing/2014/main" id="{8CF7BE47-E333-49F6-9C06-E632010C6AD5}"/>
              </a:ext>
            </a:extLst>
          </p:cNvPr>
          <p:cNvSpPr>
            <a:spLocks/>
          </p:cNvSpPr>
          <p:nvPr/>
        </p:nvSpPr>
        <p:spPr bwMode="auto">
          <a:xfrm>
            <a:off x="8492132" y="4675714"/>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71" name="Rectangle 354">
            <a:extLst>
              <a:ext uri="{FF2B5EF4-FFF2-40B4-BE49-F238E27FC236}">
                <a16:creationId xmlns:a16="http://schemas.microsoft.com/office/drawing/2014/main" id="{061E0B76-4FD2-4F79-837B-1213F42FCFD2}"/>
              </a:ext>
            </a:extLst>
          </p:cNvPr>
          <p:cNvSpPr>
            <a:spLocks/>
          </p:cNvSpPr>
          <p:nvPr/>
        </p:nvSpPr>
        <p:spPr bwMode="auto">
          <a:xfrm>
            <a:off x="9054703" y="4675714"/>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72" name="Rectangle 355">
            <a:extLst>
              <a:ext uri="{FF2B5EF4-FFF2-40B4-BE49-F238E27FC236}">
                <a16:creationId xmlns:a16="http://schemas.microsoft.com/office/drawing/2014/main" id="{D7FBAB2F-B903-4D74-A63E-99D082ABABBF}"/>
              </a:ext>
            </a:extLst>
          </p:cNvPr>
          <p:cNvSpPr>
            <a:spLocks/>
          </p:cNvSpPr>
          <p:nvPr/>
        </p:nvSpPr>
        <p:spPr bwMode="auto">
          <a:xfrm>
            <a:off x="8429625" y="4675714"/>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73" name="Rectangle 356">
            <a:extLst>
              <a:ext uri="{FF2B5EF4-FFF2-40B4-BE49-F238E27FC236}">
                <a16:creationId xmlns:a16="http://schemas.microsoft.com/office/drawing/2014/main" id="{E1F378F6-E4C6-4CEE-AF7F-5A68640BC0A8}"/>
              </a:ext>
            </a:extLst>
          </p:cNvPr>
          <p:cNvSpPr>
            <a:spLocks/>
          </p:cNvSpPr>
          <p:nvPr/>
        </p:nvSpPr>
        <p:spPr bwMode="auto">
          <a:xfrm>
            <a:off x="7965281" y="4202440"/>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74" name="Rectangle 357">
            <a:extLst>
              <a:ext uri="{FF2B5EF4-FFF2-40B4-BE49-F238E27FC236}">
                <a16:creationId xmlns:a16="http://schemas.microsoft.com/office/drawing/2014/main" id="{E4F6B5FD-C4B6-4D24-86FA-292F2E7F300A}"/>
              </a:ext>
            </a:extLst>
          </p:cNvPr>
          <p:cNvSpPr>
            <a:spLocks/>
          </p:cNvSpPr>
          <p:nvPr/>
        </p:nvSpPr>
        <p:spPr bwMode="auto">
          <a:xfrm>
            <a:off x="8527851" y="4202440"/>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graphicFrame>
        <p:nvGraphicFramePr>
          <p:cNvPr id="275" name="Group 358">
            <a:extLst>
              <a:ext uri="{FF2B5EF4-FFF2-40B4-BE49-F238E27FC236}">
                <a16:creationId xmlns:a16="http://schemas.microsoft.com/office/drawing/2014/main" id="{DE53873D-B773-4633-B9D9-FC61B4D71FC0}"/>
              </a:ext>
            </a:extLst>
          </p:cNvPr>
          <p:cNvGraphicFramePr>
            <a:graphicFrameLocks noGrp="1"/>
          </p:cNvGraphicFramePr>
          <p:nvPr>
            <p:extLst>
              <p:ext uri="{D42A27DB-BD31-4B8C-83A1-F6EECF244321}">
                <p14:modId xmlns:p14="http://schemas.microsoft.com/office/powerpoint/2010/main" val="4068805681"/>
              </p:ext>
            </p:extLst>
          </p:nvPr>
        </p:nvGraphicFramePr>
        <p:xfrm>
          <a:off x="7018734" y="4020424"/>
          <a:ext cx="2920008" cy="1371600"/>
        </p:xfrm>
        <a:graphic>
          <a:graphicData uri="http://schemas.openxmlformats.org/drawingml/2006/table">
            <a:tbl>
              <a:tblPr/>
              <a:tblGrid>
                <a:gridCol w="486668">
                  <a:extLst>
                    <a:ext uri="{9D8B030D-6E8A-4147-A177-3AD203B41FA5}">
                      <a16:colId xmlns:a16="http://schemas.microsoft.com/office/drawing/2014/main" val="20000"/>
                    </a:ext>
                  </a:extLst>
                </a:gridCol>
                <a:gridCol w="486668">
                  <a:extLst>
                    <a:ext uri="{9D8B030D-6E8A-4147-A177-3AD203B41FA5}">
                      <a16:colId xmlns:a16="http://schemas.microsoft.com/office/drawing/2014/main" val="20001"/>
                    </a:ext>
                  </a:extLst>
                </a:gridCol>
                <a:gridCol w="486668">
                  <a:extLst>
                    <a:ext uri="{9D8B030D-6E8A-4147-A177-3AD203B41FA5}">
                      <a16:colId xmlns:a16="http://schemas.microsoft.com/office/drawing/2014/main" val="20002"/>
                    </a:ext>
                  </a:extLst>
                </a:gridCol>
                <a:gridCol w="486668">
                  <a:extLst>
                    <a:ext uri="{9D8B030D-6E8A-4147-A177-3AD203B41FA5}">
                      <a16:colId xmlns:a16="http://schemas.microsoft.com/office/drawing/2014/main" val="20003"/>
                    </a:ext>
                  </a:extLst>
                </a:gridCol>
                <a:gridCol w="486668">
                  <a:extLst>
                    <a:ext uri="{9D8B030D-6E8A-4147-A177-3AD203B41FA5}">
                      <a16:colId xmlns:a16="http://schemas.microsoft.com/office/drawing/2014/main" val="20004"/>
                    </a:ext>
                  </a:extLst>
                </a:gridCol>
                <a:gridCol w="486668">
                  <a:extLst>
                    <a:ext uri="{9D8B030D-6E8A-4147-A177-3AD203B41FA5}">
                      <a16:colId xmlns:a16="http://schemas.microsoft.com/office/drawing/2014/main" val="20005"/>
                    </a:ext>
                  </a:extLst>
                </a:gridCol>
              </a:tblGrid>
              <a:tr h="457200">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dirty="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7200">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57200">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Pct val="171000"/>
                        <a:buFont typeface="Gill Sans" charset="0"/>
                        <a:buNone/>
                        <a:tabLst>
                          <a:tab pos="914400" algn="l"/>
                        </a:tabLst>
                      </a:pPr>
                      <a:endParaRPr kumimoji="0" lang="en-US" sz="2500" b="0" i="0" u="none" strike="noStrike" cap="none" normalizeH="0" baseline="0" dirty="0">
                        <a:ln>
                          <a:noFill/>
                        </a:ln>
                        <a:solidFill>
                          <a:schemeClr val="tx1"/>
                        </a:solidFill>
                        <a:effectLst/>
                        <a:latin typeface="Gill Sans" charset="0"/>
                        <a:ea typeface="ヒラギノ角ゴ ProN W3" charset="0"/>
                        <a:cs typeface="ヒラギノ角ゴ ProN W3" charset="0"/>
                        <a:sym typeface="Gill Sans" charset="0"/>
                      </a:endParaRPr>
                    </a:p>
                  </a:txBody>
                  <a:tcPr marL="35719" marR="35719" marT="35719" marB="35719" anchor="ctr" horzOverflow="overflow">
                    <a:lnL w="25400" cap="flat" cmpd="sng" algn="ctr">
                      <a:solidFill>
                        <a:srgbClr val="000000"/>
                      </a:solidFill>
                      <a:prstDash val="solid"/>
                      <a:round/>
                      <a:headEnd type="none" w="med" len="med"/>
                      <a:tailEnd type="none" w="med" len="med"/>
                    </a:lnL>
                    <a:lnR w="25400" cap="flat" cmpd="sng" algn="ctr">
                      <a:solidFill>
                        <a:srgbClr val="000000"/>
                      </a:solidFill>
                      <a:prstDash val="solid"/>
                      <a:round/>
                      <a:headEnd type="none" w="med" len="med"/>
                      <a:tailEnd type="none" w="med" len="med"/>
                    </a:lnR>
                    <a:lnT w="25400" cap="flat" cmpd="sng" algn="ctr">
                      <a:solidFill>
                        <a:srgbClr val="000000"/>
                      </a:solidFill>
                      <a:prstDash val="solid"/>
                      <a:round/>
                      <a:headEnd type="none" w="med" len="med"/>
                      <a:tailEnd type="none" w="med" len="med"/>
                    </a:lnT>
                    <a:lnB w="254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752967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84"/>
                                        </p:tgtEl>
                                        <p:attrNameLst>
                                          <p:attrName>style.visibility</p:attrName>
                                        </p:attrNameLst>
                                      </p:cBhvr>
                                      <p:to>
                                        <p:strVal val="visible"/>
                                      </p:to>
                                    </p:set>
                                  </p:childTnLst>
                                </p:cTn>
                              </p:par>
                            </p:childTnLst>
                          </p:cTn>
                        </p:par>
                        <p:par>
                          <p:cTn id="11" fill="hold">
                            <p:stCondLst>
                              <p:cond delay="500"/>
                            </p:stCondLst>
                            <p:childTnLst>
                              <p:par>
                                <p:cTn id="12" presetID="1" presetClass="entr" presetSubtype="0" fill="hold" nodeType="afterEffect">
                                  <p:stCondLst>
                                    <p:cond delay="0"/>
                                  </p:stCondLst>
                                  <p:childTnLst>
                                    <p:set>
                                      <p:cBhvr>
                                        <p:cTn id="13" dur="1" fill="hold">
                                          <p:stCondLst>
                                            <p:cond delay="499"/>
                                          </p:stCondLst>
                                        </p:cTn>
                                        <p:tgtEl>
                                          <p:spTgt spid="85"/>
                                        </p:tgtEl>
                                        <p:attrNameLst>
                                          <p:attrName>style.visibility</p:attrName>
                                        </p:attrNameLst>
                                      </p:cBhvr>
                                      <p:to>
                                        <p:strVal val="visible"/>
                                      </p:to>
                                    </p:set>
                                  </p:childTnLst>
                                </p:cTn>
                              </p:par>
                            </p:childTnLst>
                          </p:cTn>
                        </p:par>
                        <p:par>
                          <p:cTn id="14" fill="hold">
                            <p:stCondLst>
                              <p:cond delay="1000"/>
                            </p:stCondLst>
                            <p:childTnLst>
                              <p:par>
                                <p:cTn id="15" presetID="1" presetClass="entr" presetSubtype="0" fill="hold" nodeType="afterEffect">
                                  <p:stCondLst>
                                    <p:cond delay="0"/>
                                  </p:stCondLst>
                                  <p:childTnLst>
                                    <p:set>
                                      <p:cBhvr>
                                        <p:cTn id="16" dur="1" fill="hold">
                                          <p:stCondLst>
                                            <p:cond delay="499"/>
                                          </p:stCondLst>
                                        </p:cTn>
                                        <p:tgtEl>
                                          <p:spTgt spid="27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1"/>
          <p:cNvSpPr>
            <a:spLocks noGrp="1" noChangeArrowheads="1"/>
          </p:cNvSpPr>
          <p:nvPr>
            <p:ph type="ctrTitle"/>
          </p:nvPr>
        </p:nvSpPr>
        <p:spPr/>
        <p:txBody>
          <a:bodyPr/>
          <a:lstStyle/>
          <a:p>
            <a:r>
              <a:rPr lang="en-US"/>
              <a:t>Adaptive Grid</a:t>
            </a:r>
          </a:p>
        </p:txBody>
      </p:sp>
      <p:sp>
        <p:nvSpPr>
          <p:cNvPr id="9" name="Subtitle 8">
            <a:extLst>
              <a:ext uri="{FF2B5EF4-FFF2-40B4-BE49-F238E27FC236}">
                <a16:creationId xmlns:a16="http://schemas.microsoft.com/office/drawing/2014/main" id="{7765F80D-6282-48F7-8230-0D42FB2FDCA5}"/>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48F080D7-C2D5-4DB7-BEEB-3359A8FFD164}"/>
              </a:ext>
            </a:extLst>
          </p:cNvPr>
          <p:cNvSpPr>
            <a:spLocks noGrp="1"/>
          </p:cNvSpPr>
          <p:nvPr>
            <p:ph type="body" sz="quarter" idx="14"/>
          </p:nvPr>
        </p:nvSpPr>
        <p:spPr>
          <a:xfrm>
            <a:off x="1476101" y="1917388"/>
            <a:ext cx="10138956" cy="3945329"/>
          </a:xfrm>
        </p:spPr>
        <p:txBody>
          <a:bodyPr/>
          <a:lstStyle/>
          <a:p>
            <a:pPr marL="625056"/>
            <a:r>
              <a:rPr lang="en-US" sz="3600" dirty="0"/>
              <a:t>Two level partitioning:</a:t>
            </a:r>
          </a:p>
          <a:p>
            <a:pPr marL="937584" lvl="1">
              <a:buSzPct val="99000"/>
              <a:buFontTx/>
              <a:buAutoNum type="arabicPeriod"/>
            </a:pPr>
            <a:r>
              <a:rPr lang="en-US" sz="2800" dirty="0"/>
              <a:t>Lay a coarse </a:t>
            </a:r>
            <a:r>
              <a:rPr lang="en-US" sz="2800" dirty="0">
                <a:latin typeface="Times New Roman Italic" charset="0"/>
                <a:cs typeface="Times New Roman Italic" charset="0"/>
                <a:sym typeface="Times New Roman Italic" charset="0"/>
              </a:rPr>
              <a:t>m1 </a:t>
            </a:r>
            <a:r>
              <a:rPr lang="en-US" sz="2800" dirty="0"/>
              <a:t>x </a:t>
            </a:r>
            <a:r>
              <a:rPr lang="en-US" sz="2800" dirty="0">
                <a:latin typeface="Times New Roman Italic" charset="0"/>
                <a:cs typeface="Times New Roman Italic" charset="0"/>
                <a:sym typeface="Times New Roman Italic" charset="0"/>
              </a:rPr>
              <a:t>m1 </a:t>
            </a:r>
            <a:r>
              <a:rPr lang="en-US" sz="2800" dirty="0"/>
              <a:t>grid over the data domain and obtain a noisy count for each cell</a:t>
            </a:r>
          </a:p>
          <a:p>
            <a:pPr marL="937584" lvl="1">
              <a:buSzPct val="99000"/>
              <a:buFontTx/>
              <a:buAutoNum type="arabicPeriod"/>
            </a:pPr>
            <a:r>
              <a:rPr lang="en-US" sz="2800" dirty="0"/>
              <a:t>Partition each cell into an </a:t>
            </a:r>
            <a:r>
              <a:rPr lang="en-US" sz="2800" dirty="0">
                <a:latin typeface="Times New Roman Italic" charset="0"/>
                <a:cs typeface="Times New Roman Italic" charset="0"/>
                <a:sym typeface="Times New Roman Italic" charset="0"/>
              </a:rPr>
              <a:t>m2 </a:t>
            </a:r>
            <a:r>
              <a:rPr lang="en-US" sz="2800" dirty="0"/>
              <a:t>x </a:t>
            </a:r>
            <a:r>
              <a:rPr lang="en-US" sz="2800" dirty="0">
                <a:latin typeface="Times New Roman Italic" charset="0"/>
                <a:cs typeface="Times New Roman Italic" charset="0"/>
                <a:sym typeface="Times New Roman Italic" charset="0"/>
              </a:rPr>
              <a:t>m2 </a:t>
            </a:r>
            <a:r>
              <a:rPr lang="en-US" sz="2800" dirty="0"/>
              <a:t>grid, where </a:t>
            </a:r>
            <a:r>
              <a:rPr lang="en-US" sz="2800" i="1" dirty="0"/>
              <a:t>m2</a:t>
            </a:r>
            <a:r>
              <a:rPr lang="en-US" sz="2800" dirty="0"/>
              <a:t> depends on the noisy count of the cell</a:t>
            </a:r>
          </a:p>
          <a:p>
            <a:pPr marL="937584" lvl="1">
              <a:buSzPct val="99000"/>
              <a:buFontTx/>
              <a:buAutoNum type="arabicPeriod"/>
            </a:pPr>
            <a:r>
              <a:rPr lang="en-US" sz="2800" dirty="0"/>
              <a:t>Apply constrained inference</a:t>
            </a:r>
          </a:p>
        </p:txBody>
      </p:sp>
      <p:pic>
        <p:nvPicPr>
          <p:cNvPr id="5" name="Picture 3">
            <a:extLst>
              <a:ext uri="{FF2B5EF4-FFF2-40B4-BE49-F238E27FC236}">
                <a16:creationId xmlns:a16="http://schemas.microsoft.com/office/drawing/2014/main" id="{DD74252B-1EE6-4305-8A9E-7747D57F944E}"/>
              </a:ext>
            </a:extLst>
          </p:cNvPr>
          <p:cNvPicPr>
            <a:picLocks noChangeAspect="1" noChangeArrowheads="1"/>
          </p:cNvPicPr>
          <p:nvPr/>
        </p:nvPicPr>
        <p:blipFill>
          <a:blip r:embed="rId2" cstate="print"/>
          <a:srcRect/>
          <a:stretch>
            <a:fillRect/>
          </a:stretch>
        </p:blipFill>
        <p:spPr bwMode="auto">
          <a:xfrm rot="-1443525">
            <a:off x="243469" y="2895477"/>
            <a:ext cx="849828" cy="424915"/>
          </a:xfrm>
          <a:prstGeom prst="rect">
            <a:avLst/>
          </a:prstGeom>
          <a:noFill/>
          <a:ln w="12700" cap="flat">
            <a:noFill/>
            <a:miter lim="800000"/>
            <a:headEnd/>
            <a:tailEnd/>
          </a:ln>
        </p:spPr>
      </p:pic>
      <p:pic>
        <p:nvPicPr>
          <p:cNvPr id="6" name="Picture 4">
            <a:extLst>
              <a:ext uri="{FF2B5EF4-FFF2-40B4-BE49-F238E27FC236}">
                <a16:creationId xmlns:a16="http://schemas.microsoft.com/office/drawing/2014/main" id="{CEDF572F-4893-4C9F-B88C-E90D69758856}"/>
              </a:ext>
            </a:extLst>
          </p:cNvPr>
          <p:cNvPicPr>
            <a:picLocks noChangeAspect="1" noChangeArrowheads="1"/>
          </p:cNvPicPr>
          <p:nvPr/>
        </p:nvPicPr>
        <p:blipFill>
          <a:blip r:embed="rId3" cstate="print"/>
          <a:srcRect/>
          <a:stretch>
            <a:fillRect/>
          </a:stretch>
        </p:blipFill>
        <p:spPr bwMode="auto">
          <a:xfrm rot="-1811022">
            <a:off x="206463" y="4382831"/>
            <a:ext cx="1348383" cy="414114"/>
          </a:xfrm>
          <a:prstGeom prst="rect">
            <a:avLst/>
          </a:prstGeom>
          <a:noFill/>
          <a:ln w="12700" cap="flat">
            <a:noFill/>
            <a:miter lim="800000"/>
            <a:headEnd/>
            <a:tailEnd/>
          </a:ln>
        </p:spPr>
      </p:pic>
    </p:spTree>
    <p:extLst>
      <p:ext uri="{BB962C8B-B14F-4D97-AF65-F5344CB8AC3E}">
        <p14:creationId xmlns:p14="http://schemas.microsoft.com/office/powerpoint/2010/main" val="42001385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1"/>
          <p:cNvSpPr>
            <a:spLocks noGrp="1" noChangeArrowheads="1"/>
          </p:cNvSpPr>
          <p:nvPr>
            <p:ph type="ctrTitle"/>
          </p:nvPr>
        </p:nvSpPr>
        <p:spPr/>
        <p:txBody>
          <a:bodyPr/>
          <a:lstStyle/>
          <a:p>
            <a:r>
              <a:rPr lang="en-US"/>
              <a:t>Adaptive Grids</a:t>
            </a:r>
          </a:p>
        </p:txBody>
      </p:sp>
      <p:sp>
        <p:nvSpPr>
          <p:cNvPr id="9" name="Subtitle 8">
            <a:extLst>
              <a:ext uri="{FF2B5EF4-FFF2-40B4-BE49-F238E27FC236}">
                <a16:creationId xmlns:a16="http://schemas.microsoft.com/office/drawing/2014/main" id="{0217CB30-D2FF-4E63-B335-857FDBC2A226}"/>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3CEA8B96-E98A-4F46-A685-E055C9611825}"/>
              </a:ext>
            </a:extLst>
          </p:cNvPr>
          <p:cNvSpPr>
            <a:spLocks noGrp="1"/>
          </p:cNvSpPr>
          <p:nvPr>
            <p:ph type="body" sz="quarter" idx="14"/>
          </p:nvPr>
        </p:nvSpPr>
        <p:spPr/>
        <p:txBody>
          <a:bodyPr/>
          <a:lstStyle/>
          <a:p>
            <a:pPr marL="625056"/>
            <a:r>
              <a:rPr lang="en-US" sz="3600" dirty="0"/>
              <a:t>Choosing Parameters (</a:t>
            </a:r>
            <a:r>
              <a:rPr lang="en-US" sz="3600" dirty="0">
                <a:latin typeface="Times New Roman Italic" charset="0"/>
                <a:cs typeface="Times New Roman Italic" charset="0"/>
                <a:sym typeface="Times New Roman Italic" charset="0"/>
              </a:rPr>
              <a:t>m2</a:t>
            </a:r>
            <a:r>
              <a:rPr lang="en-US" sz="3600" dirty="0"/>
              <a:t>):</a:t>
            </a:r>
          </a:p>
          <a:p>
            <a:pPr marL="937584" lvl="1"/>
            <a:r>
              <a:rPr lang="en-US" sz="2800" dirty="0"/>
              <a:t>Average noise error:</a:t>
            </a:r>
          </a:p>
          <a:p>
            <a:pPr marL="937584" lvl="1"/>
            <a:endParaRPr lang="en-US" sz="2800" dirty="0"/>
          </a:p>
          <a:p>
            <a:pPr marL="937584" lvl="1"/>
            <a:r>
              <a:rPr lang="en-US" sz="2800" dirty="0"/>
              <a:t>Average non-uniformity error:</a:t>
            </a:r>
          </a:p>
        </p:txBody>
      </p:sp>
      <p:pic>
        <p:nvPicPr>
          <p:cNvPr id="5" name="Picture 5">
            <a:extLst>
              <a:ext uri="{FF2B5EF4-FFF2-40B4-BE49-F238E27FC236}">
                <a16:creationId xmlns:a16="http://schemas.microsoft.com/office/drawing/2014/main" id="{9F4E1160-7FCC-43AC-AFE4-34B9B298F6F4}"/>
              </a:ext>
            </a:extLst>
          </p:cNvPr>
          <p:cNvPicPr>
            <a:picLocks noChangeAspect="1" noChangeArrowheads="1"/>
          </p:cNvPicPr>
          <p:nvPr/>
        </p:nvPicPr>
        <p:blipFill>
          <a:blip r:embed="rId3" cstate="print"/>
          <a:srcRect/>
          <a:stretch>
            <a:fillRect/>
          </a:stretch>
        </p:blipFill>
        <p:spPr bwMode="auto">
          <a:xfrm>
            <a:off x="3447521" y="3103053"/>
            <a:ext cx="1893094" cy="598289"/>
          </a:xfrm>
          <a:prstGeom prst="rect">
            <a:avLst/>
          </a:prstGeom>
          <a:noFill/>
          <a:ln w="12700" cap="flat">
            <a:noFill/>
            <a:miter lim="800000"/>
            <a:headEnd/>
            <a:tailEnd/>
          </a:ln>
        </p:spPr>
      </p:pic>
      <p:pic>
        <p:nvPicPr>
          <p:cNvPr id="6" name="Picture 6">
            <a:extLst>
              <a:ext uri="{FF2B5EF4-FFF2-40B4-BE49-F238E27FC236}">
                <a16:creationId xmlns:a16="http://schemas.microsoft.com/office/drawing/2014/main" id="{52FDE463-0EA8-435F-957D-60F3D3392781}"/>
              </a:ext>
            </a:extLst>
          </p:cNvPr>
          <p:cNvPicPr>
            <a:picLocks noChangeAspect="1" noChangeArrowheads="1"/>
          </p:cNvPicPr>
          <p:nvPr/>
        </p:nvPicPr>
        <p:blipFill>
          <a:blip r:embed="rId4" cstate="print"/>
          <a:srcRect/>
          <a:stretch>
            <a:fillRect/>
          </a:stretch>
        </p:blipFill>
        <p:spPr bwMode="auto">
          <a:xfrm>
            <a:off x="6335834" y="3701342"/>
            <a:ext cx="598289" cy="473273"/>
          </a:xfrm>
          <a:prstGeom prst="rect">
            <a:avLst/>
          </a:prstGeom>
          <a:noFill/>
          <a:ln w="12700" cap="flat">
            <a:noFill/>
            <a:miter lim="800000"/>
            <a:headEnd/>
            <a:tailEnd/>
          </a:ln>
        </p:spPr>
      </p:pic>
      <p:pic>
        <p:nvPicPr>
          <p:cNvPr id="7" name="Picture 7">
            <a:extLst>
              <a:ext uri="{FF2B5EF4-FFF2-40B4-BE49-F238E27FC236}">
                <a16:creationId xmlns:a16="http://schemas.microsoft.com/office/drawing/2014/main" id="{28DF150C-89D8-4897-8761-5F5AC8C7DBA3}"/>
              </a:ext>
            </a:extLst>
          </p:cNvPr>
          <p:cNvPicPr>
            <a:picLocks noChangeAspect="1" noChangeArrowheads="1"/>
          </p:cNvPicPr>
          <p:nvPr/>
        </p:nvPicPr>
        <p:blipFill>
          <a:blip r:embed="rId5" cstate="print"/>
          <a:srcRect/>
          <a:stretch>
            <a:fillRect/>
          </a:stretch>
        </p:blipFill>
        <p:spPr bwMode="auto">
          <a:xfrm>
            <a:off x="3018234" y="4411265"/>
            <a:ext cx="2661047" cy="785813"/>
          </a:xfrm>
          <a:prstGeom prst="rect">
            <a:avLst/>
          </a:prstGeom>
          <a:noFill/>
          <a:ln w="12700" cap="flat">
            <a:noFill/>
            <a:miter lim="800000"/>
            <a:headEnd/>
            <a:tailEnd/>
          </a:ln>
        </p:spPr>
      </p:pic>
    </p:spTree>
    <p:extLst>
      <p:ext uri="{BB962C8B-B14F-4D97-AF65-F5344CB8AC3E}">
        <p14:creationId xmlns:p14="http://schemas.microsoft.com/office/powerpoint/2010/main" val="271240333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1"/>
          <p:cNvSpPr>
            <a:spLocks noGrp="1" noChangeArrowheads="1"/>
          </p:cNvSpPr>
          <p:nvPr>
            <p:ph type="ctrTitle"/>
          </p:nvPr>
        </p:nvSpPr>
        <p:spPr/>
        <p:txBody>
          <a:bodyPr/>
          <a:lstStyle/>
          <a:p>
            <a:r>
              <a:rPr lang="en-US"/>
              <a:t>Adaptive Grids</a:t>
            </a:r>
          </a:p>
        </p:txBody>
      </p:sp>
      <p:sp>
        <p:nvSpPr>
          <p:cNvPr id="9" name="Subtitle 8">
            <a:extLst>
              <a:ext uri="{FF2B5EF4-FFF2-40B4-BE49-F238E27FC236}">
                <a16:creationId xmlns:a16="http://schemas.microsoft.com/office/drawing/2014/main" id="{AD102187-4FDE-4AE5-BE06-0539CF4D7CE9}"/>
              </a:ext>
            </a:extLst>
          </p:cNvPr>
          <p:cNvSpPr>
            <a:spLocks noGrp="1"/>
          </p:cNvSpPr>
          <p:nvPr>
            <p:ph type="subTitle" idx="1"/>
          </p:nvPr>
        </p:nvSpPr>
        <p:spPr/>
        <p:txBody>
          <a:bodyPr/>
          <a:lstStyle/>
          <a:p>
            <a:endParaRPr lang="en-US"/>
          </a:p>
        </p:txBody>
      </p:sp>
      <p:sp>
        <p:nvSpPr>
          <p:cNvPr id="10" name="Text Placeholder 9">
            <a:extLst>
              <a:ext uri="{FF2B5EF4-FFF2-40B4-BE49-F238E27FC236}">
                <a16:creationId xmlns:a16="http://schemas.microsoft.com/office/drawing/2014/main" id="{BD846153-EC63-4E3C-9D2A-3750A3678D69}"/>
              </a:ext>
            </a:extLst>
          </p:cNvPr>
          <p:cNvSpPr>
            <a:spLocks noGrp="1"/>
          </p:cNvSpPr>
          <p:nvPr>
            <p:ph type="body" sz="quarter" idx="14"/>
          </p:nvPr>
        </p:nvSpPr>
        <p:spPr/>
        <p:txBody>
          <a:bodyPr/>
          <a:lstStyle/>
          <a:p>
            <a:pPr marL="625056"/>
            <a:r>
              <a:rPr lang="en-US" sz="3200" dirty="0"/>
              <a:t>Choosing Parameters (</a:t>
            </a:r>
            <a:r>
              <a:rPr lang="en-US" sz="3200" dirty="0">
                <a:latin typeface="Times New Roman Italic" charset="0"/>
                <a:cs typeface="Times New Roman Italic" charset="0"/>
                <a:sym typeface="Times New Roman Italic" charset="0"/>
              </a:rPr>
              <a:t>m1</a:t>
            </a:r>
            <a:r>
              <a:rPr lang="en-US" sz="3200" dirty="0"/>
              <a:t>):</a:t>
            </a:r>
          </a:p>
          <a:p>
            <a:pPr marL="937584" lvl="1"/>
            <a:r>
              <a:rPr lang="en-US" sz="2400" dirty="0"/>
              <a:t>Parameter is less critical, since the second level adapts to the count of each cell</a:t>
            </a:r>
          </a:p>
          <a:p>
            <a:pPr marL="937584" lvl="1"/>
            <a:r>
              <a:rPr lang="en-US" sz="2400" dirty="0"/>
              <a:t>In general, we want it to be less than the choice for uniform grids.</a:t>
            </a:r>
          </a:p>
        </p:txBody>
      </p:sp>
      <p:pic>
        <p:nvPicPr>
          <p:cNvPr id="5" name="Picture 3">
            <a:extLst>
              <a:ext uri="{FF2B5EF4-FFF2-40B4-BE49-F238E27FC236}">
                <a16:creationId xmlns:a16="http://schemas.microsoft.com/office/drawing/2014/main" id="{0CF27321-C624-47C0-BAE4-83F1ACABA365}"/>
              </a:ext>
            </a:extLst>
          </p:cNvPr>
          <p:cNvPicPr>
            <a:picLocks noChangeAspect="1" noChangeArrowheads="1"/>
          </p:cNvPicPr>
          <p:nvPr/>
        </p:nvPicPr>
        <p:blipFill>
          <a:blip r:embed="rId2" cstate="print"/>
          <a:srcRect/>
          <a:stretch>
            <a:fillRect/>
          </a:stretch>
        </p:blipFill>
        <p:spPr bwMode="auto">
          <a:xfrm>
            <a:off x="4202905" y="4472771"/>
            <a:ext cx="3786188" cy="616148"/>
          </a:xfrm>
          <a:prstGeom prst="rect">
            <a:avLst/>
          </a:prstGeom>
          <a:noFill/>
          <a:ln w="12700" cap="flat">
            <a:noFill/>
            <a:miter lim="800000"/>
            <a:headEnd/>
            <a:tailEnd/>
          </a:ln>
        </p:spPr>
      </p:pic>
    </p:spTree>
    <p:extLst>
      <p:ext uri="{BB962C8B-B14F-4D97-AF65-F5344CB8AC3E}">
        <p14:creationId xmlns:p14="http://schemas.microsoft.com/office/powerpoint/2010/main" val="15448250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Bottom-up Grouping </a:t>
            </a:r>
            <a:endParaRPr lang="en-US" dirty="0"/>
          </a:p>
        </p:txBody>
      </p:sp>
      <p:sp>
        <p:nvSpPr>
          <p:cNvPr id="11" name="Subtitle 10">
            <a:extLst>
              <a:ext uri="{FF2B5EF4-FFF2-40B4-BE49-F238E27FC236}">
                <a16:creationId xmlns:a16="http://schemas.microsoft.com/office/drawing/2014/main" id="{E5E7B1C6-677D-4917-9BC1-7C93CA040F36}"/>
              </a:ext>
            </a:extLst>
          </p:cNvPr>
          <p:cNvSpPr>
            <a:spLocks noGrp="1"/>
          </p:cNvSpPr>
          <p:nvPr>
            <p:ph type="subTitle" idx="1"/>
          </p:nvPr>
        </p:nvSpPr>
        <p:spPr/>
        <p:txBody>
          <a:bodyPr/>
          <a:lstStyle/>
          <a:p>
            <a:endParaRPr lang="en-US"/>
          </a:p>
        </p:txBody>
      </p:sp>
      <p:sp>
        <p:nvSpPr>
          <p:cNvPr id="12" name="Text Placeholder 11">
            <a:extLst>
              <a:ext uri="{FF2B5EF4-FFF2-40B4-BE49-F238E27FC236}">
                <a16:creationId xmlns:a16="http://schemas.microsoft.com/office/drawing/2014/main" id="{236CEC7E-743B-4577-9E40-980BD28C69D4}"/>
              </a:ext>
            </a:extLst>
          </p:cNvPr>
          <p:cNvSpPr>
            <a:spLocks noGrp="1"/>
          </p:cNvSpPr>
          <p:nvPr>
            <p:ph type="body" sz="quarter" idx="14"/>
          </p:nvPr>
        </p:nvSpPr>
        <p:spPr/>
        <p:txBody>
          <a:bodyPr/>
          <a:lstStyle/>
          <a:p>
            <a:r>
              <a:rPr lang="en-US" sz="3600" dirty="0" err="1"/>
              <a:t>NoisyFirst</a:t>
            </a:r>
            <a:r>
              <a:rPr lang="en-US" sz="3600" dirty="0"/>
              <a:t> </a:t>
            </a:r>
          </a:p>
          <a:p>
            <a:pPr lvl="1"/>
            <a:r>
              <a:rPr lang="en-US" sz="2800" dirty="0"/>
              <a:t>Compute the noisy histogram by Laplace mechanism</a:t>
            </a:r>
          </a:p>
          <a:p>
            <a:pPr lvl="1"/>
            <a:r>
              <a:rPr lang="en-US" sz="2800" dirty="0"/>
              <a:t>Merge bins on the noisy data to reduce the error. </a:t>
            </a:r>
          </a:p>
        </p:txBody>
      </p:sp>
    </p:spTree>
    <p:extLst>
      <p:ext uri="{BB962C8B-B14F-4D97-AF65-F5344CB8AC3E}">
        <p14:creationId xmlns:p14="http://schemas.microsoft.com/office/powerpoint/2010/main" val="24694537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a:extLst>
              <a:ext uri="{FF2B5EF4-FFF2-40B4-BE49-F238E27FC236}">
                <a16:creationId xmlns:a16="http://schemas.microsoft.com/office/drawing/2014/main" id="{EC055A4F-6559-405C-957F-29E7FFBC8439}"/>
              </a:ext>
            </a:extLst>
          </p:cNvPr>
          <p:cNvSpPr>
            <a:spLocks noGrp="1"/>
          </p:cNvSpPr>
          <p:nvPr>
            <p:ph type="body" sz="quarter" idx="14"/>
          </p:nvPr>
        </p:nvSpPr>
        <p:spPr>
          <a:xfrm>
            <a:off x="576942" y="1231229"/>
            <a:ext cx="11038115" cy="1991438"/>
          </a:xfrm>
        </p:spPr>
        <p:txBody>
          <a:bodyPr/>
          <a:lstStyle/>
          <a:p>
            <a:r>
              <a:rPr lang="en-US" sz="2800" dirty="0"/>
              <a:t>A range query represents a hyperrectangle in the d-dimensional domain specified by the dataset, and asks for the number of tuples that fall within the bins that are completely included in the area covered by the hyperrectangle</a:t>
            </a:r>
          </a:p>
        </p:txBody>
      </p:sp>
      <p:sp>
        <p:nvSpPr>
          <p:cNvPr id="2" name="Title 1"/>
          <p:cNvSpPr>
            <a:spLocks noGrp="1"/>
          </p:cNvSpPr>
          <p:nvPr>
            <p:ph type="ctrTitle"/>
          </p:nvPr>
        </p:nvSpPr>
        <p:spPr/>
        <p:txBody>
          <a:bodyPr/>
          <a:lstStyle/>
          <a:p>
            <a:r>
              <a:rPr lang="en-US"/>
              <a:t>Range Query</a:t>
            </a:r>
            <a:endParaRPr lang="en-US" dirty="0"/>
          </a:p>
        </p:txBody>
      </p:sp>
      <p:graphicFrame>
        <p:nvGraphicFramePr>
          <p:cNvPr id="10" name="Table 9"/>
          <p:cNvGraphicFramePr>
            <a:graphicFrameLocks noGrp="1"/>
          </p:cNvGraphicFramePr>
          <p:nvPr>
            <p:extLst>
              <p:ext uri="{D42A27DB-BD31-4B8C-83A1-F6EECF244321}">
                <p14:modId xmlns:p14="http://schemas.microsoft.com/office/powerpoint/2010/main" val="3404133419"/>
              </p:ext>
            </p:extLst>
          </p:nvPr>
        </p:nvGraphicFramePr>
        <p:xfrm>
          <a:off x="7384056" y="2784358"/>
          <a:ext cx="3791708" cy="3351920"/>
        </p:xfrm>
        <a:graphic>
          <a:graphicData uri="http://schemas.openxmlformats.org/drawingml/2006/table">
            <a:tbl>
              <a:tblPr firstRow="1" bandRow="1">
                <a:tableStyleId>{D7AC3CCA-C797-4891-BE02-D94E43425B78}</a:tableStyleId>
              </a:tblPr>
              <a:tblGrid>
                <a:gridCol w="947927">
                  <a:extLst>
                    <a:ext uri="{9D8B030D-6E8A-4147-A177-3AD203B41FA5}">
                      <a16:colId xmlns:a16="http://schemas.microsoft.com/office/drawing/2014/main" val="20000"/>
                    </a:ext>
                  </a:extLst>
                </a:gridCol>
                <a:gridCol w="947927">
                  <a:extLst>
                    <a:ext uri="{9D8B030D-6E8A-4147-A177-3AD203B41FA5}">
                      <a16:colId xmlns:a16="http://schemas.microsoft.com/office/drawing/2014/main" val="20001"/>
                    </a:ext>
                  </a:extLst>
                </a:gridCol>
                <a:gridCol w="947927">
                  <a:extLst>
                    <a:ext uri="{9D8B030D-6E8A-4147-A177-3AD203B41FA5}">
                      <a16:colId xmlns:a16="http://schemas.microsoft.com/office/drawing/2014/main" val="20002"/>
                    </a:ext>
                  </a:extLst>
                </a:gridCol>
                <a:gridCol w="947927">
                  <a:extLst>
                    <a:ext uri="{9D8B030D-6E8A-4147-A177-3AD203B41FA5}">
                      <a16:colId xmlns:a16="http://schemas.microsoft.com/office/drawing/2014/main" val="20003"/>
                    </a:ext>
                  </a:extLst>
                </a:gridCol>
              </a:tblGrid>
              <a:tr h="837980">
                <a:tc>
                  <a:txBody>
                    <a:bodyPr/>
                    <a:lstStyle/>
                    <a:p>
                      <a:pPr algn="ctr"/>
                      <a:r>
                        <a:rPr lang="en-US" sz="2400" dirty="0"/>
                        <a:t>5</a:t>
                      </a:r>
                      <a:endParaRPr lang="en-US" sz="2400" b="0" dirty="0"/>
                    </a:p>
                  </a:txBody>
                  <a:tcPr>
                    <a:solidFill>
                      <a:schemeClr val="tx2">
                        <a:lumMod val="20000"/>
                        <a:lumOff val="80000"/>
                      </a:schemeClr>
                    </a:solidFill>
                  </a:tcPr>
                </a:tc>
                <a:tc>
                  <a:txBody>
                    <a:bodyPr/>
                    <a:lstStyle/>
                    <a:p>
                      <a:pPr algn="ctr"/>
                      <a:r>
                        <a:rPr lang="en-US" sz="2400" dirty="0"/>
                        <a:t>1</a:t>
                      </a:r>
                      <a:endParaRPr lang="en-US" sz="2400" b="0" dirty="0"/>
                    </a:p>
                  </a:txBody>
                  <a:tcPr>
                    <a:solidFill>
                      <a:schemeClr val="tx2">
                        <a:lumMod val="20000"/>
                        <a:lumOff val="80000"/>
                      </a:schemeClr>
                    </a:solidFill>
                  </a:tcPr>
                </a:tc>
                <a:tc>
                  <a:txBody>
                    <a:bodyPr/>
                    <a:lstStyle/>
                    <a:p>
                      <a:pPr algn="ctr"/>
                      <a:r>
                        <a:rPr lang="en-US" sz="2400" dirty="0"/>
                        <a:t>3</a:t>
                      </a:r>
                      <a:endParaRPr lang="en-US" sz="2400" b="0" dirty="0"/>
                    </a:p>
                  </a:txBody>
                  <a:tcPr>
                    <a:solidFill>
                      <a:schemeClr val="tx2">
                        <a:lumMod val="20000"/>
                        <a:lumOff val="80000"/>
                      </a:schemeClr>
                    </a:solidFill>
                  </a:tcPr>
                </a:tc>
                <a:tc>
                  <a:txBody>
                    <a:bodyPr/>
                    <a:lstStyle/>
                    <a:p>
                      <a:pPr algn="ctr"/>
                      <a:r>
                        <a:rPr lang="en-US" sz="2400" dirty="0"/>
                        <a:t>4</a:t>
                      </a:r>
                      <a:endParaRPr lang="en-US" sz="2400" b="0" dirty="0"/>
                    </a:p>
                  </a:txBody>
                  <a:tcPr>
                    <a:solidFill>
                      <a:schemeClr val="tx2">
                        <a:lumMod val="20000"/>
                        <a:lumOff val="80000"/>
                      </a:schemeClr>
                    </a:solidFill>
                  </a:tcPr>
                </a:tc>
                <a:extLst>
                  <a:ext uri="{0D108BD9-81ED-4DB2-BD59-A6C34878D82A}">
                    <a16:rowId xmlns:a16="http://schemas.microsoft.com/office/drawing/2014/main" val="10000"/>
                  </a:ext>
                </a:extLst>
              </a:tr>
              <a:tr h="837980">
                <a:tc>
                  <a:txBody>
                    <a:bodyPr/>
                    <a:lstStyle/>
                    <a:p>
                      <a:pPr algn="ctr"/>
                      <a:r>
                        <a:rPr lang="en-US" sz="2400" dirty="0"/>
                        <a:t>8</a:t>
                      </a:r>
                    </a:p>
                  </a:txBody>
                  <a:tcPr>
                    <a:solidFill>
                      <a:schemeClr val="accent2">
                        <a:lumMod val="20000"/>
                        <a:lumOff val="80000"/>
                      </a:schemeClr>
                    </a:solidFill>
                  </a:tcPr>
                </a:tc>
                <a:tc>
                  <a:txBody>
                    <a:bodyPr/>
                    <a:lstStyle/>
                    <a:p>
                      <a:pPr algn="ctr"/>
                      <a:r>
                        <a:rPr lang="en-US" sz="2400" dirty="0"/>
                        <a:t>5</a:t>
                      </a:r>
                    </a:p>
                  </a:txBody>
                  <a:tcPr>
                    <a:solidFill>
                      <a:schemeClr val="accent2">
                        <a:lumMod val="20000"/>
                        <a:lumOff val="80000"/>
                      </a:schemeClr>
                    </a:solidFill>
                  </a:tcPr>
                </a:tc>
                <a:tc>
                  <a:txBody>
                    <a:bodyPr/>
                    <a:lstStyle/>
                    <a:p>
                      <a:pPr algn="ctr"/>
                      <a:r>
                        <a:rPr lang="en-US" sz="2400" dirty="0"/>
                        <a:t>8</a:t>
                      </a:r>
                    </a:p>
                  </a:txBody>
                  <a:tcPr>
                    <a:solidFill>
                      <a:schemeClr val="accent2">
                        <a:lumMod val="20000"/>
                        <a:lumOff val="80000"/>
                      </a:schemeClr>
                    </a:solidFill>
                  </a:tcPr>
                </a:tc>
                <a:tc>
                  <a:txBody>
                    <a:bodyPr/>
                    <a:lstStyle/>
                    <a:p>
                      <a:pPr algn="ctr"/>
                      <a:r>
                        <a:rPr lang="en-US" sz="2400" dirty="0"/>
                        <a:t>10</a:t>
                      </a:r>
                    </a:p>
                  </a:txBody>
                  <a:tcPr>
                    <a:solidFill>
                      <a:schemeClr val="accent2">
                        <a:lumMod val="20000"/>
                        <a:lumOff val="80000"/>
                      </a:schemeClr>
                    </a:solidFill>
                  </a:tcPr>
                </a:tc>
                <a:extLst>
                  <a:ext uri="{0D108BD9-81ED-4DB2-BD59-A6C34878D82A}">
                    <a16:rowId xmlns:a16="http://schemas.microsoft.com/office/drawing/2014/main" val="10001"/>
                  </a:ext>
                </a:extLst>
              </a:tr>
              <a:tr h="837980">
                <a:tc>
                  <a:txBody>
                    <a:bodyPr/>
                    <a:lstStyle/>
                    <a:p>
                      <a:pPr algn="ctr"/>
                      <a:r>
                        <a:rPr lang="en-US" sz="2400" dirty="0"/>
                        <a:t>1</a:t>
                      </a:r>
                    </a:p>
                  </a:txBody>
                  <a:tcPr>
                    <a:solidFill>
                      <a:schemeClr val="accent3">
                        <a:lumMod val="40000"/>
                        <a:lumOff val="60000"/>
                      </a:schemeClr>
                    </a:solidFill>
                  </a:tcPr>
                </a:tc>
                <a:tc>
                  <a:txBody>
                    <a:bodyPr/>
                    <a:lstStyle/>
                    <a:p>
                      <a:pPr algn="ctr"/>
                      <a:r>
                        <a:rPr lang="en-US" sz="2400" dirty="0"/>
                        <a:t>2</a:t>
                      </a:r>
                    </a:p>
                  </a:txBody>
                  <a:tcPr>
                    <a:solidFill>
                      <a:schemeClr val="accent3">
                        <a:lumMod val="40000"/>
                        <a:lumOff val="60000"/>
                      </a:schemeClr>
                    </a:solidFill>
                  </a:tcPr>
                </a:tc>
                <a:tc>
                  <a:txBody>
                    <a:bodyPr/>
                    <a:lstStyle/>
                    <a:p>
                      <a:pPr algn="ctr"/>
                      <a:r>
                        <a:rPr lang="en-US" sz="2400" dirty="0"/>
                        <a:t>0</a:t>
                      </a:r>
                    </a:p>
                  </a:txBody>
                  <a:tcPr>
                    <a:solidFill>
                      <a:schemeClr val="accent3">
                        <a:lumMod val="40000"/>
                        <a:lumOff val="60000"/>
                      </a:schemeClr>
                    </a:solidFill>
                  </a:tcPr>
                </a:tc>
                <a:tc>
                  <a:txBody>
                    <a:bodyPr/>
                    <a:lstStyle/>
                    <a:p>
                      <a:pPr algn="ctr"/>
                      <a:r>
                        <a:rPr lang="en-US" sz="2400" dirty="0"/>
                        <a:t>3</a:t>
                      </a:r>
                    </a:p>
                  </a:txBody>
                  <a:tcPr>
                    <a:solidFill>
                      <a:schemeClr val="accent3">
                        <a:lumMod val="40000"/>
                        <a:lumOff val="60000"/>
                      </a:schemeClr>
                    </a:solidFill>
                  </a:tcPr>
                </a:tc>
                <a:extLst>
                  <a:ext uri="{0D108BD9-81ED-4DB2-BD59-A6C34878D82A}">
                    <a16:rowId xmlns:a16="http://schemas.microsoft.com/office/drawing/2014/main" val="10002"/>
                  </a:ext>
                </a:extLst>
              </a:tr>
              <a:tr h="837980">
                <a:tc>
                  <a:txBody>
                    <a:bodyPr/>
                    <a:lstStyle/>
                    <a:p>
                      <a:pPr algn="ctr"/>
                      <a:r>
                        <a:rPr lang="en-US" sz="2400" dirty="0"/>
                        <a:t>1</a:t>
                      </a:r>
                    </a:p>
                  </a:txBody>
                  <a:tcPr>
                    <a:solidFill>
                      <a:schemeClr val="accent4">
                        <a:lumMod val="40000"/>
                        <a:lumOff val="60000"/>
                      </a:schemeClr>
                    </a:solidFill>
                  </a:tcPr>
                </a:tc>
                <a:tc>
                  <a:txBody>
                    <a:bodyPr/>
                    <a:lstStyle/>
                    <a:p>
                      <a:pPr algn="ctr"/>
                      <a:r>
                        <a:rPr lang="en-US" sz="2400" dirty="0"/>
                        <a:t>1</a:t>
                      </a:r>
                    </a:p>
                  </a:txBody>
                  <a:tcPr>
                    <a:solidFill>
                      <a:schemeClr val="accent4">
                        <a:lumMod val="40000"/>
                        <a:lumOff val="60000"/>
                      </a:schemeClr>
                    </a:solidFill>
                  </a:tcPr>
                </a:tc>
                <a:tc>
                  <a:txBody>
                    <a:bodyPr/>
                    <a:lstStyle/>
                    <a:p>
                      <a:pPr algn="ctr"/>
                      <a:r>
                        <a:rPr lang="en-US" sz="2400" dirty="0"/>
                        <a:t>4</a:t>
                      </a:r>
                    </a:p>
                  </a:txBody>
                  <a:tcPr>
                    <a:solidFill>
                      <a:schemeClr val="accent4">
                        <a:lumMod val="40000"/>
                        <a:lumOff val="60000"/>
                      </a:schemeClr>
                    </a:solidFill>
                  </a:tcPr>
                </a:tc>
                <a:tc>
                  <a:txBody>
                    <a:bodyPr/>
                    <a:lstStyle/>
                    <a:p>
                      <a:pPr algn="ctr"/>
                      <a:r>
                        <a:rPr lang="en-US" sz="2400" dirty="0"/>
                        <a:t>2</a:t>
                      </a:r>
                    </a:p>
                  </a:txBody>
                  <a:tcPr>
                    <a:solidFill>
                      <a:schemeClr val="accent4">
                        <a:lumMod val="40000"/>
                        <a:lumOff val="60000"/>
                      </a:schemeClr>
                    </a:solidFill>
                  </a:tcPr>
                </a:tc>
                <a:extLst>
                  <a:ext uri="{0D108BD9-81ED-4DB2-BD59-A6C34878D82A}">
                    <a16:rowId xmlns:a16="http://schemas.microsoft.com/office/drawing/2014/main" val="10003"/>
                  </a:ext>
                </a:extLst>
              </a:tr>
            </a:tbl>
          </a:graphicData>
        </a:graphic>
      </p:graphicFrame>
      <p:sp>
        <p:nvSpPr>
          <p:cNvPr id="12" name="Rounded Rectangle 11"/>
          <p:cNvSpPr/>
          <p:nvPr/>
        </p:nvSpPr>
        <p:spPr>
          <a:xfrm>
            <a:off x="8147037" y="3455549"/>
            <a:ext cx="2182051" cy="1991438"/>
          </a:xfrm>
          <a:prstGeom prst="roundRect">
            <a:avLst/>
          </a:prstGeom>
          <a:noFill/>
          <a:ln w="57150">
            <a:solidFill>
              <a:schemeClr val="accent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graphicFrame>
        <p:nvGraphicFramePr>
          <p:cNvPr id="14" name="Table 13"/>
          <p:cNvGraphicFramePr>
            <a:graphicFrameLocks noGrp="1"/>
          </p:cNvGraphicFramePr>
          <p:nvPr>
            <p:extLst>
              <p:ext uri="{D42A27DB-BD31-4B8C-83A1-F6EECF244321}">
                <p14:modId xmlns:p14="http://schemas.microsoft.com/office/powerpoint/2010/main" val="81207247"/>
              </p:ext>
            </p:extLst>
          </p:nvPr>
        </p:nvGraphicFramePr>
        <p:xfrm>
          <a:off x="1787887" y="4015524"/>
          <a:ext cx="4726576" cy="922730"/>
        </p:xfrm>
        <a:graphic>
          <a:graphicData uri="http://schemas.openxmlformats.org/drawingml/2006/table">
            <a:tbl>
              <a:tblPr firstRow="1" bandRow="1">
                <a:tableStyleId>{22838BEF-8BB2-4498-84A7-C5851F593DF1}</a:tableStyleId>
              </a:tblPr>
              <a:tblGrid>
                <a:gridCol w="590822">
                  <a:extLst>
                    <a:ext uri="{9D8B030D-6E8A-4147-A177-3AD203B41FA5}">
                      <a16:colId xmlns:a16="http://schemas.microsoft.com/office/drawing/2014/main" val="20000"/>
                    </a:ext>
                  </a:extLst>
                </a:gridCol>
                <a:gridCol w="590822">
                  <a:extLst>
                    <a:ext uri="{9D8B030D-6E8A-4147-A177-3AD203B41FA5}">
                      <a16:colId xmlns:a16="http://schemas.microsoft.com/office/drawing/2014/main" val="20001"/>
                    </a:ext>
                  </a:extLst>
                </a:gridCol>
                <a:gridCol w="590822">
                  <a:extLst>
                    <a:ext uri="{9D8B030D-6E8A-4147-A177-3AD203B41FA5}">
                      <a16:colId xmlns:a16="http://schemas.microsoft.com/office/drawing/2014/main" val="20002"/>
                    </a:ext>
                  </a:extLst>
                </a:gridCol>
                <a:gridCol w="590822">
                  <a:extLst>
                    <a:ext uri="{9D8B030D-6E8A-4147-A177-3AD203B41FA5}">
                      <a16:colId xmlns:a16="http://schemas.microsoft.com/office/drawing/2014/main" val="20003"/>
                    </a:ext>
                  </a:extLst>
                </a:gridCol>
                <a:gridCol w="590822">
                  <a:extLst>
                    <a:ext uri="{9D8B030D-6E8A-4147-A177-3AD203B41FA5}">
                      <a16:colId xmlns:a16="http://schemas.microsoft.com/office/drawing/2014/main" val="20004"/>
                    </a:ext>
                  </a:extLst>
                </a:gridCol>
                <a:gridCol w="590822">
                  <a:extLst>
                    <a:ext uri="{9D8B030D-6E8A-4147-A177-3AD203B41FA5}">
                      <a16:colId xmlns:a16="http://schemas.microsoft.com/office/drawing/2014/main" val="20005"/>
                    </a:ext>
                  </a:extLst>
                </a:gridCol>
                <a:gridCol w="590822">
                  <a:extLst>
                    <a:ext uri="{9D8B030D-6E8A-4147-A177-3AD203B41FA5}">
                      <a16:colId xmlns:a16="http://schemas.microsoft.com/office/drawing/2014/main" val="20006"/>
                    </a:ext>
                  </a:extLst>
                </a:gridCol>
                <a:gridCol w="590822">
                  <a:extLst>
                    <a:ext uri="{9D8B030D-6E8A-4147-A177-3AD203B41FA5}">
                      <a16:colId xmlns:a16="http://schemas.microsoft.com/office/drawing/2014/main" val="20007"/>
                    </a:ext>
                  </a:extLst>
                </a:gridCol>
              </a:tblGrid>
              <a:tr h="922730">
                <a:tc>
                  <a:txBody>
                    <a:bodyPr/>
                    <a:lstStyle/>
                    <a:p>
                      <a:pPr algn="ctr" fontAlgn="ctr"/>
                      <a:r>
                        <a:rPr lang="en-US" sz="2400" b="0" u="none" strike="noStrike" dirty="0">
                          <a:effectLst/>
                        </a:rPr>
                        <a:t>2</a:t>
                      </a:r>
                      <a:endParaRPr lang="en-US" sz="2400" b="0" i="0" u="none" strike="noStrike" dirty="0">
                        <a:solidFill>
                          <a:srgbClr val="FFFFFF"/>
                        </a:solidFill>
                        <a:effectLst/>
                        <a:latin typeface="Calibri"/>
                      </a:endParaRPr>
                    </a:p>
                  </a:txBody>
                  <a:tcPr marL="12700" marR="12700" marT="12700" marB="0" anchor="ctr"/>
                </a:tc>
                <a:tc>
                  <a:txBody>
                    <a:bodyPr/>
                    <a:lstStyle/>
                    <a:p>
                      <a:pPr algn="ctr" fontAlgn="ctr"/>
                      <a:r>
                        <a:rPr lang="en-US" sz="2400" b="0" u="none" strike="noStrike">
                          <a:effectLst/>
                        </a:rPr>
                        <a:t>3</a:t>
                      </a:r>
                      <a:endParaRPr lang="en-US" sz="2400" b="0" i="0" u="none" strike="noStrike">
                        <a:solidFill>
                          <a:srgbClr val="FFFFFF"/>
                        </a:solidFill>
                        <a:effectLst/>
                        <a:latin typeface="Calibri"/>
                      </a:endParaRPr>
                    </a:p>
                  </a:txBody>
                  <a:tcPr marL="12700" marR="12700" marT="12700" marB="0" anchor="ctr"/>
                </a:tc>
                <a:tc>
                  <a:txBody>
                    <a:bodyPr/>
                    <a:lstStyle/>
                    <a:p>
                      <a:pPr algn="ctr" fontAlgn="ctr"/>
                      <a:r>
                        <a:rPr lang="en-US" sz="2400" b="0" u="none" strike="noStrike">
                          <a:effectLst/>
                        </a:rPr>
                        <a:t>4</a:t>
                      </a:r>
                      <a:endParaRPr lang="en-US" sz="2400" b="0" i="0" u="none" strike="noStrike">
                        <a:solidFill>
                          <a:srgbClr val="FFFFFF"/>
                        </a:solidFill>
                        <a:effectLst/>
                        <a:latin typeface="Calibri"/>
                      </a:endParaRPr>
                    </a:p>
                  </a:txBody>
                  <a:tcPr marL="12700" marR="12700" marT="12700" marB="0" anchor="ctr"/>
                </a:tc>
                <a:tc>
                  <a:txBody>
                    <a:bodyPr/>
                    <a:lstStyle/>
                    <a:p>
                      <a:pPr algn="ctr" fontAlgn="ctr"/>
                      <a:r>
                        <a:rPr lang="en-US" sz="2400" b="0" u="none" strike="noStrike" dirty="0">
                          <a:effectLst/>
                        </a:rPr>
                        <a:t>1</a:t>
                      </a:r>
                      <a:endParaRPr lang="en-US" sz="2400" b="0" i="0" u="none" strike="noStrike" dirty="0">
                        <a:solidFill>
                          <a:srgbClr val="FFFFFF"/>
                        </a:solidFill>
                        <a:effectLst/>
                        <a:latin typeface="Calibri"/>
                      </a:endParaRPr>
                    </a:p>
                  </a:txBody>
                  <a:tcPr marL="12700" marR="12700" marT="12700" marB="0" anchor="ctr"/>
                </a:tc>
                <a:tc>
                  <a:txBody>
                    <a:bodyPr/>
                    <a:lstStyle/>
                    <a:p>
                      <a:pPr algn="ctr" fontAlgn="ctr"/>
                      <a:r>
                        <a:rPr lang="en-US" sz="2400" b="0" u="none" strike="noStrike" dirty="0">
                          <a:effectLst/>
                        </a:rPr>
                        <a:t>5</a:t>
                      </a:r>
                      <a:endParaRPr lang="en-US" sz="2400" b="0" i="0" u="none" strike="noStrike" dirty="0">
                        <a:solidFill>
                          <a:srgbClr val="FFFFFF"/>
                        </a:solidFill>
                        <a:effectLst/>
                        <a:latin typeface="Calibri"/>
                      </a:endParaRPr>
                    </a:p>
                  </a:txBody>
                  <a:tcPr marL="12700" marR="12700" marT="12700" marB="0" anchor="ctr"/>
                </a:tc>
                <a:tc>
                  <a:txBody>
                    <a:bodyPr/>
                    <a:lstStyle/>
                    <a:p>
                      <a:pPr algn="ctr" fontAlgn="ctr"/>
                      <a:r>
                        <a:rPr lang="en-US" sz="2400" b="0" u="none" strike="noStrike" dirty="0">
                          <a:effectLst/>
                        </a:rPr>
                        <a:t>1</a:t>
                      </a:r>
                      <a:endParaRPr lang="en-US" sz="2400" b="0" i="0" u="none" strike="noStrike" dirty="0">
                        <a:solidFill>
                          <a:srgbClr val="FFFFFF"/>
                        </a:solidFill>
                        <a:effectLst/>
                        <a:latin typeface="Calibri"/>
                      </a:endParaRPr>
                    </a:p>
                  </a:txBody>
                  <a:tcPr marL="12700" marR="12700" marT="12700" marB="0" anchor="ctr"/>
                </a:tc>
                <a:tc>
                  <a:txBody>
                    <a:bodyPr/>
                    <a:lstStyle/>
                    <a:p>
                      <a:pPr algn="ctr" fontAlgn="ctr"/>
                      <a:r>
                        <a:rPr lang="en-US" sz="2400" b="0" u="none" strike="noStrike" dirty="0">
                          <a:effectLst/>
                        </a:rPr>
                        <a:t>0</a:t>
                      </a:r>
                      <a:endParaRPr lang="en-US" sz="2400" b="0" i="0" u="none" strike="noStrike" dirty="0">
                        <a:solidFill>
                          <a:srgbClr val="FFFFFF"/>
                        </a:solidFill>
                        <a:effectLst/>
                        <a:latin typeface="Calibri"/>
                      </a:endParaRPr>
                    </a:p>
                  </a:txBody>
                  <a:tcPr marL="12700" marR="12700" marT="12700" marB="0" anchor="ctr"/>
                </a:tc>
                <a:tc>
                  <a:txBody>
                    <a:bodyPr/>
                    <a:lstStyle/>
                    <a:p>
                      <a:pPr algn="ctr" fontAlgn="ctr"/>
                      <a:r>
                        <a:rPr lang="en-US" sz="2400" b="0" u="none" strike="noStrike" dirty="0">
                          <a:effectLst/>
                        </a:rPr>
                        <a:t>6</a:t>
                      </a:r>
                      <a:endParaRPr lang="en-US" sz="2400" b="0" i="0" u="none" strike="noStrike" dirty="0">
                        <a:solidFill>
                          <a:srgbClr val="FFFFFF"/>
                        </a:solidFill>
                        <a:effectLst/>
                        <a:latin typeface="Calibri"/>
                      </a:endParaRPr>
                    </a:p>
                  </a:txBody>
                  <a:tcPr marL="12700" marR="12700" marT="12700" marB="0" anchor="ctr"/>
                </a:tc>
                <a:extLst>
                  <a:ext uri="{0D108BD9-81ED-4DB2-BD59-A6C34878D82A}">
                    <a16:rowId xmlns:a16="http://schemas.microsoft.com/office/drawing/2014/main" val="10000"/>
                  </a:ext>
                </a:extLst>
              </a:tr>
            </a:tbl>
          </a:graphicData>
        </a:graphic>
      </p:graphicFrame>
      <p:sp>
        <p:nvSpPr>
          <p:cNvPr id="9" name="Rounded Rectangle 8"/>
          <p:cNvSpPr/>
          <p:nvPr/>
        </p:nvSpPr>
        <p:spPr>
          <a:xfrm>
            <a:off x="2227181" y="3676656"/>
            <a:ext cx="3175078" cy="1389497"/>
          </a:xfrm>
          <a:prstGeom prst="roundRect">
            <a:avLst/>
          </a:prstGeom>
          <a:noFill/>
          <a:ln w="57150">
            <a:solidFill>
              <a:schemeClr val="accent1"/>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414011786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Bottom-up Grouping </a:t>
            </a:r>
            <a:endParaRPr lang="en-US" dirty="0"/>
          </a:p>
        </p:txBody>
      </p:sp>
      <p:sp>
        <p:nvSpPr>
          <p:cNvPr id="11" name="Subtitle 10">
            <a:extLst>
              <a:ext uri="{FF2B5EF4-FFF2-40B4-BE49-F238E27FC236}">
                <a16:creationId xmlns:a16="http://schemas.microsoft.com/office/drawing/2014/main" id="{C5083601-7421-4BCB-A5DE-E89F9EBED718}"/>
              </a:ext>
            </a:extLst>
          </p:cNvPr>
          <p:cNvSpPr>
            <a:spLocks noGrp="1"/>
          </p:cNvSpPr>
          <p:nvPr>
            <p:ph type="subTitle" idx="1"/>
          </p:nvPr>
        </p:nvSpPr>
        <p:spPr/>
        <p:txBody>
          <a:bodyPr/>
          <a:lstStyle/>
          <a:p>
            <a:endParaRPr lang="en-US"/>
          </a:p>
        </p:txBody>
      </p:sp>
      <p:sp>
        <p:nvSpPr>
          <p:cNvPr id="12" name="Text Placeholder 11">
            <a:extLst>
              <a:ext uri="{FF2B5EF4-FFF2-40B4-BE49-F238E27FC236}">
                <a16:creationId xmlns:a16="http://schemas.microsoft.com/office/drawing/2014/main" id="{544C9E36-89D8-45C6-90B6-33457F3B56F0}"/>
              </a:ext>
            </a:extLst>
          </p:cNvPr>
          <p:cNvSpPr>
            <a:spLocks noGrp="1"/>
          </p:cNvSpPr>
          <p:nvPr>
            <p:ph type="body" sz="quarter" idx="14"/>
          </p:nvPr>
        </p:nvSpPr>
        <p:spPr/>
        <p:txBody>
          <a:bodyPr/>
          <a:lstStyle/>
          <a:p>
            <a:r>
              <a:rPr lang="en-US" sz="3200" dirty="0" err="1"/>
              <a:t>StructureFirst</a:t>
            </a:r>
            <a:r>
              <a:rPr lang="en-US" sz="3200" dirty="0"/>
              <a:t> </a:t>
            </a:r>
          </a:p>
          <a:p>
            <a:pPr lvl="1"/>
            <a:r>
              <a:rPr lang="en-US" sz="2400" dirty="0"/>
              <a:t>Use half of privacy budget to get the structure that fits the data and noise well</a:t>
            </a:r>
          </a:p>
          <a:p>
            <a:pPr lvl="2"/>
            <a:r>
              <a:rPr lang="en-US" sz="2400" dirty="0"/>
              <a:t>Choose right boundary of histogram bins using exponential mechanism</a:t>
            </a:r>
          </a:p>
          <a:p>
            <a:pPr lvl="2"/>
            <a:r>
              <a:rPr lang="en-US" sz="2400" dirty="0"/>
              <a:t>The optimal number of groups </a:t>
            </a:r>
            <a:r>
              <a:rPr lang="en-US" sz="2400" i="1" dirty="0"/>
              <a:t>k </a:t>
            </a:r>
            <a:r>
              <a:rPr lang="en-US" sz="2400" dirty="0"/>
              <a:t>is computed by running all possible </a:t>
            </a:r>
            <a:r>
              <a:rPr lang="en-US" sz="2400" i="1" dirty="0"/>
              <a:t>k</a:t>
            </a:r>
            <a:r>
              <a:rPr lang="en-US" sz="2400" dirty="0"/>
              <a:t> values in </a:t>
            </a:r>
            <a:r>
              <a:rPr lang="en-US" sz="2400" dirty="0" err="1"/>
              <a:t>NoisyFirst</a:t>
            </a:r>
            <a:r>
              <a:rPr lang="en-US" sz="2400" dirty="0"/>
              <a:t> </a:t>
            </a:r>
          </a:p>
          <a:p>
            <a:pPr lvl="1"/>
            <a:r>
              <a:rPr lang="en-US" sz="2400" dirty="0"/>
              <a:t>Spend another half of privacy budget on releasing histogram with Laplace mechanism based on the chosen structure.</a:t>
            </a:r>
          </a:p>
        </p:txBody>
      </p:sp>
    </p:spTree>
    <p:extLst>
      <p:ext uri="{BB962C8B-B14F-4D97-AF65-F5344CB8AC3E}">
        <p14:creationId xmlns:p14="http://schemas.microsoft.com/office/powerpoint/2010/main" val="354011782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1"/>
          <p:cNvSpPr>
            <a:spLocks noGrp="1" noChangeArrowheads="1"/>
          </p:cNvSpPr>
          <p:nvPr>
            <p:ph type="ctrTitle"/>
          </p:nvPr>
        </p:nvSpPr>
        <p:spPr/>
        <p:txBody>
          <a:bodyPr/>
          <a:lstStyle/>
          <a:p>
            <a:r>
              <a:rPr lang="en-US"/>
              <a:t>Recursive Partition</a:t>
            </a:r>
            <a:endParaRPr lang="en-US" dirty="0"/>
          </a:p>
        </p:txBody>
      </p:sp>
      <p:sp>
        <p:nvSpPr>
          <p:cNvPr id="5" name="Rectangle 2">
            <a:extLst>
              <a:ext uri="{FF2B5EF4-FFF2-40B4-BE49-F238E27FC236}">
                <a16:creationId xmlns:a16="http://schemas.microsoft.com/office/drawing/2014/main" id="{69CD03F1-A2A4-4606-96C6-6A3831A4EF51}"/>
              </a:ext>
            </a:extLst>
          </p:cNvPr>
          <p:cNvSpPr txBox="1">
            <a:spLocks noChangeArrowheads="1"/>
          </p:cNvSpPr>
          <p:nvPr/>
        </p:nvSpPr>
        <p:spPr>
          <a:xfrm>
            <a:off x="3487042" y="1262509"/>
            <a:ext cx="5295305" cy="3482578"/>
          </a:xfrm>
          <a:prstGeom prst="rect">
            <a:avLst/>
          </a:prstGeom>
          <a:noFill/>
          <a:ln/>
        </p:spPr>
        <p:txBody>
          <a:bodyPr vert="horz" wrap="square" lIns="0" tIns="0" rIns="0" bIns="0" rtlCol="0" anchor="t" anchorCtr="0">
            <a:spAutoFit/>
          </a:bodyPr>
          <a:lstStyle>
            <a:lvl1pPr marL="0" indent="0" algn="l" defTabSz="914400" rtl="0" eaLnBrk="1" latinLnBrk="0" hangingPunct="1">
              <a:lnSpc>
                <a:spcPct val="100000"/>
              </a:lnSpc>
              <a:spcBef>
                <a:spcPts val="1000"/>
              </a:spcBef>
              <a:buClr>
                <a:schemeClr val="accent2"/>
              </a:buClr>
              <a:buFont typeface="Arial" panose="020B0604020202020204" pitchFamily="34" charset="0"/>
              <a:buNone/>
              <a:defRPr sz="2400" b="1" i="0" kern="1200">
                <a:solidFill>
                  <a:schemeClr val="accent2"/>
                </a:solidFill>
                <a:latin typeface="Acumin Pro SemiCondensed" panose="020B0506020202020204" pitchFamily="34" charset="77"/>
                <a:ea typeface="+mn-ea"/>
                <a:cs typeface="+mn-cs"/>
              </a:defRPr>
            </a:lvl1pPr>
            <a:lvl2pPr marL="457200" indent="0" algn="ctr" defTabSz="914400" rtl="0" eaLnBrk="1" latinLnBrk="0" hangingPunct="1">
              <a:lnSpc>
                <a:spcPct val="100000"/>
              </a:lnSpc>
              <a:spcBef>
                <a:spcPts val="1000"/>
              </a:spcBef>
              <a:buClr>
                <a:schemeClr val="accent2"/>
              </a:buClr>
              <a:buFont typeface="Arial" panose="020B0604020202020204" pitchFamily="34" charset="0"/>
              <a:buNone/>
              <a:defRPr sz="1900" kern="1200">
                <a:solidFill>
                  <a:schemeClr val="tx1">
                    <a:lumMod val="85000"/>
                    <a:lumOff val="15000"/>
                  </a:schemeClr>
                </a:solidFill>
                <a:latin typeface="+mn-lt"/>
                <a:ea typeface="+mn-ea"/>
                <a:cs typeface="+mn-cs"/>
              </a:defRPr>
            </a:lvl2pPr>
            <a:lvl3pPr marL="914400" indent="0" algn="ctr" defTabSz="914400" rtl="0" eaLnBrk="1" latinLnBrk="0" hangingPunct="1">
              <a:lnSpc>
                <a:spcPct val="100000"/>
              </a:lnSpc>
              <a:spcBef>
                <a:spcPts val="1000"/>
              </a:spcBef>
              <a:buClr>
                <a:schemeClr val="accent2"/>
              </a:buClr>
              <a:buFont typeface="Arial" panose="020B0604020202020204" pitchFamily="34" charset="0"/>
              <a:buNone/>
              <a:defRPr sz="1800" kern="1200">
                <a:solidFill>
                  <a:schemeClr val="tx1">
                    <a:lumMod val="85000"/>
                    <a:lumOff val="15000"/>
                  </a:schemeClr>
                </a:solidFill>
                <a:latin typeface="+mn-lt"/>
                <a:ea typeface="+mn-ea"/>
                <a:cs typeface="+mn-cs"/>
              </a:defRPr>
            </a:lvl3pPr>
            <a:lvl4pPr marL="13716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4pPr>
            <a:lvl5pPr marL="18288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5pPr>
            <a:lvl6pPr marL="22860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8pPr>
            <a:lvl9pPr marL="36576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9pPr>
          </a:lstStyle>
          <a:p>
            <a:pPr marL="625056"/>
            <a:r>
              <a:rPr lang="en-US"/>
              <a:t>KD-Trees</a:t>
            </a:r>
          </a:p>
          <a:p>
            <a:pPr marL="937584" lvl="1"/>
            <a:r>
              <a:rPr lang="en-US"/>
              <a:t>Recursively partition along the median of each axis</a:t>
            </a:r>
            <a:endParaRPr lang="en-US" dirty="0"/>
          </a:p>
        </p:txBody>
      </p:sp>
      <p:sp>
        <p:nvSpPr>
          <p:cNvPr id="6" name="Rectangle 3">
            <a:extLst>
              <a:ext uri="{FF2B5EF4-FFF2-40B4-BE49-F238E27FC236}">
                <a16:creationId xmlns:a16="http://schemas.microsoft.com/office/drawing/2014/main" id="{1D69D21F-FE02-4105-9D91-9BF0C0EBEBD2}"/>
              </a:ext>
            </a:extLst>
          </p:cNvPr>
          <p:cNvSpPr>
            <a:spLocks/>
          </p:cNvSpPr>
          <p:nvPr/>
        </p:nvSpPr>
        <p:spPr bwMode="auto">
          <a:xfrm>
            <a:off x="4054078" y="4368925"/>
            <a:ext cx="3048372" cy="1453307"/>
          </a:xfrm>
          <a:prstGeom prst="rect">
            <a:avLst/>
          </a:prstGeom>
          <a:solidFill>
            <a:srgbClr val="EEECE1"/>
          </a:solidFill>
          <a:ln w="6350" cap="flat">
            <a:solidFill>
              <a:schemeClr val="tx1"/>
            </a:solidFill>
            <a:prstDash val="solid"/>
            <a:miter lim="800000"/>
            <a:headEnd type="none" w="med" len="med"/>
            <a:tailEnd type="none" w="med" len="med"/>
          </a:ln>
        </p:spPr>
        <p:txBody>
          <a:bodyPr lIns="0" tIns="0" rIns="0" bIns="0"/>
          <a:lstStyle/>
          <a:p>
            <a:endParaRPr lang="en-US"/>
          </a:p>
        </p:txBody>
      </p:sp>
      <p:sp>
        <p:nvSpPr>
          <p:cNvPr id="7" name="Line 4">
            <a:extLst>
              <a:ext uri="{FF2B5EF4-FFF2-40B4-BE49-F238E27FC236}">
                <a16:creationId xmlns:a16="http://schemas.microsoft.com/office/drawing/2014/main" id="{B2E0E862-FA21-4E14-9A9B-57B35422DC3A}"/>
              </a:ext>
            </a:extLst>
          </p:cNvPr>
          <p:cNvSpPr>
            <a:spLocks noChangeShapeType="1"/>
          </p:cNvSpPr>
          <p:nvPr/>
        </p:nvSpPr>
        <p:spPr bwMode="auto">
          <a:xfrm>
            <a:off x="5452690" y="4374506"/>
            <a:ext cx="0" cy="1451074"/>
          </a:xfrm>
          <a:prstGeom prst="line">
            <a:avLst/>
          </a:prstGeom>
          <a:noFill/>
          <a:ln w="38100" cap="flat">
            <a:solidFill>
              <a:schemeClr val="tx1"/>
            </a:solidFill>
            <a:prstDash val="solid"/>
            <a:miter lim="800000"/>
            <a:headEnd type="none" w="med" len="med"/>
            <a:tailEnd type="none" w="med" len="med"/>
          </a:ln>
        </p:spPr>
        <p:txBody>
          <a:bodyPr lIns="0" tIns="0" rIns="0" bIns="0"/>
          <a:lstStyle/>
          <a:p>
            <a:endParaRPr lang="en-US"/>
          </a:p>
        </p:txBody>
      </p:sp>
      <p:sp>
        <p:nvSpPr>
          <p:cNvPr id="8" name="Line 5">
            <a:extLst>
              <a:ext uri="{FF2B5EF4-FFF2-40B4-BE49-F238E27FC236}">
                <a16:creationId xmlns:a16="http://schemas.microsoft.com/office/drawing/2014/main" id="{A547DD80-F68B-43FB-AE05-926871EC0BA4}"/>
              </a:ext>
            </a:extLst>
          </p:cNvPr>
          <p:cNvSpPr>
            <a:spLocks noChangeShapeType="1"/>
          </p:cNvSpPr>
          <p:nvPr/>
        </p:nvSpPr>
        <p:spPr bwMode="auto">
          <a:xfrm>
            <a:off x="4049612" y="4779691"/>
            <a:ext cx="1398613" cy="15627"/>
          </a:xfrm>
          <a:prstGeom prst="line">
            <a:avLst/>
          </a:prstGeom>
          <a:noFill/>
          <a:ln w="38100" cap="flat">
            <a:solidFill>
              <a:schemeClr val="tx1"/>
            </a:solidFill>
            <a:prstDash val="solid"/>
            <a:miter lim="800000"/>
            <a:headEnd type="none" w="med" len="med"/>
            <a:tailEnd type="none" w="med" len="med"/>
          </a:ln>
        </p:spPr>
        <p:txBody>
          <a:bodyPr lIns="0" tIns="0" rIns="0" bIns="0"/>
          <a:lstStyle/>
          <a:p>
            <a:endParaRPr lang="en-US"/>
          </a:p>
        </p:txBody>
      </p:sp>
      <p:sp>
        <p:nvSpPr>
          <p:cNvPr id="11" name="Line 6">
            <a:extLst>
              <a:ext uri="{FF2B5EF4-FFF2-40B4-BE49-F238E27FC236}">
                <a16:creationId xmlns:a16="http://schemas.microsoft.com/office/drawing/2014/main" id="{E86310FD-C1DF-4A9F-86B6-DE656590C6D4}"/>
              </a:ext>
            </a:extLst>
          </p:cNvPr>
          <p:cNvSpPr>
            <a:spLocks noChangeShapeType="1"/>
          </p:cNvSpPr>
          <p:nvPr/>
        </p:nvSpPr>
        <p:spPr bwMode="auto">
          <a:xfrm rot="10800000" flipH="1">
            <a:off x="5452690" y="5142459"/>
            <a:ext cx="1648643" cy="0"/>
          </a:xfrm>
          <a:prstGeom prst="line">
            <a:avLst/>
          </a:prstGeom>
          <a:noFill/>
          <a:ln w="38100" cap="flat">
            <a:solidFill>
              <a:schemeClr val="tx1"/>
            </a:solidFill>
            <a:prstDash val="solid"/>
            <a:miter lim="800000"/>
            <a:headEnd type="none" w="med" len="med"/>
            <a:tailEnd type="none" w="med" len="med"/>
          </a:ln>
        </p:spPr>
        <p:txBody>
          <a:bodyPr lIns="0" tIns="0" rIns="0" bIns="0"/>
          <a:lstStyle/>
          <a:p>
            <a:endParaRPr lang="en-US"/>
          </a:p>
        </p:txBody>
      </p:sp>
      <p:sp>
        <p:nvSpPr>
          <p:cNvPr id="12" name="Rectangle 7">
            <a:extLst>
              <a:ext uri="{FF2B5EF4-FFF2-40B4-BE49-F238E27FC236}">
                <a16:creationId xmlns:a16="http://schemas.microsoft.com/office/drawing/2014/main" id="{811CB276-E803-45AE-9289-384E5E89DDCA}"/>
              </a:ext>
            </a:extLst>
          </p:cNvPr>
          <p:cNvSpPr>
            <a:spLocks/>
          </p:cNvSpPr>
          <p:nvPr/>
        </p:nvSpPr>
        <p:spPr bwMode="auto">
          <a:xfrm>
            <a:off x="4121050" y="4927104"/>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3" name="Rectangle 8">
            <a:extLst>
              <a:ext uri="{FF2B5EF4-FFF2-40B4-BE49-F238E27FC236}">
                <a16:creationId xmlns:a16="http://schemas.microsoft.com/office/drawing/2014/main" id="{0B64D1DF-AA28-4EC0-AE7C-87EEE570CA8B}"/>
              </a:ext>
            </a:extLst>
          </p:cNvPr>
          <p:cNvSpPr>
            <a:spLocks/>
          </p:cNvSpPr>
          <p:nvPr/>
        </p:nvSpPr>
        <p:spPr bwMode="auto">
          <a:xfrm>
            <a:off x="4567534" y="5346799"/>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4" name="Rectangle 9">
            <a:extLst>
              <a:ext uri="{FF2B5EF4-FFF2-40B4-BE49-F238E27FC236}">
                <a16:creationId xmlns:a16="http://schemas.microsoft.com/office/drawing/2014/main" id="{9F0C7CDF-19AA-4C74-89B6-245341639077}"/>
              </a:ext>
            </a:extLst>
          </p:cNvPr>
          <p:cNvSpPr>
            <a:spLocks/>
          </p:cNvSpPr>
          <p:nvPr/>
        </p:nvSpPr>
        <p:spPr bwMode="auto">
          <a:xfrm>
            <a:off x="5183682" y="4927104"/>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5" name="Rectangle 10">
            <a:extLst>
              <a:ext uri="{FF2B5EF4-FFF2-40B4-BE49-F238E27FC236}">
                <a16:creationId xmlns:a16="http://schemas.microsoft.com/office/drawing/2014/main" id="{394D135F-E5D2-402F-96AB-D625CCBACE1E}"/>
              </a:ext>
            </a:extLst>
          </p:cNvPr>
          <p:cNvSpPr>
            <a:spLocks/>
          </p:cNvSpPr>
          <p:nvPr/>
        </p:nvSpPr>
        <p:spPr bwMode="auto">
          <a:xfrm>
            <a:off x="4237136" y="4489549"/>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6" name="Rectangle 11">
            <a:extLst>
              <a:ext uri="{FF2B5EF4-FFF2-40B4-BE49-F238E27FC236}">
                <a16:creationId xmlns:a16="http://schemas.microsoft.com/office/drawing/2014/main" id="{97C614ED-B1E6-46BF-8D8F-ED63877BF005}"/>
              </a:ext>
            </a:extLst>
          </p:cNvPr>
          <p:cNvSpPr>
            <a:spLocks/>
          </p:cNvSpPr>
          <p:nvPr/>
        </p:nvSpPr>
        <p:spPr bwMode="auto">
          <a:xfrm>
            <a:off x="4540745" y="4400252"/>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7" name="Rectangle 12">
            <a:extLst>
              <a:ext uri="{FF2B5EF4-FFF2-40B4-BE49-F238E27FC236}">
                <a16:creationId xmlns:a16="http://schemas.microsoft.com/office/drawing/2014/main" id="{4BBEE36F-5ADB-4D66-A379-980F740417BC}"/>
              </a:ext>
            </a:extLst>
          </p:cNvPr>
          <p:cNvSpPr>
            <a:spLocks/>
          </p:cNvSpPr>
          <p:nvPr/>
        </p:nvSpPr>
        <p:spPr bwMode="auto">
          <a:xfrm>
            <a:off x="4924722" y="4560987"/>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8" name="Rectangle 13">
            <a:extLst>
              <a:ext uri="{FF2B5EF4-FFF2-40B4-BE49-F238E27FC236}">
                <a16:creationId xmlns:a16="http://schemas.microsoft.com/office/drawing/2014/main" id="{CD9C0DE8-0359-4D8D-B5ED-EC92FF6DDAE4}"/>
              </a:ext>
            </a:extLst>
          </p:cNvPr>
          <p:cNvSpPr>
            <a:spLocks/>
          </p:cNvSpPr>
          <p:nvPr/>
        </p:nvSpPr>
        <p:spPr bwMode="auto">
          <a:xfrm>
            <a:off x="5790901" y="4489549"/>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9" name="Rectangle 14">
            <a:extLst>
              <a:ext uri="{FF2B5EF4-FFF2-40B4-BE49-F238E27FC236}">
                <a16:creationId xmlns:a16="http://schemas.microsoft.com/office/drawing/2014/main" id="{6883F044-4019-4A82-8186-02F998A3A2E9}"/>
              </a:ext>
            </a:extLst>
          </p:cNvPr>
          <p:cNvSpPr>
            <a:spLocks/>
          </p:cNvSpPr>
          <p:nvPr/>
        </p:nvSpPr>
        <p:spPr bwMode="auto">
          <a:xfrm>
            <a:off x="6657081" y="4418112"/>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0" name="Rectangle 15">
            <a:extLst>
              <a:ext uri="{FF2B5EF4-FFF2-40B4-BE49-F238E27FC236}">
                <a16:creationId xmlns:a16="http://schemas.microsoft.com/office/drawing/2014/main" id="{F83C4CC6-31D1-4FA4-BE8E-1DE462096152}"/>
              </a:ext>
            </a:extLst>
          </p:cNvPr>
          <p:cNvSpPr>
            <a:spLocks/>
          </p:cNvSpPr>
          <p:nvPr/>
        </p:nvSpPr>
        <p:spPr bwMode="auto">
          <a:xfrm>
            <a:off x="5933776" y="4766370"/>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1" name="Rectangle 16">
            <a:extLst>
              <a:ext uri="{FF2B5EF4-FFF2-40B4-BE49-F238E27FC236}">
                <a16:creationId xmlns:a16="http://schemas.microsoft.com/office/drawing/2014/main" id="{4B39F423-D80D-4ECA-AF94-DDDF7B2D9ECE}"/>
              </a:ext>
            </a:extLst>
          </p:cNvPr>
          <p:cNvSpPr>
            <a:spLocks/>
          </p:cNvSpPr>
          <p:nvPr/>
        </p:nvSpPr>
        <p:spPr bwMode="auto">
          <a:xfrm>
            <a:off x="6799956" y="4694932"/>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2" name="Rectangle 17">
            <a:extLst>
              <a:ext uri="{FF2B5EF4-FFF2-40B4-BE49-F238E27FC236}">
                <a16:creationId xmlns:a16="http://schemas.microsoft.com/office/drawing/2014/main" id="{79BA9F46-F878-4812-8EA4-18BD16BF52F4}"/>
              </a:ext>
            </a:extLst>
          </p:cNvPr>
          <p:cNvSpPr>
            <a:spLocks/>
          </p:cNvSpPr>
          <p:nvPr/>
        </p:nvSpPr>
        <p:spPr bwMode="auto">
          <a:xfrm>
            <a:off x="5648026" y="5266432"/>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3" name="Rectangle 18">
            <a:extLst>
              <a:ext uri="{FF2B5EF4-FFF2-40B4-BE49-F238E27FC236}">
                <a16:creationId xmlns:a16="http://schemas.microsoft.com/office/drawing/2014/main" id="{EA8FECA0-580B-45DB-89A8-1A0D4EEA3505}"/>
              </a:ext>
            </a:extLst>
          </p:cNvPr>
          <p:cNvSpPr>
            <a:spLocks/>
          </p:cNvSpPr>
          <p:nvPr/>
        </p:nvSpPr>
        <p:spPr bwMode="auto">
          <a:xfrm>
            <a:off x="6514206" y="5194995"/>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4" name="Rectangle 19">
            <a:extLst>
              <a:ext uri="{FF2B5EF4-FFF2-40B4-BE49-F238E27FC236}">
                <a16:creationId xmlns:a16="http://schemas.microsoft.com/office/drawing/2014/main" id="{9B2E9867-14A0-4A98-BFA9-BF9AF37A40EC}"/>
              </a:ext>
            </a:extLst>
          </p:cNvPr>
          <p:cNvSpPr>
            <a:spLocks/>
          </p:cNvSpPr>
          <p:nvPr/>
        </p:nvSpPr>
        <p:spPr bwMode="auto">
          <a:xfrm>
            <a:off x="5933776" y="5543252"/>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5" name="Rectangle 20">
            <a:extLst>
              <a:ext uri="{FF2B5EF4-FFF2-40B4-BE49-F238E27FC236}">
                <a16:creationId xmlns:a16="http://schemas.microsoft.com/office/drawing/2014/main" id="{8F46F880-C3E8-4054-810E-74A3EF3B2A7C}"/>
              </a:ext>
            </a:extLst>
          </p:cNvPr>
          <p:cNvSpPr>
            <a:spLocks/>
          </p:cNvSpPr>
          <p:nvPr/>
        </p:nvSpPr>
        <p:spPr bwMode="auto">
          <a:xfrm>
            <a:off x="6799956" y="5471815"/>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6" name="Oval 21">
            <a:extLst>
              <a:ext uri="{FF2B5EF4-FFF2-40B4-BE49-F238E27FC236}">
                <a16:creationId xmlns:a16="http://schemas.microsoft.com/office/drawing/2014/main" id="{B6F35F3E-2E99-41B5-89A4-2BC49620A7A2}"/>
              </a:ext>
            </a:extLst>
          </p:cNvPr>
          <p:cNvSpPr>
            <a:spLocks/>
          </p:cNvSpPr>
          <p:nvPr/>
        </p:nvSpPr>
        <p:spPr bwMode="auto">
          <a:xfrm>
            <a:off x="9568159" y="2834134"/>
            <a:ext cx="517922" cy="517922"/>
          </a:xfrm>
          <a:prstGeom prst="ellipse">
            <a:avLst/>
          </a:prstGeom>
          <a:solidFill>
            <a:srgbClr val="FFFFFF"/>
          </a:solidFill>
          <a:ln w="25400" cap="flat">
            <a:solidFill>
              <a:schemeClr val="tx1"/>
            </a:solidFill>
            <a:prstDash val="solid"/>
            <a:miter lim="800000"/>
            <a:headEnd type="none" w="med" len="med"/>
            <a:tailEnd type="none" w="med" len="med"/>
          </a:ln>
        </p:spPr>
        <p:txBody>
          <a:bodyPr lIns="0" tIns="0" rIns="0" bIns="0"/>
          <a:lstStyle/>
          <a:p>
            <a:endParaRPr lang="en-US"/>
          </a:p>
        </p:txBody>
      </p:sp>
      <p:sp>
        <p:nvSpPr>
          <p:cNvPr id="27" name="Line 22">
            <a:extLst>
              <a:ext uri="{FF2B5EF4-FFF2-40B4-BE49-F238E27FC236}">
                <a16:creationId xmlns:a16="http://schemas.microsoft.com/office/drawing/2014/main" id="{C0FA2DE3-CD9C-40BD-BE0D-30D66F0BC868}"/>
              </a:ext>
            </a:extLst>
          </p:cNvPr>
          <p:cNvSpPr>
            <a:spLocks noChangeShapeType="1"/>
          </p:cNvSpPr>
          <p:nvPr/>
        </p:nvSpPr>
        <p:spPr bwMode="auto">
          <a:xfrm>
            <a:off x="9987854" y="3316338"/>
            <a:ext cx="666378" cy="899666"/>
          </a:xfrm>
          <a:prstGeom prst="line">
            <a:avLst/>
          </a:prstGeom>
          <a:noFill/>
          <a:ln w="38100" cap="flat">
            <a:solidFill>
              <a:schemeClr val="tx1"/>
            </a:solidFill>
            <a:prstDash val="solid"/>
            <a:miter lim="800000"/>
            <a:headEnd type="none" w="med" len="med"/>
            <a:tailEnd type="none" w="med" len="med"/>
          </a:ln>
        </p:spPr>
        <p:txBody>
          <a:bodyPr lIns="0" tIns="0" rIns="0" bIns="0"/>
          <a:lstStyle/>
          <a:p>
            <a:endParaRPr lang="en-US"/>
          </a:p>
        </p:txBody>
      </p:sp>
      <p:sp>
        <p:nvSpPr>
          <p:cNvPr id="28" name="Line 23">
            <a:extLst>
              <a:ext uri="{FF2B5EF4-FFF2-40B4-BE49-F238E27FC236}">
                <a16:creationId xmlns:a16="http://schemas.microsoft.com/office/drawing/2014/main" id="{673A9D92-50FE-4061-AE24-36750F3C6EBD}"/>
              </a:ext>
            </a:extLst>
          </p:cNvPr>
          <p:cNvSpPr>
            <a:spLocks noChangeShapeType="1"/>
          </p:cNvSpPr>
          <p:nvPr/>
        </p:nvSpPr>
        <p:spPr bwMode="auto">
          <a:xfrm flipH="1">
            <a:off x="8866063" y="3298479"/>
            <a:ext cx="773534" cy="972220"/>
          </a:xfrm>
          <a:prstGeom prst="line">
            <a:avLst/>
          </a:prstGeom>
          <a:noFill/>
          <a:ln w="38100" cap="flat">
            <a:solidFill>
              <a:schemeClr val="tx1"/>
            </a:solidFill>
            <a:prstDash val="solid"/>
            <a:miter lim="800000"/>
            <a:headEnd type="none" w="med" len="med"/>
            <a:tailEnd type="none" w="med" len="med"/>
          </a:ln>
        </p:spPr>
        <p:txBody>
          <a:bodyPr lIns="0" tIns="0" rIns="0" bIns="0"/>
          <a:lstStyle/>
          <a:p>
            <a:endParaRPr lang="en-US"/>
          </a:p>
        </p:txBody>
      </p:sp>
      <p:sp>
        <p:nvSpPr>
          <p:cNvPr id="29" name="Line 24">
            <a:extLst>
              <a:ext uri="{FF2B5EF4-FFF2-40B4-BE49-F238E27FC236}">
                <a16:creationId xmlns:a16="http://schemas.microsoft.com/office/drawing/2014/main" id="{0DEF6911-59B8-4E8A-9683-A8DF3C80161A}"/>
              </a:ext>
            </a:extLst>
          </p:cNvPr>
          <p:cNvSpPr>
            <a:spLocks noChangeShapeType="1"/>
          </p:cNvSpPr>
          <p:nvPr/>
        </p:nvSpPr>
        <p:spPr bwMode="auto">
          <a:xfrm>
            <a:off x="8912944" y="4232747"/>
            <a:ext cx="340444" cy="1120676"/>
          </a:xfrm>
          <a:prstGeom prst="line">
            <a:avLst/>
          </a:prstGeom>
          <a:noFill/>
          <a:ln w="38100" cap="flat">
            <a:solidFill>
              <a:schemeClr val="tx1"/>
            </a:solidFill>
            <a:prstDash val="solid"/>
            <a:miter lim="800000"/>
            <a:headEnd type="none" w="med" len="med"/>
            <a:tailEnd type="none" w="med" len="med"/>
          </a:ln>
        </p:spPr>
        <p:txBody>
          <a:bodyPr lIns="0" tIns="0" rIns="0" bIns="0"/>
          <a:lstStyle/>
          <a:p>
            <a:endParaRPr lang="en-US"/>
          </a:p>
        </p:txBody>
      </p:sp>
      <p:sp>
        <p:nvSpPr>
          <p:cNvPr id="30" name="Line 25">
            <a:extLst>
              <a:ext uri="{FF2B5EF4-FFF2-40B4-BE49-F238E27FC236}">
                <a16:creationId xmlns:a16="http://schemas.microsoft.com/office/drawing/2014/main" id="{8053E51B-65DD-423B-AF8C-F17F74FD9F51}"/>
              </a:ext>
            </a:extLst>
          </p:cNvPr>
          <p:cNvSpPr>
            <a:spLocks noChangeShapeType="1"/>
          </p:cNvSpPr>
          <p:nvPr/>
        </p:nvSpPr>
        <p:spPr bwMode="auto">
          <a:xfrm flipH="1">
            <a:off x="10283651" y="4257303"/>
            <a:ext cx="339328" cy="1098352"/>
          </a:xfrm>
          <a:prstGeom prst="line">
            <a:avLst/>
          </a:prstGeom>
          <a:noFill/>
          <a:ln w="38100" cap="flat">
            <a:solidFill>
              <a:schemeClr val="tx1"/>
            </a:solidFill>
            <a:prstDash val="solid"/>
            <a:miter lim="800000"/>
            <a:headEnd type="none" w="med" len="med"/>
            <a:tailEnd type="none" w="med" len="med"/>
          </a:ln>
        </p:spPr>
        <p:txBody>
          <a:bodyPr lIns="0" tIns="0" rIns="0" bIns="0"/>
          <a:lstStyle/>
          <a:p>
            <a:endParaRPr lang="en-US"/>
          </a:p>
        </p:txBody>
      </p:sp>
      <p:sp>
        <p:nvSpPr>
          <p:cNvPr id="31" name="Oval 26">
            <a:extLst>
              <a:ext uri="{FF2B5EF4-FFF2-40B4-BE49-F238E27FC236}">
                <a16:creationId xmlns:a16="http://schemas.microsoft.com/office/drawing/2014/main" id="{D260C534-27E3-4BBA-94C7-4A578381A867}"/>
              </a:ext>
            </a:extLst>
          </p:cNvPr>
          <p:cNvSpPr>
            <a:spLocks/>
          </p:cNvSpPr>
          <p:nvPr/>
        </p:nvSpPr>
        <p:spPr bwMode="auto">
          <a:xfrm>
            <a:off x="8996659" y="5084416"/>
            <a:ext cx="517922" cy="517922"/>
          </a:xfrm>
          <a:prstGeom prst="ellipse">
            <a:avLst/>
          </a:prstGeom>
          <a:solidFill>
            <a:srgbClr val="FFFFFF"/>
          </a:solidFill>
          <a:ln w="25400" cap="flat">
            <a:solidFill>
              <a:schemeClr val="tx1"/>
            </a:solidFill>
            <a:prstDash val="solid"/>
            <a:miter lim="800000"/>
            <a:headEnd type="none" w="med" len="med"/>
            <a:tailEnd type="none" w="med" len="med"/>
          </a:ln>
        </p:spPr>
        <p:txBody>
          <a:bodyPr lIns="0" tIns="0" rIns="0" bIns="0"/>
          <a:lstStyle/>
          <a:p>
            <a:endParaRPr lang="en-US"/>
          </a:p>
        </p:txBody>
      </p:sp>
      <p:sp>
        <p:nvSpPr>
          <p:cNvPr id="32" name="Oval 27">
            <a:extLst>
              <a:ext uri="{FF2B5EF4-FFF2-40B4-BE49-F238E27FC236}">
                <a16:creationId xmlns:a16="http://schemas.microsoft.com/office/drawing/2014/main" id="{71980757-4456-44ED-AB05-7C1D32014937}"/>
              </a:ext>
            </a:extLst>
          </p:cNvPr>
          <p:cNvSpPr>
            <a:spLocks/>
          </p:cNvSpPr>
          <p:nvPr/>
        </p:nvSpPr>
        <p:spPr bwMode="auto">
          <a:xfrm>
            <a:off x="10014643" y="5084416"/>
            <a:ext cx="517922" cy="517922"/>
          </a:xfrm>
          <a:prstGeom prst="ellipse">
            <a:avLst/>
          </a:prstGeom>
          <a:solidFill>
            <a:srgbClr val="FFFFFF"/>
          </a:solidFill>
          <a:ln w="25400" cap="flat">
            <a:solidFill>
              <a:schemeClr val="tx1"/>
            </a:solidFill>
            <a:prstDash val="solid"/>
            <a:miter lim="800000"/>
            <a:headEnd type="none" w="med" len="med"/>
            <a:tailEnd type="none" w="med" len="med"/>
          </a:ln>
        </p:spPr>
        <p:txBody>
          <a:bodyPr lIns="0" tIns="0" rIns="0" bIns="0"/>
          <a:lstStyle/>
          <a:p>
            <a:endParaRPr lang="en-US"/>
          </a:p>
        </p:txBody>
      </p:sp>
      <p:sp>
        <p:nvSpPr>
          <p:cNvPr id="33" name="Rectangle 28">
            <a:extLst>
              <a:ext uri="{FF2B5EF4-FFF2-40B4-BE49-F238E27FC236}">
                <a16:creationId xmlns:a16="http://schemas.microsoft.com/office/drawing/2014/main" id="{5CC1F84A-93BF-415B-9BC7-9E1005A7F432}"/>
              </a:ext>
            </a:extLst>
          </p:cNvPr>
          <p:cNvSpPr>
            <a:spLocks/>
          </p:cNvSpPr>
          <p:nvPr/>
        </p:nvSpPr>
        <p:spPr bwMode="auto">
          <a:xfrm>
            <a:off x="9603878" y="2851622"/>
            <a:ext cx="324984" cy="384721"/>
          </a:xfrm>
          <a:prstGeom prst="rect">
            <a:avLst/>
          </a:prstGeom>
          <a:noFill/>
          <a:ln w="12700" cap="flat">
            <a:noFill/>
            <a:miter lim="800000"/>
            <a:headEnd type="none" w="med" len="med"/>
            <a:tailEnd type="none" w="med" len="med"/>
          </a:ln>
        </p:spPr>
        <p:txBody>
          <a:bodyPr wrap="none" lIns="0" tIns="0" rIns="0" bIns="0" anchor="ctr">
            <a:spAutoFit/>
          </a:bodyPr>
          <a:lstStyle/>
          <a:p>
            <a:r>
              <a:rPr lang="en-US" sz="2500">
                <a:solidFill>
                  <a:srgbClr val="6E0500"/>
                </a:solidFill>
                <a:ea typeface="Gill Sans" charset="0"/>
                <a:cs typeface="Gill Sans" charset="0"/>
              </a:rPr>
              <a:t>15</a:t>
            </a:r>
          </a:p>
        </p:txBody>
      </p:sp>
      <p:sp>
        <p:nvSpPr>
          <p:cNvPr id="34" name="Rectangle 29">
            <a:extLst>
              <a:ext uri="{FF2B5EF4-FFF2-40B4-BE49-F238E27FC236}">
                <a16:creationId xmlns:a16="http://schemas.microsoft.com/office/drawing/2014/main" id="{9A8AB270-91B1-4A5C-8E75-8ED11A0CEA18}"/>
              </a:ext>
            </a:extLst>
          </p:cNvPr>
          <p:cNvSpPr>
            <a:spLocks/>
          </p:cNvSpPr>
          <p:nvPr/>
        </p:nvSpPr>
        <p:spPr bwMode="auto">
          <a:xfrm>
            <a:off x="9112745" y="5146551"/>
            <a:ext cx="166712" cy="384721"/>
          </a:xfrm>
          <a:prstGeom prst="rect">
            <a:avLst/>
          </a:prstGeom>
          <a:noFill/>
          <a:ln w="12700" cap="flat">
            <a:noFill/>
            <a:miter lim="800000"/>
            <a:headEnd type="none" w="med" len="med"/>
            <a:tailEnd type="none" w="med" len="med"/>
          </a:ln>
        </p:spPr>
        <p:txBody>
          <a:bodyPr wrap="none" lIns="0" tIns="0" rIns="0" bIns="0" anchor="ctr">
            <a:spAutoFit/>
          </a:bodyPr>
          <a:lstStyle/>
          <a:p>
            <a:r>
              <a:rPr lang="en-US" sz="2500">
                <a:solidFill>
                  <a:srgbClr val="6E0500"/>
                </a:solidFill>
                <a:ea typeface="Gill Sans" charset="0"/>
                <a:cs typeface="Gill Sans" charset="0"/>
              </a:rPr>
              <a:t>4</a:t>
            </a:r>
          </a:p>
        </p:txBody>
      </p:sp>
      <p:sp>
        <p:nvSpPr>
          <p:cNvPr id="35" name="Rectangle 30">
            <a:extLst>
              <a:ext uri="{FF2B5EF4-FFF2-40B4-BE49-F238E27FC236}">
                <a16:creationId xmlns:a16="http://schemas.microsoft.com/office/drawing/2014/main" id="{05F5535B-F081-44DB-AC37-D8FB820EC8D6}"/>
              </a:ext>
            </a:extLst>
          </p:cNvPr>
          <p:cNvSpPr>
            <a:spLocks/>
          </p:cNvSpPr>
          <p:nvPr/>
        </p:nvSpPr>
        <p:spPr bwMode="auto">
          <a:xfrm>
            <a:off x="10130729" y="5146551"/>
            <a:ext cx="166712" cy="384721"/>
          </a:xfrm>
          <a:prstGeom prst="rect">
            <a:avLst/>
          </a:prstGeom>
          <a:noFill/>
          <a:ln w="12700" cap="flat">
            <a:noFill/>
            <a:miter lim="800000"/>
            <a:headEnd type="none" w="med" len="med"/>
            <a:tailEnd type="none" w="med" len="med"/>
          </a:ln>
        </p:spPr>
        <p:txBody>
          <a:bodyPr wrap="none" lIns="0" tIns="0" rIns="0" bIns="0" anchor="ctr">
            <a:spAutoFit/>
          </a:bodyPr>
          <a:lstStyle/>
          <a:p>
            <a:r>
              <a:rPr lang="en-US" sz="2500">
                <a:solidFill>
                  <a:srgbClr val="6E0500"/>
                </a:solidFill>
                <a:ea typeface="Gill Sans" charset="0"/>
                <a:cs typeface="Gill Sans" charset="0"/>
              </a:rPr>
              <a:t>4</a:t>
            </a:r>
          </a:p>
        </p:txBody>
      </p:sp>
      <p:sp>
        <p:nvSpPr>
          <p:cNvPr id="36" name="Rectangle 31">
            <a:extLst>
              <a:ext uri="{FF2B5EF4-FFF2-40B4-BE49-F238E27FC236}">
                <a16:creationId xmlns:a16="http://schemas.microsoft.com/office/drawing/2014/main" id="{A6861393-E492-44BF-80F2-4E9819479D55}"/>
              </a:ext>
            </a:extLst>
          </p:cNvPr>
          <p:cNvSpPr>
            <a:spLocks/>
          </p:cNvSpPr>
          <p:nvPr/>
        </p:nvSpPr>
        <p:spPr bwMode="auto">
          <a:xfrm>
            <a:off x="4969370" y="5266432"/>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37" name="Rectangle 33">
            <a:extLst>
              <a:ext uri="{FF2B5EF4-FFF2-40B4-BE49-F238E27FC236}">
                <a16:creationId xmlns:a16="http://schemas.microsoft.com/office/drawing/2014/main" id="{B0E5BADF-3AC7-428D-B2BB-FFAFF767D847}"/>
              </a:ext>
            </a:extLst>
          </p:cNvPr>
          <p:cNvSpPr>
            <a:spLocks/>
          </p:cNvSpPr>
          <p:nvPr/>
        </p:nvSpPr>
        <p:spPr bwMode="auto">
          <a:xfrm>
            <a:off x="3487042" y="6347966"/>
            <a:ext cx="8259961" cy="325934"/>
          </a:xfrm>
          <a:prstGeom prst="rect">
            <a:avLst/>
          </a:prstGeom>
          <a:noFill/>
          <a:ln w="12700" cap="flat">
            <a:noFill/>
            <a:miter lim="800000"/>
            <a:headEnd type="none" w="med" len="med"/>
            <a:tailEnd type="none" w="med" len="med"/>
          </a:ln>
        </p:spPr>
        <p:txBody>
          <a:bodyPr lIns="0" tIns="0" rIns="0" bIns="0" anchor="ctr"/>
          <a:lstStyle/>
          <a:p>
            <a:pPr>
              <a:spcBef>
                <a:spcPts val="844"/>
              </a:spcBef>
              <a:tabLst>
                <a:tab pos="98223" algn="l"/>
                <a:tab pos="321457" algn="l"/>
              </a:tabLst>
            </a:pPr>
            <a:r>
              <a:rPr lang="en-US" sz="2000" dirty="0">
                <a:latin typeface="Times" charset="0"/>
                <a:cs typeface="Times" charset="0"/>
                <a:sym typeface="Times" charset="0"/>
              </a:rPr>
              <a:t>G. </a:t>
            </a:r>
            <a:r>
              <a:rPr lang="en-US" sz="2000" dirty="0" err="1">
                <a:latin typeface="Times" charset="0"/>
                <a:cs typeface="Times" charset="0"/>
                <a:sym typeface="Times" charset="0"/>
              </a:rPr>
              <a:t>Cormode</a:t>
            </a:r>
            <a:r>
              <a:rPr lang="en-US" sz="2000" dirty="0">
                <a:latin typeface="Times" charset="0"/>
                <a:cs typeface="Times" charset="0"/>
                <a:sym typeface="Times" charset="0"/>
              </a:rPr>
              <a:t>, M. </a:t>
            </a:r>
            <a:r>
              <a:rPr lang="en-US" sz="2000" dirty="0" err="1">
                <a:latin typeface="Times" charset="0"/>
                <a:cs typeface="Times" charset="0"/>
                <a:sym typeface="Times" charset="0"/>
              </a:rPr>
              <a:t>Procopiuc</a:t>
            </a:r>
            <a:r>
              <a:rPr lang="en-US" sz="2000" dirty="0">
                <a:latin typeface="Times" charset="0"/>
                <a:cs typeface="Times" charset="0"/>
                <a:sym typeface="Times" charset="0"/>
              </a:rPr>
              <a:t>, E. </a:t>
            </a:r>
            <a:r>
              <a:rPr lang="en-US" sz="2000" dirty="0" err="1">
                <a:latin typeface="Times" charset="0"/>
                <a:cs typeface="Times" charset="0"/>
                <a:sym typeface="Times" charset="0"/>
              </a:rPr>
              <a:t>Shen</a:t>
            </a:r>
            <a:r>
              <a:rPr lang="en-US" sz="2000" dirty="0">
                <a:latin typeface="Times" charset="0"/>
                <a:cs typeface="Times" charset="0"/>
                <a:sym typeface="Times" charset="0"/>
              </a:rPr>
              <a:t>, D. </a:t>
            </a:r>
            <a:r>
              <a:rPr lang="en-US" sz="2000" dirty="0" err="1">
                <a:latin typeface="Times" charset="0"/>
                <a:cs typeface="Times" charset="0"/>
                <a:sym typeface="Times" charset="0"/>
              </a:rPr>
              <a:t>Srivastava</a:t>
            </a:r>
            <a:r>
              <a:rPr lang="en-US" sz="2000" dirty="0">
                <a:latin typeface="Times" charset="0"/>
                <a:cs typeface="Times" charset="0"/>
                <a:sym typeface="Times" charset="0"/>
              </a:rPr>
              <a:t>, and T. Yu, “Differentially private spatial decompositions,” in </a:t>
            </a:r>
            <a:r>
              <a:rPr lang="en-US" sz="2000" i="1" dirty="0">
                <a:latin typeface="Times" charset="0"/>
                <a:cs typeface="Times" charset="0"/>
                <a:sym typeface="Times" charset="0"/>
              </a:rPr>
              <a:t>ICDE</a:t>
            </a:r>
            <a:r>
              <a:rPr lang="en-US" sz="2000" dirty="0">
                <a:latin typeface="Times" charset="0"/>
                <a:cs typeface="Times" charset="0"/>
                <a:sym typeface="Times" charset="0"/>
              </a:rPr>
              <a:t>, 2012. </a:t>
            </a:r>
          </a:p>
          <a:p>
            <a:pPr>
              <a:spcBef>
                <a:spcPts val="844"/>
              </a:spcBef>
              <a:tabLst>
                <a:tab pos="98223" algn="l"/>
                <a:tab pos="321457" algn="l"/>
              </a:tabLst>
            </a:pPr>
            <a:endParaRPr lang="en-US" sz="2000" dirty="0">
              <a:ea typeface="Gill Sans" charset="0"/>
              <a:cs typeface="Gill Sans" charset="0"/>
            </a:endParaRPr>
          </a:p>
        </p:txBody>
      </p:sp>
      <p:sp>
        <p:nvSpPr>
          <p:cNvPr id="38" name="Line 34">
            <a:extLst>
              <a:ext uri="{FF2B5EF4-FFF2-40B4-BE49-F238E27FC236}">
                <a16:creationId xmlns:a16="http://schemas.microsoft.com/office/drawing/2014/main" id="{86B46F60-172B-4AA3-8742-598A4EB8060C}"/>
              </a:ext>
            </a:extLst>
          </p:cNvPr>
          <p:cNvSpPr>
            <a:spLocks noChangeShapeType="1"/>
          </p:cNvSpPr>
          <p:nvPr/>
        </p:nvSpPr>
        <p:spPr bwMode="auto">
          <a:xfrm flipH="1">
            <a:off x="8103690" y="4280744"/>
            <a:ext cx="772418" cy="972220"/>
          </a:xfrm>
          <a:prstGeom prst="line">
            <a:avLst/>
          </a:prstGeom>
          <a:noFill/>
          <a:ln w="38100" cap="flat">
            <a:solidFill>
              <a:schemeClr val="tx1"/>
            </a:solidFill>
            <a:prstDash val="solid"/>
            <a:miter lim="800000"/>
            <a:headEnd type="none" w="med" len="med"/>
            <a:tailEnd type="none" w="med" len="med"/>
          </a:ln>
        </p:spPr>
        <p:txBody>
          <a:bodyPr lIns="0" tIns="0" rIns="0" bIns="0"/>
          <a:lstStyle/>
          <a:p>
            <a:endParaRPr lang="en-US"/>
          </a:p>
        </p:txBody>
      </p:sp>
      <p:sp>
        <p:nvSpPr>
          <p:cNvPr id="39" name="Oval 35">
            <a:extLst>
              <a:ext uri="{FF2B5EF4-FFF2-40B4-BE49-F238E27FC236}">
                <a16:creationId xmlns:a16="http://schemas.microsoft.com/office/drawing/2014/main" id="{C54235C7-1581-43CE-BF70-FA6CACBEE6BB}"/>
              </a:ext>
            </a:extLst>
          </p:cNvPr>
          <p:cNvSpPr>
            <a:spLocks/>
          </p:cNvSpPr>
          <p:nvPr/>
        </p:nvSpPr>
        <p:spPr bwMode="auto">
          <a:xfrm>
            <a:off x="7826870" y="5084416"/>
            <a:ext cx="517922" cy="517922"/>
          </a:xfrm>
          <a:prstGeom prst="ellipse">
            <a:avLst/>
          </a:prstGeom>
          <a:solidFill>
            <a:srgbClr val="FFFFFF"/>
          </a:solidFill>
          <a:ln w="25400" cap="flat">
            <a:solidFill>
              <a:schemeClr val="tx1"/>
            </a:solidFill>
            <a:prstDash val="solid"/>
            <a:miter lim="800000"/>
            <a:headEnd type="none" w="med" len="med"/>
            <a:tailEnd type="none" w="med" len="med"/>
          </a:ln>
        </p:spPr>
        <p:txBody>
          <a:bodyPr lIns="0" tIns="0" rIns="0" bIns="0"/>
          <a:lstStyle/>
          <a:p>
            <a:endParaRPr lang="en-US"/>
          </a:p>
        </p:txBody>
      </p:sp>
      <p:sp>
        <p:nvSpPr>
          <p:cNvPr id="40" name="Oval 36">
            <a:extLst>
              <a:ext uri="{FF2B5EF4-FFF2-40B4-BE49-F238E27FC236}">
                <a16:creationId xmlns:a16="http://schemas.microsoft.com/office/drawing/2014/main" id="{35AF7DF7-1AAB-4BFA-97AD-BD7022B5ADAB}"/>
              </a:ext>
            </a:extLst>
          </p:cNvPr>
          <p:cNvSpPr>
            <a:spLocks/>
          </p:cNvSpPr>
          <p:nvPr/>
        </p:nvSpPr>
        <p:spPr bwMode="auto">
          <a:xfrm>
            <a:off x="8612682" y="3977134"/>
            <a:ext cx="517922" cy="517922"/>
          </a:xfrm>
          <a:prstGeom prst="ellipse">
            <a:avLst/>
          </a:prstGeom>
          <a:solidFill>
            <a:srgbClr val="FFFFFF"/>
          </a:solidFill>
          <a:ln w="25400" cap="flat">
            <a:solidFill>
              <a:schemeClr val="tx1"/>
            </a:solidFill>
            <a:prstDash val="solid"/>
            <a:miter lim="800000"/>
            <a:headEnd type="none" w="med" len="med"/>
            <a:tailEnd type="none" w="med" len="med"/>
          </a:ln>
        </p:spPr>
        <p:txBody>
          <a:bodyPr lIns="0" tIns="0" rIns="0" bIns="0"/>
          <a:lstStyle/>
          <a:p>
            <a:endParaRPr lang="en-US"/>
          </a:p>
        </p:txBody>
      </p:sp>
      <p:sp>
        <p:nvSpPr>
          <p:cNvPr id="41" name="Rectangle 37">
            <a:extLst>
              <a:ext uri="{FF2B5EF4-FFF2-40B4-BE49-F238E27FC236}">
                <a16:creationId xmlns:a16="http://schemas.microsoft.com/office/drawing/2014/main" id="{66C91CC8-D774-44AC-A234-D5224597DFAA}"/>
              </a:ext>
            </a:extLst>
          </p:cNvPr>
          <p:cNvSpPr>
            <a:spLocks/>
          </p:cNvSpPr>
          <p:nvPr/>
        </p:nvSpPr>
        <p:spPr bwMode="auto">
          <a:xfrm>
            <a:off x="8755557" y="4030340"/>
            <a:ext cx="162492" cy="384721"/>
          </a:xfrm>
          <a:prstGeom prst="rect">
            <a:avLst/>
          </a:prstGeom>
          <a:noFill/>
          <a:ln w="12700" cap="flat">
            <a:noFill/>
            <a:miter lim="800000"/>
            <a:headEnd type="none" w="med" len="med"/>
            <a:tailEnd type="none" w="med" len="med"/>
          </a:ln>
        </p:spPr>
        <p:txBody>
          <a:bodyPr wrap="none" lIns="0" tIns="0" rIns="0" bIns="0" anchor="ctr">
            <a:spAutoFit/>
          </a:bodyPr>
          <a:lstStyle/>
          <a:p>
            <a:r>
              <a:rPr lang="en-US" sz="2500">
                <a:solidFill>
                  <a:srgbClr val="6E0500"/>
                </a:solidFill>
                <a:ea typeface="Gill Sans" charset="0"/>
                <a:cs typeface="Gill Sans" charset="0"/>
              </a:rPr>
              <a:t>8</a:t>
            </a:r>
          </a:p>
        </p:txBody>
      </p:sp>
      <p:sp>
        <p:nvSpPr>
          <p:cNvPr id="42" name="Rectangle 38">
            <a:extLst>
              <a:ext uri="{FF2B5EF4-FFF2-40B4-BE49-F238E27FC236}">
                <a16:creationId xmlns:a16="http://schemas.microsoft.com/office/drawing/2014/main" id="{6C7B9085-2B6B-45CE-BE10-283B63AF5981}"/>
              </a:ext>
            </a:extLst>
          </p:cNvPr>
          <p:cNvSpPr>
            <a:spLocks/>
          </p:cNvSpPr>
          <p:nvPr/>
        </p:nvSpPr>
        <p:spPr bwMode="auto">
          <a:xfrm>
            <a:off x="7951885" y="5146551"/>
            <a:ext cx="166712" cy="384721"/>
          </a:xfrm>
          <a:prstGeom prst="rect">
            <a:avLst/>
          </a:prstGeom>
          <a:noFill/>
          <a:ln w="12700" cap="flat">
            <a:noFill/>
            <a:miter lim="800000"/>
            <a:headEnd type="none" w="med" len="med"/>
            <a:tailEnd type="none" w="med" len="med"/>
          </a:ln>
        </p:spPr>
        <p:txBody>
          <a:bodyPr wrap="none" lIns="0" tIns="0" rIns="0" bIns="0" anchor="ctr">
            <a:spAutoFit/>
          </a:bodyPr>
          <a:lstStyle/>
          <a:p>
            <a:r>
              <a:rPr lang="en-US" sz="2500">
                <a:solidFill>
                  <a:srgbClr val="6E0500"/>
                </a:solidFill>
                <a:ea typeface="Gill Sans" charset="0"/>
                <a:cs typeface="Gill Sans" charset="0"/>
              </a:rPr>
              <a:t>4</a:t>
            </a:r>
          </a:p>
        </p:txBody>
      </p:sp>
      <p:sp>
        <p:nvSpPr>
          <p:cNvPr id="43" name="Line 39">
            <a:extLst>
              <a:ext uri="{FF2B5EF4-FFF2-40B4-BE49-F238E27FC236}">
                <a16:creationId xmlns:a16="http://schemas.microsoft.com/office/drawing/2014/main" id="{281DA0B9-DE28-44D7-A802-728A48FE68DC}"/>
              </a:ext>
            </a:extLst>
          </p:cNvPr>
          <p:cNvSpPr>
            <a:spLocks noChangeShapeType="1"/>
          </p:cNvSpPr>
          <p:nvPr/>
        </p:nvSpPr>
        <p:spPr bwMode="auto">
          <a:xfrm>
            <a:off x="10630792" y="4212655"/>
            <a:ext cx="762372" cy="1148581"/>
          </a:xfrm>
          <a:prstGeom prst="line">
            <a:avLst/>
          </a:prstGeom>
          <a:noFill/>
          <a:ln w="38100" cap="flat">
            <a:solidFill>
              <a:schemeClr val="tx1"/>
            </a:solidFill>
            <a:prstDash val="solid"/>
            <a:miter lim="800000"/>
            <a:headEnd type="none" w="med" len="med"/>
            <a:tailEnd type="none" w="med" len="med"/>
          </a:ln>
        </p:spPr>
        <p:txBody>
          <a:bodyPr lIns="0" tIns="0" rIns="0" bIns="0"/>
          <a:lstStyle/>
          <a:p>
            <a:endParaRPr lang="en-US"/>
          </a:p>
        </p:txBody>
      </p:sp>
      <p:sp>
        <p:nvSpPr>
          <p:cNvPr id="44" name="Oval 40">
            <a:extLst>
              <a:ext uri="{FF2B5EF4-FFF2-40B4-BE49-F238E27FC236}">
                <a16:creationId xmlns:a16="http://schemas.microsoft.com/office/drawing/2014/main" id="{F47D779A-FA91-42A9-B021-C7BC8BED0DEF}"/>
              </a:ext>
            </a:extLst>
          </p:cNvPr>
          <p:cNvSpPr>
            <a:spLocks/>
          </p:cNvSpPr>
          <p:nvPr/>
        </p:nvSpPr>
        <p:spPr bwMode="auto">
          <a:xfrm>
            <a:off x="11068346" y="5084416"/>
            <a:ext cx="517922" cy="517922"/>
          </a:xfrm>
          <a:prstGeom prst="ellipse">
            <a:avLst/>
          </a:prstGeom>
          <a:solidFill>
            <a:srgbClr val="FFFFFF"/>
          </a:solidFill>
          <a:ln w="25400" cap="flat">
            <a:solidFill>
              <a:schemeClr val="tx1"/>
            </a:solidFill>
            <a:prstDash val="solid"/>
            <a:miter lim="800000"/>
            <a:headEnd type="none" w="med" len="med"/>
            <a:tailEnd type="none" w="med" len="med"/>
          </a:ln>
        </p:spPr>
        <p:txBody>
          <a:bodyPr lIns="0" tIns="0" rIns="0" bIns="0"/>
          <a:lstStyle/>
          <a:p>
            <a:endParaRPr lang="en-US"/>
          </a:p>
        </p:txBody>
      </p:sp>
      <p:sp>
        <p:nvSpPr>
          <p:cNvPr id="45" name="Oval 41">
            <a:extLst>
              <a:ext uri="{FF2B5EF4-FFF2-40B4-BE49-F238E27FC236}">
                <a16:creationId xmlns:a16="http://schemas.microsoft.com/office/drawing/2014/main" id="{DBB8C131-A8FA-4DC2-9B9E-6359F92E5DC7}"/>
              </a:ext>
            </a:extLst>
          </p:cNvPr>
          <p:cNvSpPr>
            <a:spLocks/>
          </p:cNvSpPr>
          <p:nvPr/>
        </p:nvSpPr>
        <p:spPr bwMode="auto">
          <a:xfrm>
            <a:off x="10371831" y="3977134"/>
            <a:ext cx="517922" cy="517922"/>
          </a:xfrm>
          <a:prstGeom prst="ellipse">
            <a:avLst/>
          </a:prstGeom>
          <a:solidFill>
            <a:srgbClr val="FFFFFF"/>
          </a:solidFill>
          <a:ln w="25400" cap="flat">
            <a:solidFill>
              <a:schemeClr val="tx1"/>
            </a:solidFill>
            <a:prstDash val="solid"/>
            <a:miter lim="800000"/>
            <a:headEnd type="none" w="med" len="med"/>
            <a:tailEnd type="none" w="med" len="med"/>
          </a:ln>
        </p:spPr>
        <p:txBody>
          <a:bodyPr lIns="0" tIns="0" rIns="0" bIns="0"/>
          <a:lstStyle/>
          <a:p>
            <a:endParaRPr lang="en-US"/>
          </a:p>
        </p:txBody>
      </p:sp>
      <p:sp>
        <p:nvSpPr>
          <p:cNvPr id="46" name="Rectangle 42">
            <a:extLst>
              <a:ext uri="{FF2B5EF4-FFF2-40B4-BE49-F238E27FC236}">
                <a16:creationId xmlns:a16="http://schemas.microsoft.com/office/drawing/2014/main" id="{DDB0E0F3-11CC-42A1-AAB6-7FED523A6259}"/>
              </a:ext>
            </a:extLst>
          </p:cNvPr>
          <p:cNvSpPr>
            <a:spLocks/>
          </p:cNvSpPr>
          <p:nvPr/>
        </p:nvSpPr>
        <p:spPr bwMode="auto">
          <a:xfrm>
            <a:off x="10523635" y="4030340"/>
            <a:ext cx="162492" cy="384721"/>
          </a:xfrm>
          <a:prstGeom prst="rect">
            <a:avLst/>
          </a:prstGeom>
          <a:noFill/>
          <a:ln w="12700" cap="flat">
            <a:noFill/>
            <a:miter lim="800000"/>
            <a:headEnd type="none" w="med" len="med"/>
            <a:tailEnd type="none" w="med" len="med"/>
          </a:ln>
        </p:spPr>
        <p:txBody>
          <a:bodyPr wrap="none" lIns="0" tIns="0" rIns="0" bIns="0" anchor="ctr">
            <a:spAutoFit/>
          </a:bodyPr>
          <a:lstStyle/>
          <a:p>
            <a:r>
              <a:rPr lang="en-US" sz="2500">
                <a:solidFill>
                  <a:srgbClr val="6E0500"/>
                </a:solidFill>
                <a:ea typeface="Gill Sans" charset="0"/>
                <a:cs typeface="Gill Sans" charset="0"/>
              </a:rPr>
              <a:t>7</a:t>
            </a:r>
          </a:p>
        </p:txBody>
      </p:sp>
      <p:sp>
        <p:nvSpPr>
          <p:cNvPr id="47" name="Rectangle 43">
            <a:extLst>
              <a:ext uri="{FF2B5EF4-FFF2-40B4-BE49-F238E27FC236}">
                <a16:creationId xmlns:a16="http://schemas.microsoft.com/office/drawing/2014/main" id="{AE9F5262-EE43-465E-9899-91AF5B5657D8}"/>
              </a:ext>
            </a:extLst>
          </p:cNvPr>
          <p:cNvSpPr>
            <a:spLocks/>
          </p:cNvSpPr>
          <p:nvPr/>
        </p:nvSpPr>
        <p:spPr bwMode="auto">
          <a:xfrm>
            <a:off x="11202292" y="5146551"/>
            <a:ext cx="162492" cy="384721"/>
          </a:xfrm>
          <a:prstGeom prst="rect">
            <a:avLst/>
          </a:prstGeom>
          <a:noFill/>
          <a:ln w="12700" cap="flat">
            <a:noFill/>
            <a:miter lim="800000"/>
            <a:headEnd type="none" w="med" len="med"/>
            <a:tailEnd type="none" w="med" len="med"/>
          </a:ln>
        </p:spPr>
        <p:txBody>
          <a:bodyPr wrap="none" lIns="0" tIns="0" rIns="0" bIns="0" anchor="ctr">
            <a:spAutoFit/>
          </a:bodyPr>
          <a:lstStyle/>
          <a:p>
            <a:r>
              <a:rPr lang="en-US" sz="2500">
                <a:solidFill>
                  <a:srgbClr val="6E0500"/>
                </a:solidFill>
                <a:ea typeface="Gill Sans" charset="0"/>
                <a:cs typeface="Gill Sans" charset="0"/>
              </a:rPr>
              <a:t>3</a:t>
            </a:r>
          </a:p>
        </p:txBody>
      </p:sp>
    </p:spTree>
    <p:extLst>
      <p:ext uri="{BB962C8B-B14F-4D97-AF65-F5344CB8AC3E}">
        <p14:creationId xmlns:p14="http://schemas.microsoft.com/office/powerpoint/2010/main" val="1316720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6"/>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0"/>
                                  </p:stCondLst>
                                  <p:childTnLst>
                                    <p:set>
                                      <p:cBhvr>
                                        <p:cTn id="9" dur="1" fill="hold">
                                          <p:stCondLst>
                                            <p:cond delay="499"/>
                                          </p:stCondLst>
                                        </p:cTn>
                                        <p:tgtEl>
                                          <p:spTgt spid="33"/>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grpId="0" nodeType="clickEffect">
                                  <p:stCondLst>
                                    <p:cond delay="0"/>
                                  </p:stCondLst>
                                  <p:childTnLst>
                                    <p:set>
                                      <p:cBhvr>
                                        <p:cTn id="13" dur="1" fill="hold">
                                          <p:stCondLst>
                                            <p:cond delay="499"/>
                                          </p:stCondLst>
                                        </p:cTn>
                                        <p:tgtEl>
                                          <p:spTgt spid="7"/>
                                        </p:tgtEl>
                                        <p:attrNameLst>
                                          <p:attrName>style.visibility</p:attrName>
                                        </p:attrNameLst>
                                      </p:cBhvr>
                                      <p:to>
                                        <p:strVal val="visible"/>
                                      </p:to>
                                    </p:set>
                                  </p:childTnLst>
                                </p:cTn>
                              </p:par>
                            </p:childTnLst>
                          </p:cTn>
                        </p:par>
                        <p:par>
                          <p:cTn id="14" fill="hold">
                            <p:stCondLst>
                              <p:cond delay="500"/>
                            </p:stCondLst>
                            <p:childTnLst>
                              <p:par>
                                <p:cTn id="15" presetID="1" presetClass="entr" presetSubtype="0" fill="hold" grpId="0" nodeType="afterEffect">
                                  <p:stCondLst>
                                    <p:cond delay="0"/>
                                  </p:stCondLst>
                                  <p:childTnLst>
                                    <p:set>
                                      <p:cBhvr>
                                        <p:cTn id="16" dur="1" fill="hold">
                                          <p:stCondLst>
                                            <p:cond delay="499"/>
                                          </p:stCondLst>
                                        </p:cTn>
                                        <p:tgtEl>
                                          <p:spTgt spid="27"/>
                                        </p:tgtEl>
                                        <p:attrNameLst>
                                          <p:attrName>style.visibility</p:attrName>
                                        </p:attrNameLst>
                                      </p:cBhvr>
                                      <p:to>
                                        <p:strVal val="visible"/>
                                      </p:to>
                                    </p:set>
                                  </p:childTnLst>
                                </p:cTn>
                              </p:par>
                            </p:childTnLst>
                          </p:cTn>
                        </p:par>
                        <p:par>
                          <p:cTn id="17" fill="hold">
                            <p:stCondLst>
                              <p:cond delay="1000"/>
                            </p:stCondLst>
                            <p:childTnLst>
                              <p:par>
                                <p:cTn id="18" presetID="1" presetClass="entr" presetSubtype="0" fill="hold" grpId="0" nodeType="afterEffect">
                                  <p:stCondLst>
                                    <p:cond delay="0"/>
                                  </p:stCondLst>
                                  <p:childTnLst>
                                    <p:set>
                                      <p:cBhvr>
                                        <p:cTn id="19" dur="1" fill="hold">
                                          <p:stCondLst>
                                            <p:cond delay="499"/>
                                          </p:stCondLst>
                                        </p:cTn>
                                        <p:tgtEl>
                                          <p:spTgt spid="28"/>
                                        </p:tgtEl>
                                        <p:attrNameLst>
                                          <p:attrName>style.visibility</p:attrName>
                                        </p:attrNameLst>
                                      </p:cBhvr>
                                      <p:to>
                                        <p:strVal val="visible"/>
                                      </p:to>
                                    </p:set>
                                  </p:childTnLst>
                                </p:cTn>
                              </p:par>
                            </p:childTnLst>
                          </p:cTn>
                        </p:par>
                        <p:par>
                          <p:cTn id="20" fill="hold">
                            <p:stCondLst>
                              <p:cond delay="1500"/>
                            </p:stCondLst>
                            <p:childTnLst>
                              <p:par>
                                <p:cTn id="21" presetID="1" presetClass="entr" presetSubtype="0" fill="hold" grpId="0" nodeType="afterEffect">
                                  <p:stCondLst>
                                    <p:cond delay="0"/>
                                  </p:stCondLst>
                                  <p:childTnLst>
                                    <p:set>
                                      <p:cBhvr>
                                        <p:cTn id="22" dur="1" fill="hold">
                                          <p:stCondLst>
                                            <p:cond delay="499"/>
                                          </p:stCondLst>
                                        </p:cTn>
                                        <p:tgtEl>
                                          <p:spTgt spid="40"/>
                                        </p:tgtEl>
                                        <p:attrNameLst>
                                          <p:attrName>style.visibility</p:attrName>
                                        </p:attrNameLst>
                                      </p:cBhvr>
                                      <p:to>
                                        <p:strVal val="visible"/>
                                      </p:to>
                                    </p:set>
                                  </p:childTnLst>
                                </p:cTn>
                              </p:par>
                            </p:childTnLst>
                          </p:cTn>
                        </p:par>
                        <p:par>
                          <p:cTn id="23" fill="hold">
                            <p:stCondLst>
                              <p:cond delay="2000"/>
                            </p:stCondLst>
                            <p:childTnLst>
                              <p:par>
                                <p:cTn id="24" presetID="1" presetClass="entr" presetSubtype="0" fill="hold" grpId="0" nodeType="afterEffect">
                                  <p:stCondLst>
                                    <p:cond delay="0"/>
                                  </p:stCondLst>
                                  <p:childTnLst>
                                    <p:set>
                                      <p:cBhvr>
                                        <p:cTn id="25" dur="1" fill="hold">
                                          <p:stCondLst>
                                            <p:cond delay="499"/>
                                          </p:stCondLst>
                                        </p:cTn>
                                        <p:tgtEl>
                                          <p:spTgt spid="45"/>
                                        </p:tgtEl>
                                        <p:attrNameLst>
                                          <p:attrName>style.visibility</p:attrName>
                                        </p:attrNameLst>
                                      </p:cBhvr>
                                      <p:to>
                                        <p:strVal val="visible"/>
                                      </p:to>
                                    </p:set>
                                  </p:childTnLst>
                                </p:cTn>
                              </p:par>
                            </p:childTnLst>
                          </p:cTn>
                        </p:par>
                        <p:par>
                          <p:cTn id="26" fill="hold">
                            <p:stCondLst>
                              <p:cond delay="2500"/>
                            </p:stCondLst>
                            <p:childTnLst>
                              <p:par>
                                <p:cTn id="27" presetID="1" presetClass="entr" presetSubtype="0" fill="hold" grpId="0" nodeType="afterEffect">
                                  <p:stCondLst>
                                    <p:cond delay="0"/>
                                  </p:stCondLst>
                                  <p:childTnLst>
                                    <p:set>
                                      <p:cBhvr>
                                        <p:cTn id="28" dur="1" fill="hold">
                                          <p:stCondLst>
                                            <p:cond delay="499"/>
                                          </p:stCondLst>
                                        </p:cTn>
                                        <p:tgtEl>
                                          <p:spTgt spid="46"/>
                                        </p:tgtEl>
                                        <p:attrNameLst>
                                          <p:attrName>style.visibility</p:attrName>
                                        </p:attrNameLst>
                                      </p:cBhvr>
                                      <p:to>
                                        <p:strVal val="visible"/>
                                      </p:to>
                                    </p:set>
                                  </p:childTnLst>
                                </p:cTn>
                              </p:par>
                            </p:childTnLst>
                          </p:cTn>
                        </p:par>
                        <p:par>
                          <p:cTn id="29" fill="hold">
                            <p:stCondLst>
                              <p:cond delay="3000"/>
                            </p:stCondLst>
                            <p:childTnLst>
                              <p:par>
                                <p:cTn id="30" presetID="1" presetClass="entr" presetSubtype="0" fill="hold" grpId="0" nodeType="afterEffect">
                                  <p:stCondLst>
                                    <p:cond delay="0"/>
                                  </p:stCondLst>
                                  <p:childTnLst>
                                    <p:set>
                                      <p:cBhvr>
                                        <p:cTn id="31" dur="1" fill="hold">
                                          <p:stCondLst>
                                            <p:cond delay="499"/>
                                          </p:stCondLst>
                                        </p:cTn>
                                        <p:tgtEl>
                                          <p:spTgt spid="41"/>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499"/>
                                          </p:stCondLst>
                                        </p:cTn>
                                        <p:tgtEl>
                                          <p:spTgt spid="8"/>
                                        </p:tgtEl>
                                        <p:attrNameLst>
                                          <p:attrName>style.visibility</p:attrName>
                                        </p:attrNameLst>
                                      </p:cBhvr>
                                      <p:to>
                                        <p:strVal val="visible"/>
                                      </p:to>
                                    </p:set>
                                  </p:childTnLst>
                                </p:cTn>
                              </p:par>
                            </p:childTnLst>
                          </p:cTn>
                        </p:par>
                        <p:par>
                          <p:cTn id="36" fill="hold">
                            <p:stCondLst>
                              <p:cond delay="500"/>
                            </p:stCondLst>
                            <p:childTnLst>
                              <p:par>
                                <p:cTn id="37" presetID="1" presetClass="entr" presetSubtype="0" fill="hold" grpId="0" nodeType="afterEffect">
                                  <p:stCondLst>
                                    <p:cond delay="0"/>
                                  </p:stCondLst>
                                  <p:childTnLst>
                                    <p:set>
                                      <p:cBhvr>
                                        <p:cTn id="38" dur="1" fill="hold">
                                          <p:stCondLst>
                                            <p:cond delay="499"/>
                                          </p:stCondLst>
                                        </p:cTn>
                                        <p:tgtEl>
                                          <p:spTgt spid="11"/>
                                        </p:tgtEl>
                                        <p:attrNameLst>
                                          <p:attrName>style.visibility</p:attrName>
                                        </p:attrNameLst>
                                      </p:cBhvr>
                                      <p:to>
                                        <p:strVal val="visible"/>
                                      </p:to>
                                    </p:set>
                                  </p:childTnLst>
                                </p:cTn>
                              </p:par>
                            </p:childTnLst>
                          </p:cTn>
                        </p:par>
                        <p:par>
                          <p:cTn id="39" fill="hold">
                            <p:stCondLst>
                              <p:cond delay="1000"/>
                            </p:stCondLst>
                            <p:childTnLst>
                              <p:par>
                                <p:cTn id="40" presetID="1" presetClass="entr" presetSubtype="0" fill="hold" grpId="0" nodeType="afterEffect">
                                  <p:stCondLst>
                                    <p:cond delay="0"/>
                                  </p:stCondLst>
                                  <p:childTnLst>
                                    <p:set>
                                      <p:cBhvr>
                                        <p:cTn id="41" dur="1" fill="hold">
                                          <p:stCondLst>
                                            <p:cond delay="499"/>
                                          </p:stCondLst>
                                        </p:cTn>
                                        <p:tgtEl>
                                          <p:spTgt spid="29"/>
                                        </p:tgtEl>
                                        <p:attrNameLst>
                                          <p:attrName>style.visibility</p:attrName>
                                        </p:attrNameLst>
                                      </p:cBhvr>
                                      <p:to>
                                        <p:strVal val="visible"/>
                                      </p:to>
                                    </p:set>
                                  </p:childTnLst>
                                </p:cTn>
                              </p:par>
                            </p:childTnLst>
                          </p:cTn>
                        </p:par>
                        <p:par>
                          <p:cTn id="42" fill="hold">
                            <p:stCondLst>
                              <p:cond delay="1500"/>
                            </p:stCondLst>
                            <p:childTnLst>
                              <p:par>
                                <p:cTn id="43" presetID="1" presetClass="entr" presetSubtype="0" fill="hold" grpId="0" nodeType="afterEffect">
                                  <p:stCondLst>
                                    <p:cond delay="0"/>
                                  </p:stCondLst>
                                  <p:childTnLst>
                                    <p:set>
                                      <p:cBhvr>
                                        <p:cTn id="44" dur="1" fill="hold">
                                          <p:stCondLst>
                                            <p:cond delay="499"/>
                                          </p:stCondLst>
                                        </p:cTn>
                                        <p:tgtEl>
                                          <p:spTgt spid="30"/>
                                        </p:tgtEl>
                                        <p:attrNameLst>
                                          <p:attrName>style.visibility</p:attrName>
                                        </p:attrNameLst>
                                      </p:cBhvr>
                                      <p:to>
                                        <p:strVal val="visible"/>
                                      </p:to>
                                    </p:set>
                                  </p:childTnLst>
                                </p:cTn>
                              </p:par>
                            </p:childTnLst>
                          </p:cTn>
                        </p:par>
                        <p:par>
                          <p:cTn id="45" fill="hold">
                            <p:stCondLst>
                              <p:cond delay="2000"/>
                            </p:stCondLst>
                            <p:childTnLst>
                              <p:par>
                                <p:cTn id="46" presetID="1" presetClass="entr" presetSubtype="0" fill="hold" grpId="0" nodeType="afterEffect">
                                  <p:stCondLst>
                                    <p:cond delay="0"/>
                                  </p:stCondLst>
                                  <p:childTnLst>
                                    <p:set>
                                      <p:cBhvr>
                                        <p:cTn id="47" dur="1" fill="hold">
                                          <p:stCondLst>
                                            <p:cond delay="499"/>
                                          </p:stCondLst>
                                        </p:cTn>
                                        <p:tgtEl>
                                          <p:spTgt spid="31"/>
                                        </p:tgtEl>
                                        <p:attrNameLst>
                                          <p:attrName>style.visibility</p:attrName>
                                        </p:attrNameLst>
                                      </p:cBhvr>
                                      <p:to>
                                        <p:strVal val="visible"/>
                                      </p:to>
                                    </p:set>
                                  </p:childTnLst>
                                </p:cTn>
                              </p:par>
                            </p:childTnLst>
                          </p:cTn>
                        </p:par>
                        <p:par>
                          <p:cTn id="48" fill="hold">
                            <p:stCondLst>
                              <p:cond delay="2500"/>
                            </p:stCondLst>
                            <p:childTnLst>
                              <p:par>
                                <p:cTn id="49" presetID="1" presetClass="entr" presetSubtype="0" fill="hold" grpId="0" nodeType="afterEffect">
                                  <p:stCondLst>
                                    <p:cond delay="0"/>
                                  </p:stCondLst>
                                  <p:childTnLst>
                                    <p:set>
                                      <p:cBhvr>
                                        <p:cTn id="50" dur="1" fill="hold">
                                          <p:stCondLst>
                                            <p:cond delay="499"/>
                                          </p:stCondLst>
                                        </p:cTn>
                                        <p:tgtEl>
                                          <p:spTgt spid="32"/>
                                        </p:tgtEl>
                                        <p:attrNameLst>
                                          <p:attrName>style.visibility</p:attrName>
                                        </p:attrNameLst>
                                      </p:cBhvr>
                                      <p:to>
                                        <p:strVal val="visible"/>
                                      </p:to>
                                    </p:set>
                                  </p:childTnLst>
                                </p:cTn>
                              </p:par>
                            </p:childTnLst>
                          </p:cTn>
                        </p:par>
                        <p:par>
                          <p:cTn id="51" fill="hold">
                            <p:stCondLst>
                              <p:cond delay="3000"/>
                            </p:stCondLst>
                            <p:childTnLst>
                              <p:par>
                                <p:cTn id="52" presetID="1" presetClass="entr" presetSubtype="0" fill="hold" grpId="0" nodeType="afterEffect">
                                  <p:stCondLst>
                                    <p:cond delay="0"/>
                                  </p:stCondLst>
                                  <p:childTnLst>
                                    <p:set>
                                      <p:cBhvr>
                                        <p:cTn id="53" dur="1" fill="hold">
                                          <p:stCondLst>
                                            <p:cond delay="499"/>
                                          </p:stCondLst>
                                        </p:cTn>
                                        <p:tgtEl>
                                          <p:spTgt spid="34"/>
                                        </p:tgtEl>
                                        <p:attrNameLst>
                                          <p:attrName>style.visibility</p:attrName>
                                        </p:attrNameLst>
                                      </p:cBhvr>
                                      <p:to>
                                        <p:strVal val="visible"/>
                                      </p:to>
                                    </p:set>
                                  </p:childTnLst>
                                </p:cTn>
                              </p:par>
                            </p:childTnLst>
                          </p:cTn>
                        </p:par>
                        <p:par>
                          <p:cTn id="54" fill="hold">
                            <p:stCondLst>
                              <p:cond delay="3500"/>
                            </p:stCondLst>
                            <p:childTnLst>
                              <p:par>
                                <p:cTn id="55" presetID="1" presetClass="entr" presetSubtype="0" fill="hold" grpId="0" nodeType="afterEffect">
                                  <p:stCondLst>
                                    <p:cond delay="0"/>
                                  </p:stCondLst>
                                  <p:childTnLst>
                                    <p:set>
                                      <p:cBhvr>
                                        <p:cTn id="56" dur="1" fill="hold">
                                          <p:stCondLst>
                                            <p:cond delay="499"/>
                                          </p:stCondLst>
                                        </p:cTn>
                                        <p:tgtEl>
                                          <p:spTgt spid="35"/>
                                        </p:tgtEl>
                                        <p:attrNameLst>
                                          <p:attrName>style.visibility</p:attrName>
                                        </p:attrNameLst>
                                      </p:cBhvr>
                                      <p:to>
                                        <p:strVal val="visible"/>
                                      </p:to>
                                    </p:set>
                                  </p:childTnLst>
                                </p:cTn>
                              </p:par>
                            </p:childTnLst>
                          </p:cTn>
                        </p:par>
                        <p:par>
                          <p:cTn id="57" fill="hold">
                            <p:stCondLst>
                              <p:cond delay="4000"/>
                            </p:stCondLst>
                            <p:childTnLst>
                              <p:par>
                                <p:cTn id="58" presetID="1" presetClass="entr" presetSubtype="0" fill="hold" grpId="0" nodeType="afterEffect">
                                  <p:stCondLst>
                                    <p:cond delay="0"/>
                                  </p:stCondLst>
                                  <p:childTnLst>
                                    <p:set>
                                      <p:cBhvr>
                                        <p:cTn id="59" dur="1" fill="hold">
                                          <p:stCondLst>
                                            <p:cond delay="499"/>
                                          </p:stCondLst>
                                        </p:cTn>
                                        <p:tgtEl>
                                          <p:spTgt spid="38"/>
                                        </p:tgtEl>
                                        <p:attrNameLst>
                                          <p:attrName>style.visibility</p:attrName>
                                        </p:attrNameLst>
                                      </p:cBhvr>
                                      <p:to>
                                        <p:strVal val="visible"/>
                                      </p:to>
                                    </p:set>
                                  </p:childTnLst>
                                </p:cTn>
                              </p:par>
                            </p:childTnLst>
                          </p:cTn>
                        </p:par>
                        <p:par>
                          <p:cTn id="60" fill="hold">
                            <p:stCondLst>
                              <p:cond delay="4500"/>
                            </p:stCondLst>
                            <p:childTnLst>
                              <p:par>
                                <p:cTn id="61" presetID="1" presetClass="entr" presetSubtype="0" fill="hold" grpId="0" nodeType="afterEffect">
                                  <p:stCondLst>
                                    <p:cond delay="0"/>
                                  </p:stCondLst>
                                  <p:childTnLst>
                                    <p:set>
                                      <p:cBhvr>
                                        <p:cTn id="62" dur="1" fill="hold">
                                          <p:stCondLst>
                                            <p:cond delay="499"/>
                                          </p:stCondLst>
                                        </p:cTn>
                                        <p:tgtEl>
                                          <p:spTgt spid="39"/>
                                        </p:tgtEl>
                                        <p:attrNameLst>
                                          <p:attrName>style.visibility</p:attrName>
                                        </p:attrNameLst>
                                      </p:cBhvr>
                                      <p:to>
                                        <p:strVal val="visible"/>
                                      </p:to>
                                    </p:set>
                                  </p:childTnLst>
                                </p:cTn>
                              </p:par>
                            </p:childTnLst>
                          </p:cTn>
                        </p:par>
                        <p:par>
                          <p:cTn id="63" fill="hold">
                            <p:stCondLst>
                              <p:cond delay="5000"/>
                            </p:stCondLst>
                            <p:childTnLst>
                              <p:par>
                                <p:cTn id="64" presetID="1" presetClass="entr" presetSubtype="0" fill="hold" grpId="0" nodeType="afterEffect">
                                  <p:stCondLst>
                                    <p:cond delay="0"/>
                                  </p:stCondLst>
                                  <p:childTnLst>
                                    <p:set>
                                      <p:cBhvr>
                                        <p:cTn id="65" dur="1" fill="hold">
                                          <p:stCondLst>
                                            <p:cond delay="499"/>
                                          </p:stCondLst>
                                        </p:cTn>
                                        <p:tgtEl>
                                          <p:spTgt spid="42"/>
                                        </p:tgtEl>
                                        <p:attrNameLst>
                                          <p:attrName>style.visibility</p:attrName>
                                        </p:attrNameLst>
                                      </p:cBhvr>
                                      <p:to>
                                        <p:strVal val="visible"/>
                                      </p:to>
                                    </p:set>
                                  </p:childTnLst>
                                </p:cTn>
                              </p:par>
                            </p:childTnLst>
                          </p:cTn>
                        </p:par>
                        <p:par>
                          <p:cTn id="66" fill="hold">
                            <p:stCondLst>
                              <p:cond delay="5500"/>
                            </p:stCondLst>
                            <p:childTnLst>
                              <p:par>
                                <p:cTn id="67" presetID="1" presetClass="entr" presetSubtype="0" fill="hold" grpId="0" nodeType="afterEffect">
                                  <p:stCondLst>
                                    <p:cond delay="0"/>
                                  </p:stCondLst>
                                  <p:childTnLst>
                                    <p:set>
                                      <p:cBhvr>
                                        <p:cTn id="68" dur="1" fill="hold">
                                          <p:stCondLst>
                                            <p:cond delay="499"/>
                                          </p:stCondLst>
                                        </p:cTn>
                                        <p:tgtEl>
                                          <p:spTgt spid="43"/>
                                        </p:tgtEl>
                                        <p:attrNameLst>
                                          <p:attrName>style.visibility</p:attrName>
                                        </p:attrNameLst>
                                      </p:cBhvr>
                                      <p:to>
                                        <p:strVal val="visible"/>
                                      </p:to>
                                    </p:set>
                                  </p:childTnLst>
                                </p:cTn>
                              </p:par>
                            </p:childTnLst>
                          </p:cTn>
                        </p:par>
                        <p:par>
                          <p:cTn id="69" fill="hold">
                            <p:stCondLst>
                              <p:cond delay="6000"/>
                            </p:stCondLst>
                            <p:childTnLst>
                              <p:par>
                                <p:cTn id="70" presetID="1" presetClass="entr" presetSubtype="0" fill="hold" grpId="0" nodeType="afterEffect">
                                  <p:stCondLst>
                                    <p:cond delay="0"/>
                                  </p:stCondLst>
                                  <p:childTnLst>
                                    <p:set>
                                      <p:cBhvr>
                                        <p:cTn id="71" dur="1" fill="hold">
                                          <p:stCondLst>
                                            <p:cond delay="499"/>
                                          </p:stCondLst>
                                        </p:cTn>
                                        <p:tgtEl>
                                          <p:spTgt spid="44"/>
                                        </p:tgtEl>
                                        <p:attrNameLst>
                                          <p:attrName>style.visibility</p:attrName>
                                        </p:attrNameLst>
                                      </p:cBhvr>
                                      <p:to>
                                        <p:strVal val="visible"/>
                                      </p:to>
                                    </p:set>
                                  </p:childTnLst>
                                </p:cTn>
                              </p:par>
                            </p:childTnLst>
                          </p:cTn>
                        </p:par>
                        <p:par>
                          <p:cTn id="72" fill="hold">
                            <p:stCondLst>
                              <p:cond delay="6500"/>
                            </p:stCondLst>
                            <p:childTnLst>
                              <p:par>
                                <p:cTn id="73" presetID="1" presetClass="entr" presetSubtype="0" fill="hold" grpId="0" nodeType="afterEffect">
                                  <p:stCondLst>
                                    <p:cond delay="0"/>
                                  </p:stCondLst>
                                  <p:childTnLst>
                                    <p:set>
                                      <p:cBhvr>
                                        <p:cTn id="74" dur="1" fill="hold">
                                          <p:stCondLst>
                                            <p:cond delay="499"/>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1" grpId="0" animBg="1"/>
      <p:bldP spid="26" grpId="0" animBg="1"/>
      <p:bldP spid="27" grpId="0" animBg="1"/>
      <p:bldP spid="28" grpId="0" animBg="1"/>
      <p:bldP spid="29" grpId="0" animBg="1"/>
      <p:bldP spid="30" grpId="0" animBg="1"/>
      <p:bldP spid="31" grpId="0" animBg="1"/>
      <p:bldP spid="32" grpId="0" animBg="1"/>
      <p:bldP spid="33" grpId="0" autoUpdateAnimBg="0"/>
      <p:bldP spid="34" grpId="0" autoUpdateAnimBg="0"/>
      <p:bldP spid="35" grpId="0" autoUpdateAnimBg="0"/>
      <p:bldP spid="38" grpId="0" animBg="1"/>
      <p:bldP spid="39" grpId="0" animBg="1"/>
      <p:bldP spid="40" grpId="0" animBg="1"/>
      <p:bldP spid="41" grpId="0" autoUpdateAnimBg="0"/>
      <p:bldP spid="42" grpId="0" autoUpdateAnimBg="0"/>
      <p:bldP spid="43" grpId="0" animBg="1"/>
      <p:bldP spid="44" grpId="0" animBg="1"/>
      <p:bldP spid="45" grpId="0" animBg="1"/>
      <p:bldP spid="46" grpId="0" autoUpdateAnimBg="0"/>
      <p:bldP spid="47" grpId="0"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1"/>
          <p:cNvSpPr>
            <a:spLocks noGrp="1" noChangeArrowheads="1"/>
          </p:cNvSpPr>
          <p:nvPr>
            <p:ph type="ctrTitle"/>
          </p:nvPr>
        </p:nvSpPr>
        <p:spPr/>
        <p:txBody>
          <a:bodyPr/>
          <a:lstStyle/>
          <a:p>
            <a:r>
              <a:rPr lang="en-US"/>
              <a:t>Recursive Partition</a:t>
            </a:r>
            <a:endParaRPr lang="en-US" dirty="0"/>
          </a:p>
        </p:txBody>
      </p:sp>
      <p:sp>
        <p:nvSpPr>
          <p:cNvPr id="5" name="Rectangle 2">
            <a:extLst>
              <a:ext uri="{FF2B5EF4-FFF2-40B4-BE49-F238E27FC236}">
                <a16:creationId xmlns:a16="http://schemas.microsoft.com/office/drawing/2014/main" id="{CCBC9B52-DAB5-4CF4-9355-648D2C0D0EB6}"/>
              </a:ext>
            </a:extLst>
          </p:cNvPr>
          <p:cNvSpPr txBox="1">
            <a:spLocks noChangeArrowheads="1"/>
          </p:cNvSpPr>
          <p:nvPr/>
        </p:nvSpPr>
        <p:spPr>
          <a:xfrm>
            <a:off x="2887249" y="1273522"/>
            <a:ext cx="5295305" cy="3482578"/>
          </a:xfrm>
          <a:prstGeom prst="rect">
            <a:avLst/>
          </a:prstGeom>
          <a:noFill/>
          <a:ln/>
        </p:spPr>
        <p:txBody>
          <a:bodyPr vert="horz" wrap="square" lIns="0" tIns="0" rIns="0" bIns="0" rtlCol="0" anchor="t" anchorCtr="0">
            <a:spAutoFit/>
          </a:bodyPr>
          <a:lstStyle>
            <a:lvl1pPr marL="0" indent="0" algn="l" defTabSz="914400" rtl="0" eaLnBrk="1" latinLnBrk="0" hangingPunct="1">
              <a:lnSpc>
                <a:spcPct val="100000"/>
              </a:lnSpc>
              <a:spcBef>
                <a:spcPts val="1000"/>
              </a:spcBef>
              <a:buClr>
                <a:schemeClr val="accent2"/>
              </a:buClr>
              <a:buFont typeface="Arial" panose="020B0604020202020204" pitchFamily="34" charset="0"/>
              <a:buNone/>
              <a:defRPr sz="2400" b="1" i="0" kern="1200">
                <a:solidFill>
                  <a:schemeClr val="accent2"/>
                </a:solidFill>
                <a:latin typeface="Acumin Pro SemiCondensed" panose="020B0506020202020204" pitchFamily="34" charset="77"/>
                <a:ea typeface="+mn-ea"/>
                <a:cs typeface="+mn-cs"/>
              </a:defRPr>
            </a:lvl1pPr>
            <a:lvl2pPr marL="457200" indent="0" algn="ctr" defTabSz="914400" rtl="0" eaLnBrk="1" latinLnBrk="0" hangingPunct="1">
              <a:lnSpc>
                <a:spcPct val="100000"/>
              </a:lnSpc>
              <a:spcBef>
                <a:spcPts val="1000"/>
              </a:spcBef>
              <a:buClr>
                <a:schemeClr val="accent2"/>
              </a:buClr>
              <a:buFont typeface="Arial" panose="020B0604020202020204" pitchFamily="34" charset="0"/>
              <a:buNone/>
              <a:defRPr sz="1900" kern="1200">
                <a:solidFill>
                  <a:schemeClr val="tx1">
                    <a:lumMod val="85000"/>
                    <a:lumOff val="15000"/>
                  </a:schemeClr>
                </a:solidFill>
                <a:latin typeface="+mn-lt"/>
                <a:ea typeface="+mn-ea"/>
                <a:cs typeface="+mn-cs"/>
              </a:defRPr>
            </a:lvl2pPr>
            <a:lvl3pPr marL="914400" indent="0" algn="ctr" defTabSz="914400" rtl="0" eaLnBrk="1" latinLnBrk="0" hangingPunct="1">
              <a:lnSpc>
                <a:spcPct val="100000"/>
              </a:lnSpc>
              <a:spcBef>
                <a:spcPts val="1000"/>
              </a:spcBef>
              <a:buClr>
                <a:schemeClr val="accent2"/>
              </a:buClr>
              <a:buFont typeface="Arial" panose="020B0604020202020204" pitchFamily="34" charset="0"/>
              <a:buNone/>
              <a:defRPr sz="1800" kern="1200">
                <a:solidFill>
                  <a:schemeClr val="tx1">
                    <a:lumMod val="85000"/>
                    <a:lumOff val="15000"/>
                  </a:schemeClr>
                </a:solidFill>
                <a:latin typeface="+mn-lt"/>
                <a:ea typeface="+mn-ea"/>
                <a:cs typeface="+mn-cs"/>
              </a:defRPr>
            </a:lvl3pPr>
            <a:lvl4pPr marL="13716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4pPr>
            <a:lvl5pPr marL="18288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lumMod val="85000"/>
                    <a:lumOff val="15000"/>
                  </a:schemeClr>
                </a:solidFill>
                <a:latin typeface="+mn-lt"/>
                <a:ea typeface="+mn-ea"/>
                <a:cs typeface="+mn-cs"/>
              </a:defRPr>
            </a:lvl5pPr>
            <a:lvl6pPr marL="22860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100000"/>
              </a:lnSpc>
              <a:spcBef>
                <a:spcPts val="1000"/>
              </a:spcBef>
              <a:buClr>
                <a:schemeClr val="accent2"/>
              </a:buClr>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8pPr>
            <a:lvl9pPr marL="3657600" indent="0" algn="ctr" defTabSz="914400" rtl="0" eaLnBrk="1" latinLnBrk="0" hangingPunct="1">
              <a:lnSpc>
                <a:spcPct val="100000"/>
              </a:lnSpc>
              <a:spcBef>
                <a:spcPts val="1000"/>
              </a:spcBef>
              <a:buClr>
                <a:schemeClr val="accent2"/>
              </a:buClr>
              <a:buFont typeface="Arial" panose="020B0604020202020204" pitchFamily="34" charset="0"/>
              <a:buNone/>
              <a:defRPr sz="1600" kern="1200" baseline="0">
                <a:solidFill>
                  <a:schemeClr val="tx1"/>
                </a:solidFill>
                <a:latin typeface="+mn-lt"/>
                <a:ea typeface="+mn-ea"/>
                <a:cs typeface="+mn-cs"/>
              </a:defRPr>
            </a:lvl9pPr>
          </a:lstStyle>
          <a:p>
            <a:pPr marL="625056"/>
            <a:r>
              <a:rPr lang="en-US"/>
              <a:t>Quad-tree</a:t>
            </a:r>
          </a:p>
          <a:p>
            <a:pPr marL="937584" lvl="1"/>
            <a:r>
              <a:rPr lang="en-US"/>
              <a:t>Recursively partition each region into 4 quadrants</a:t>
            </a:r>
          </a:p>
          <a:p>
            <a:pPr marL="937584" lvl="1"/>
            <a:r>
              <a:rPr lang="en-US"/>
              <a:t>Tree of fixed depth</a:t>
            </a:r>
            <a:endParaRPr lang="en-US" dirty="0"/>
          </a:p>
        </p:txBody>
      </p:sp>
      <p:sp>
        <p:nvSpPr>
          <p:cNvPr id="6" name="Rectangle 3">
            <a:extLst>
              <a:ext uri="{FF2B5EF4-FFF2-40B4-BE49-F238E27FC236}">
                <a16:creationId xmlns:a16="http://schemas.microsoft.com/office/drawing/2014/main" id="{5106A4CE-59B3-41ED-846C-4EDB94D7DFE4}"/>
              </a:ext>
            </a:extLst>
          </p:cNvPr>
          <p:cNvSpPr>
            <a:spLocks/>
          </p:cNvSpPr>
          <p:nvPr/>
        </p:nvSpPr>
        <p:spPr bwMode="auto">
          <a:xfrm>
            <a:off x="3454285" y="4379938"/>
            <a:ext cx="3048372" cy="1453307"/>
          </a:xfrm>
          <a:prstGeom prst="rect">
            <a:avLst/>
          </a:prstGeom>
          <a:solidFill>
            <a:srgbClr val="EEECE1"/>
          </a:solidFill>
          <a:ln w="6350" cap="flat">
            <a:solidFill>
              <a:schemeClr val="tx1"/>
            </a:solidFill>
            <a:prstDash val="solid"/>
            <a:miter lim="800000"/>
            <a:headEnd type="none" w="med" len="med"/>
            <a:tailEnd type="none" w="med" len="med"/>
          </a:ln>
        </p:spPr>
        <p:txBody>
          <a:bodyPr lIns="0" tIns="0" rIns="0" bIns="0"/>
          <a:lstStyle/>
          <a:p>
            <a:endParaRPr lang="en-US"/>
          </a:p>
        </p:txBody>
      </p:sp>
      <p:sp>
        <p:nvSpPr>
          <p:cNvPr id="7" name="Line 4">
            <a:extLst>
              <a:ext uri="{FF2B5EF4-FFF2-40B4-BE49-F238E27FC236}">
                <a16:creationId xmlns:a16="http://schemas.microsoft.com/office/drawing/2014/main" id="{DDA9D0C3-3609-47B4-9B8E-0C299F2AA5A8}"/>
              </a:ext>
            </a:extLst>
          </p:cNvPr>
          <p:cNvSpPr>
            <a:spLocks noChangeShapeType="1"/>
          </p:cNvSpPr>
          <p:nvPr/>
        </p:nvSpPr>
        <p:spPr bwMode="auto">
          <a:xfrm>
            <a:off x="4951123" y="4385519"/>
            <a:ext cx="0" cy="1451074"/>
          </a:xfrm>
          <a:prstGeom prst="line">
            <a:avLst/>
          </a:prstGeom>
          <a:noFill/>
          <a:ln w="38100" cap="flat">
            <a:solidFill>
              <a:schemeClr val="tx1"/>
            </a:solidFill>
            <a:prstDash val="solid"/>
            <a:miter lim="800000"/>
            <a:headEnd type="none" w="med" len="med"/>
            <a:tailEnd type="none" w="med" len="med"/>
          </a:ln>
        </p:spPr>
        <p:txBody>
          <a:bodyPr lIns="0" tIns="0" rIns="0" bIns="0"/>
          <a:lstStyle/>
          <a:p>
            <a:endParaRPr lang="en-US"/>
          </a:p>
        </p:txBody>
      </p:sp>
      <p:sp>
        <p:nvSpPr>
          <p:cNvPr id="8" name="Line 5">
            <a:extLst>
              <a:ext uri="{FF2B5EF4-FFF2-40B4-BE49-F238E27FC236}">
                <a16:creationId xmlns:a16="http://schemas.microsoft.com/office/drawing/2014/main" id="{644189A1-CD3A-4522-87A0-93DD0A79D8DB}"/>
              </a:ext>
            </a:extLst>
          </p:cNvPr>
          <p:cNvSpPr>
            <a:spLocks noChangeShapeType="1"/>
          </p:cNvSpPr>
          <p:nvPr/>
        </p:nvSpPr>
        <p:spPr bwMode="auto">
          <a:xfrm>
            <a:off x="4187635" y="4381054"/>
            <a:ext cx="0" cy="1452191"/>
          </a:xfrm>
          <a:prstGeom prst="line">
            <a:avLst/>
          </a:prstGeom>
          <a:noFill/>
          <a:ln w="38100" cap="flat">
            <a:solidFill>
              <a:srgbClr val="558E28"/>
            </a:solidFill>
            <a:prstDash val="sysDot"/>
            <a:miter lim="800000"/>
            <a:headEnd type="none" w="med" len="med"/>
            <a:tailEnd type="none" w="med" len="med"/>
          </a:ln>
        </p:spPr>
        <p:txBody>
          <a:bodyPr lIns="0" tIns="0" rIns="0" bIns="0"/>
          <a:lstStyle/>
          <a:p>
            <a:endParaRPr lang="en-US"/>
          </a:p>
        </p:txBody>
      </p:sp>
      <p:sp>
        <p:nvSpPr>
          <p:cNvPr id="11" name="Line 6">
            <a:extLst>
              <a:ext uri="{FF2B5EF4-FFF2-40B4-BE49-F238E27FC236}">
                <a16:creationId xmlns:a16="http://schemas.microsoft.com/office/drawing/2014/main" id="{1361FCCC-A846-4320-9C3E-E25D1FBE37A0}"/>
              </a:ext>
            </a:extLst>
          </p:cNvPr>
          <p:cNvSpPr>
            <a:spLocks noChangeShapeType="1"/>
          </p:cNvSpPr>
          <p:nvPr/>
        </p:nvSpPr>
        <p:spPr bwMode="auto">
          <a:xfrm rot="10800000" flipH="1">
            <a:off x="3478841" y="5099893"/>
            <a:ext cx="3022699" cy="0"/>
          </a:xfrm>
          <a:prstGeom prst="line">
            <a:avLst/>
          </a:prstGeom>
          <a:noFill/>
          <a:ln w="38100" cap="flat">
            <a:solidFill>
              <a:schemeClr val="tx1"/>
            </a:solidFill>
            <a:prstDash val="solid"/>
            <a:miter lim="800000"/>
            <a:headEnd type="none" w="med" len="med"/>
            <a:tailEnd type="none" w="med" len="med"/>
          </a:ln>
        </p:spPr>
        <p:txBody>
          <a:bodyPr lIns="0" tIns="0" rIns="0" bIns="0"/>
          <a:lstStyle/>
          <a:p>
            <a:endParaRPr lang="en-US"/>
          </a:p>
        </p:txBody>
      </p:sp>
      <p:sp>
        <p:nvSpPr>
          <p:cNvPr id="12" name="Rectangle 7">
            <a:extLst>
              <a:ext uri="{FF2B5EF4-FFF2-40B4-BE49-F238E27FC236}">
                <a16:creationId xmlns:a16="http://schemas.microsoft.com/office/drawing/2014/main" id="{906FD1A3-28A3-4220-B921-1D3AFFB957D6}"/>
              </a:ext>
            </a:extLst>
          </p:cNvPr>
          <p:cNvSpPr>
            <a:spLocks/>
          </p:cNvSpPr>
          <p:nvPr/>
        </p:nvSpPr>
        <p:spPr bwMode="auto">
          <a:xfrm>
            <a:off x="3637343" y="4938117"/>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3" name="Rectangle 8">
            <a:extLst>
              <a:ext uri="{FF2B5EF4-FFF2-40B4-BE49-F238E27FC236}">
                <a16:creationId xmlns:a16="http://schemas.microsoft.com/office/drawing/2014/main" id="{257BEA58-DE36-49C3-BE77-A21FEAD376F2}"/>
              </a:ext>
            </a:extLst>
          </p:cNvPr>
          <p:cNvSpPr>
            <a:spLocks/>
          </p:cNvSpPr>
          <p:nvPr/>
        </p:nvSpPr>
        <p:spPr bwMode="auto">
          <a:xfrm>
            <a:off x="3967741" y="5357812"/>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4" name="Rectangle 9">
            <a:extLst>
              <a:ext uri="{FF2B5EF4-FFF2-40B4-BE49-F238E27FC236}">
                <a16:creationId xmlns:a16="http://schemas.microsoft.com/office/drawing/2014/main" id="{602FCFA0-6177-4B96-903F-AF0555D0D796}"/>
              </a:ext>
            </a:extLst>
          </p:cNvPr>
          <p:cNvSpPr>
            <a:spLocks/>
          </p:cNvSpPr>
          <p:nvPr/>
        </p:nvSpPr>
        <p:spPr bwMode="auto">
          <a:xfrm>
            <a:off x="4682116" y="4938117"/>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5" name="Rectangle 10">
            <a:extLst>
              <a:ext uri="{FF2B5EF4-FFF2-40B4-BE49-F238E27FC236}">
                <a16:creationId xmlns:a16="http://schemas.microsoft.com/office/drawing/2014/main" id="{B517805C-A360-4B06-9CFD-C4C83315DA67}"/>
              </a:ext>
            </a:extLst>
          </p:cNvPr>
          <p:cNvSpPr>
            <a:spLocks/>
          </p:cNvSpPr>
          <p:nvPr/>
        </p:nvSpPr>
        <p:spPr bwMode="auto">
          <a:xfrm>
            <a:off x="3637343" y="4500562"/>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6" name="Rectangle 11">
            <a:extLst>
              <a:ext uri="{FF2B5EF4-FFF2-40B4-BE49-F238E27FC236}">
                <a16:creationId xmlns:a16="http://schemas.microsoft.com/office/drawing/2014/main" id="{9341F0BE-8B2F-4F2E-85B2-23B8E99B32A0}"/>
              </a:ext>
            </a:extLst>
          </p:cNvPr>
          <p:cNvSpPr>
            <a:spLocks/>
          </p:cNvSpPr>
          <p:nvPr/>
        </p:nvSpPr>
        <p:spPr bwMode="auto">
          <a:xfrm>
            <a:off x="3940952" y="4411265"/>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7" name="Rectangle 12">
            <a:extLst>
              <a:ext uri="{FF2B5EF4-FFF2-40B4-BE49-F238E27FC236}">
                <a16:creationId xmlns:a16="http://schemas.microsoft.com/office/drawing/2014/main" id="{6E8E755C-89F6-47EB-A431-E5939FA652ED}"/>
              </a:ext>
            </a:extLst>
          </p:cNvPr>
          <p:cNvSpPr>
            <a:spLocks/>
          </p:cNvSpPr>
          <p:nvPr/>
        </p:nvSpPr>
        <p:spPr bwMode="auto">
          <a:xfrm>
            <a:off x="4324929" y="4572000"/>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8" name="Rectangle 13">
            <a:extLst>
              <a:ext uri="{FF2B5EF4-FFF2-40B4-BE49-F238E27FC236}">
                <a16:creationId xmlns:a16="http://schemas.microsoft.com/office/drawing/2014/main" id="{AB2D6DF6-E721-439C-AAC5-7AA0894C499A}"/>
              </a:ext>
            </a:extLst>
          </p:cNvPr>
          <p:cNvSpPr>
            <a:spLocks/>
          </p:cNvSpPr>
          <p:nvPr/>
        </p:nvSpPr>
        <p:spPr bwMode="auto">
          <a:xfrm>
            <a:off x="5191108" y="4500562"/>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19" name="Rectangle 14">
            <a:extLst>
              <a:ext uri="{FF2B5EF4-FFF2-40B4-BE49-F238E27FC236}">
                <a16:creationId xmlns:a16="http://schemas.microsoft.com/office/drawing/2014/main" id="{C25B04C6-A12E-46AC-9118-BE5631953442}"/>
              </a:ext>
            </a:extLst>
          </p:cNvPr>
          <p:cNvSpPr>
            <a:spLocks/>
          </p:cNvSpPr>
          <p:nvPr/>
        </p:nvSpPr>
        <p:spPr bwMode="auto">
          <a:xfrm>
            <a:off x="6057288" y="4429125"/>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0" name="Rectangle 15">
            <a:extLst>
              <a:ext uri="{FF2B5EF4-FFF2-40B4-BE49-F238E27FC236}">
                <a16:creationId xmlns:a16="http://schemas.microsoft.com/office/drawing/2014/main" id="{5C285001-6D6D-49DA-8F06-8C4ACE9AFA91}"/>
              </a:ext>
            </a:extLst>
          </p:cNvPr>
          <p:cNvSpPr>
            <a:spLocks/>
          </p:cNvSpPr>
          <p:nvPr/>
        </p:nvSpPr>
        <p:spPr bwMode="auto">
          <a:xfrm>
            <a:off x="5333983" y="4777383"/>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1" name="Rectangle 16">
            <a:extLst>
              <a:ext uri="{FF2B5EF4-FFF2-40B4-BE49-F238E27FC236}">
                <a16:creationId xmlns:a16="http://schemas.microsoft.com/office/drawing/2014/main" id="{26A05A24-406B-4DF8-A0DA-E618DDA080B2}"/>
              </a:ext>
            </a:extLst>
          </p:cNvPr>
          <p:cNvSpPr>
            <a:spLocks/>
          </p:cNvSpPr>
          <p:nvPr/>
        </p:nvSpPr>
        <p:spPr bwMode="auto">
          <a:xfrm>
            <a:off x="6200163" y="4705945"/>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2" name="Rectangle 17">
            <a:extLst>
              <a:ext uri="{FF2B5EF4-FFF2-40B4-BE49-F238E27FC236}">
                <a16:creationId xmlns:a16="http://schemas.microsoft.com/office/drawing/2014/main" id="{EC3201BF-5FDB-4415-B8E5-2BC653366595}"/>
              </a:ext>
            </a:extLst>
          </p:cNvPr>
          <p:cNvSpPr>
            <a:spLocks/>
          </p:cNvSpPr>
          <p:nvPr/>
        </p:nvSpPr>
        <p:spPr bwMode="auto">
          <a:xfrm>
            <a:off x="5048233" y="5277445"/>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3" name="Rectangle 18">
            <a:extLst>
              <a:ext uri="{FF2B5EF4-FFF2-40B4-BE49-F238E27FC236}">
                <a16:creationId xmlns:a16="http://schemas.microsoft.com/office/drawing/2014/main" id="{62904832-EF66-420B-ABA5-3AA2D8E6A647}"/>
              </a:ext>
            </a:extLst>
          </p:cNvPr>
          <p:cNvSpPr>
            <a:spLocks/>
          </p:cNvSpPr>
          <p:nvPr/>
        </p:nvSpPr>
        <p:spPr bwMode="auto">
          <a:xfrm>
            <a:off x="5914413" y="5206008"/>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4" name="Rectangle 19">
            <a:extLst>
              <a:ext uri="{FF2B5EF4-FFF2-40B4-BE49-F238E27FC236}">
                <a16:creationId xmlns:a16="http://schemas.microsoft.com/office/drawing/2014/main" id="{2A85E975-E239-44E5-83A4-20BF3485A3B1}"/>
              </a:ext>
            </a:extLst>
          </p:cNvPr>
          <p:cNvSpPr>
            <a:spLocks/>
          </p:cNvSpPr>
          <p:nvPr/>
        </p:nvSpPr>
        <p:spPr bwMode="auto">
          <a:xfrm>
            <a:off x="5333983" y="5554265"/>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5" name="Rectangle 20">
            <a:extLst>
              <a:ext uri="{FF2B5EF4-FFF2-40B4-BE49-F238E27FC236}">
                <a16:creationId xmlns:a16="http://schemas.microsoft.com/office/drawing/2014/main" id="{87EA02B8-E3B5-4911-ACF0-53CC1E74C3E5}"/>
              </a:ext>
            </a:extLst>
          </p:cNvPr>
          <p:cNvSpPr>
            <a:spLocks/>
          </p:cNvSpPr>
          <p:nvPr/>
        </p:nvSpPr>
        <p:spPr bwMode="auto">
          <a:xfrm>
            <a:off x="6200163" y="5482828"/>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26" name="Oval 21">
            <a:extLst>
              <a:ext uri="{FF2B5EF4-FFF2-40B4-BE49-F238E27FC236}">
                <a16:creationId xmlns:a16="http://schemas.microsoft.com/office/drawing/2014/main" id="{E2FBFDD2-D390-4EA6-9B96-C8CA5BB82503}"/>
              </a:ext>
            </a:extLst>
          </p:cNvPr>
          <p:cNvSpPr>
            <a:spLocks/>
          </p:cNvSpPr>
          <p:nvPr/>
        </p:nvSpPr>
        <p:spPr bwMode="auto">
          <a:xfrm>
            <a:off x="9075522" y="2211140"/>
            <a:ext cx="517922" cy="517922"/>
          </a:xfrm>
          <a:prstGeom prst="ellipse">
            <a:avLst/>
          </a:prstGeom>
          <a:solidFill>
            <a:srgbClr val="FFFFFF"/>
          </a:solidFill>
          <a:ln w="25400" cap="flat">
            <a:solidFill>
              <a:schemeClr val="tx1"/>
            </a:solidFill>
            <a:prstDash val="solid"/>
            <a:miter lim="800000"/>
            <a:headEnd type="none" w="med" len="med"/>
            <a:tailEnd type="none" w="med" len="med"/>
          </a:ln>
        </p:spPr>
        <p:txBody>
          <a:bodyPr lIns="0" tIns="0" rIns="0" bIns="0"/>
          <a:lstStyle/>
          <a:p>
            <a:endParaRPr lang="en-US"/>
          </a:p>
        </p:txBody>
      </p:sp>
      <p:sp>
        <p:nvSpPr>
          <p:cNvPr id="27" name="Line 22">
            <a:extLst>
              <a:ext uri="{FF2B5EF4-FFF2-40B4-BE49-F238E27FC236}">
                <a16:creationId xmlns:a16="http://schemas.microsoft.com/office/drawing/2014/main" id="{C16051C0-F211-4171-A4DC-0F8A8975C5F6}"/>
              </a:ext>
            </a:extLst>
          </p:cNvPr>
          <p:cNvSpPr>
            <a:spLocks noChangeShapeType="1"/>
          </p:cNvSpPr>
          <p:nvPr/>
        </p:nvSpPr>
        <p:spPr bwMode="auto">
          <a:xfrm>
            <a:off x="9468429" y="2675484"/>
            <a:ext cx="868412" cy="1364010"/>
          </a:xfrm>
          <a:prstGeom prst="line">
            <a:avLst/>
          </a:prstGeom>
          <a:noFill/>
          <a:ln w="38100" cap="flat">
            <a:solidFill>
              <a:srgbClr val="4D4D4D"/>
            </a:solidFill>
            <a:prstDash val="solid"/>
            <a:miter lim="800000"/>
            <a:headEnd type="none" w="med" len="med"/>
            <a:tailEnd type="none" w="med" len="med"/>
          </a:ln>
        </p:spPr>
        <p:txBody>
          <a:bodyPr lIns="0" tIns="0" rIns="0" bIns="0"/>
          <a:lstStyle/>
          <a:p>
            <a:endParaRPr lang="en-US"/>
          </a:p>
        </p:txBody>
      </p:sp>
      <p:sp>
        <p:nvSpPr>
          <p:cNvPr id="28" name="Line 23">
            <a:extLst>
              <a:ext uri="{FF2B5EF4-FFF2-40B4-BE49-F238E27FC236}">
                <a16:creationId xmlns:a16="http://schemas.microsoft.com/office/drawing/2014/main" id="{C30A732B-6D1F-408D-927C-3D1E3C286B9D}"/>
              </a:ext>
            </a:extLst>
          </p:cNvPr>
          <p:cNvSpPr>
            <a:spLocks noChangeShapeType="1"/>
          </p:cNvSpPr>
          <p:nvPr/>
        </p:nvSpPr>
        <p:spPr bwMode="auto">
          <a:xfrm flipH="1">
            <a:off x="8276316" y="2707854"/>
            <a:ext cx="940966" cy="1518047"/>
          </a:xfrm>
          <a:prstGeom prst="line">
            <a:avLst/>
          </a:prstGeom>
          <a:noFill/>
          <a:ln w="38100" cap="flat">
            <a:solidFill>
              <a:srgbClr val="4D4D4D"/>
            </a:solidFill>
            <a:prstDash val="solid"/>
            <a:miter lim="800000"/>
            <a:headEnd type="none" w="med" len="med"/>
            <a:tailEnd type="none" w="med" len="med"/>
          </a:ln>
        </p:spPr>
        <p:txBody>
          <a:bodyPr lIns="0" tIns="0" rIns="0" bIns="0"/>
          <a:lstStyle/>
          <a:p>
            <a:endParaRPr lang="en-US"/>
          </a:p>
        </p:txBody>
      </p:sp>
      <p:sp>
        <p:nvSpPr>
          <p:cNvPr id="29" name="Line 24">
            <a:extLst>
              <a:ext uri="{FF2B5EF4-FFF2-40B4-BE49-F238E27FC236}">
                <a16:creationId xmlns:a16="http://schemas.microsoft.com/office/drawing/2014/main" id="{53966FD7-DF17-406E-8968-FBBAF422B298}"/>
              </a:ext>
            </a:extLst>
          </p:cNvPr>
          <p:cNvSpPr>
            <a:spLocks noChangeShapeType="1"/>
          </p:cNvSpPr>
          <p:nvPr/>
        </p:nvSpPr>
        <p:spPr bwMode="auto">
          <a:xfrm>
            <a:off x="9357924" y="2734643"/>
            <a:ext cx="255612" cy="1022449"/>
          </a:xfrm>
          <a:prstGeom prst="line">
            <a:avLst/>
          </a:prstGeom>
          <a:noFill/>
          <a:ln w="38100" cap="flat">
            <a:solidFill>
              <a:srgbClr val="9A9A9A"/>
            </a:solidFill>
            <a:prstDash val="solid"/>
            <a:miter lim="800000"/>
            <a:headEnd type="none" w="med" len="med"/>
            <a:tailEnd type="none" w="med" len="med"/>
          </a:ln>
        </p:spPr>
        <p:txBody>
          <a:bodyPr lIns="0" tIns="0" rIns="0" bIns="0"/>
          <a:lstStyle/>
          <a:p>
            <a:endParaRPr lang="en-US"/>
          </a:p>
        </p:txBody>
      </p:sp>
      <p:sp>
        <p:nvSpPr>
          <p:cNvPr id="30" name="Line 25">
            <a:extLst>
              <a:ext uri="{FF2B5EF4-FFF2-40B4-BE49-F238E27FC236}">
                <a16:creationId xmlns:a16="http://schemas.microsoft.com/office/drawing/2014/main" id="{08820B2A-EE08-4EAF-B5BE-9B626BEC1FEB}"/>
              </a:ext>
            </a:extLst>
          </p:cNvPr>
          <p:cNvSpPr>
            <a:spLocks noChangeShapeType="1"/>
          </p:cNvSpPr>
          <p:nvPr/>
        </p:nvSpPr>
        <p:spPr bwMode="auto">
          <a:xfrm flipH="1">
            <a:off x="9210585" y="2707854"/>
            <a:ext cx="87064" cy="1808262"/>
          </a:xfrm>
          <a:prstGeom prst="line">
            <a:avLst/>
          </a:prstGeom>
          <a:noFill/>
          <a:ln w="38100" cap="flat">
            <a:solidFill>
              <a:schemeClr val="tx1"/>
            </a:solidFill>
            <a:prstDash val="solid"/>
            <a:miter lim="800000"/>
            <a:headEnd type="none" w="med" len="med"/>
            <a:tailEnd type="none" w="med" len="med"/>
          </a:ln>
        </p:spPr>
        <p:txBody>
          <a:bodyPr lIns="0" tIns="0" rIns="0" bIns="0"/>
          <a:lstStyle/>
          <a:p>
            <a:endParaRPr lang="en-US"/>
          </a:p>
        </p:txBody>
      </p:sp>
      <p:sp>
        <p:nvSpPr>
          <p:cNvPr id="31" name="Oval 26">
            <a:extLst>
              <a:ext uri="{FF2B5EF4-FFF2-40B4-BE49-F238E27FC236}">
                <a16:creationId xmlns:a16="http://schemas.microsoft.com/office/drawing/2014/main" id="{E0D58F9D-5D96-4ADE-B630-7DAA2C8BB93C}"/>
              </a:ext>
            </a:extLst>
          </p:cNvPr>
          <p:cNvSpPr>
            <a:spLocks/>
          </p:cNvSpPr>
          <p:nvPr/>
        </p:nvSpPr>
        <p:spPr bwMode="auto">
          <a:xfrm>
            <a:off x="10200663" y="3988147"/>
            <a:ext cx="517922" cy="517922"/>
          </a:xfrm>
          <a:prstGeom prst="ellipse">
            <a:avLst/>
          </a:prstGeom>
          <a:solidFill>
            <a:srgbClr val="FFFFFF"/>
          </a:solidFill>
          <a:ln w="25400" cap="flat">
            <a:solidFill>
              <a:schemeClr val="tx1"/>
            </a:solidFill>
            <a:prstDash val="solid"/>
            <a:miter lim="800000"/>
            <a:headEnd type="none" w="med" len="med"/>
            <a:tailEnd type="none" w="med" len="med"/>
          </a:ln>
        </p:spPr>
        <p:txBody>
          <a:bodyPr lIns="0" tIns="0" rIns="0" bIns="0"/>
          <a:lstStyle/>
          <a:p>
            <a:endParaRPr lang="en-US"/>
          </a:p>
        </p:txBody>
      </p:sp>
      <p:sp>
        <p:nvSpPr>
          <p:cNvPr id="32" name="Oval 27">
            <a:extLst>
              <a:ext uri="{FF2B5EF4-FFF2-40B4-BE49-F238E27FC236}">
                <a16:creationId xmlns:a16="http://schemas.microsoft.com/office/drawing/2014/main" id="{994259EF-DDFC-44DF-B8A5-66B168E94C82}"/>
              </a:ext>
            </a:extLst>
          </p:cNvPr>
          <p:cNvSpPr>
            <a:spLocks/>
          </p:cNvSpPr>
          <p:nvPr/>
        </p:nvSpPr>
        <p:spPr bwMode="auto">
          <a:xfrm>
            <a:off x="8012889" y="3988147"/>
            <a:ext cx="517922" cy="517922"/>
          </a:xfrm>
          <a:prstGeom prst="ellipse">
            <a:avLst/>
          </a:prstGeom>
          <a:solidFill>
            <a:srgbClr val="FFFFFF"/>
          </a:solidFill>
          <a:ln w="25400" cap="flat">
            <a:solidFill>
              <a:schemeClr val="tx1"/>
            </a:solidFill>
            <a:prstDash val="solid"/>
            <a:miter lim="800000"/>
            <a:headEnd type="none" w="med" len="med"/>
            <a:tailEnd type="none" w="med" len="med"/>
          </a:ln>
        </p:spPr>
        <p:txBody>
          <a:bodyPr lIns="0" tIns="0" rIns="0" bIns="0"/>
          <a:lstStyle/>
          <a:p>
            <a:endParaRPr lang="en-US"/>
          </a:p>
        </p:txBody>
      </p:sp>
      <p:sp>
        <p:nvSpPr>
          <p:cNvPr id="33" name="Rectangle 28">
            <a:extLst>
              <a:ext uri="{FF2B5EF4-FFF2-40B4-BE49-F238E27FC236}">
                <a16:creationId xmlns:a16="http://schemas.microsoft.com/office/drawing/2014/main" id="{2C02DE02-73A3-4C1A-9DBE-41515714EAE2}"/>
              </a:ext>
            </a:extLst>
          </p:cNvPr>
          <p:cNvSpPr>
            <a:spLocks/>
          </p:cNvSpPr>
          <p:nvPr/>
        </p:nvSpPr>
        <p:spPr bwMode="auto">
          <a:xfrm>
            <a:off x="9129100" y="2282205"/>
            <a:ext cx="324984" cy="384721"/>
          </a:xfrm>
          <a:prstGeom prst="rect">
            <a:avLst/>
          </a:prstGeom>
          <a:noFill/>
          <a:ln w="12700" cap="flat">
            <a:noFill/>
            <a:miter lim="800000"/>
            <a:headEnd type="none" w="med" len="med"/>
            <a:tailEnd type="none" w="med" len="med"/>
          </a:ln>
        </p:spPr>
        <p:txBody>
          <a:bodyPr wrap="none" lIns="0" tIns="0" rIns="0" bIns="0" anchor="ctr">
            <a:spAutoFit/>
          </a:bodyPr>
          <a:lstStyle/>
          <a:p>
            <a:r>
              <a:rPr lang="en-US" sz="2500">
                <a:solidFill>
                  <a:srgbClr val="6E0500"/>
                </a:solidFill>
                <a:ea typeface="Gill Sans" charset="0"/>
                <a:cs typeface="Gill Sans" charset="0"/>
              </a:rPr>
              <a:t>15</a:t>
            </a:r>
          </a:p>
        </p:txBody>
      </p:sp>
      <p:sp>
        <p:nvSpPr>
          <p:cNvPr id="34" name="Rectangle 29">
            <a:extLst>
              <a:ext uri="{FF2B5EF4-FFF2-40B4-BE49-F238E27FC236}">
                <a16:creationId xmlns:a16="http://schemas.microsoft.com/office/drawing/2014/main" id="{0156E58C-BB69-4784-AF4F-6CF9BB4B1423}"/>
              </a:ext>
            </a:extLst>
          </p:cNvPr>
          <p:cNvSpPr>
            <a:spLocks/>
          </p:cNvSpPr>
          <p:nvPr/>
        </p:nvSpPr>
        <p:spPr bwMode="auto">
          <a:xfrm>
            <a:off x="8155764" y="4041353"/>
            <a:ext cx="162492" cy="384721"/>
          </a:xfrm>
          <a:prstGeom prst="rect">
            <a:avLst/>
          </a:prstGeom>
          <a:noFill/>
          <a:ln w="12700" cap="flat">
            <a:noFill/>
            <a:miter lim="800000"/>
            <a:headEnd type="none" w="med" len="med"/>
            <a:tailEnd type="none" w="med" len="med"/>
          </a:ln>
        </p:spPr>
        <p:txBody>
          <a:bodyPr wrap="none" lIns="0" tIns="0" rIns="0" bIns="0" anchor="ctr">
            <a:spAutoFit/>
          </a:bodyPr>
          <a:lstStyle/>
          <a:p>
            <a:r>
              <a:rPr lang="en-US" sz="2500">
                <a:solidFill>
                  <a:srgbClr val="6E0500"/>
                </a:solidFill>
                <a:ea typeface="Gill Sans" charset="0"/>
                <a:cs typeface="Gill Sans" charset="0"/>
              </a:rPr>
              <a:t>2</a:t>
            </a:r>
          </a:p>
        </p:txBody>
      </p:sp>
      <p:sp>
        <p:nvSpPr>
          <p:cNvPr id="35" name="Rectangle 30">
            <a:extLst>
              <a:ext uri="{FF2B5EF4-FFF2-40B4-BE49-F238E27FC236}">
                <a16:creationId xmlns:a16="http://schemas.microsoft.com/office/drawing/2014/main" id="{8F52DFD6-AD14-4AE3-A723-DC8BD5C9D17F}"/>
              </a:ext>
            </a:extLst>
          </p:cNvPr>
          <p:cNvSpPr>
            <a:spLocks/>
          </p:cNvSpPr>
          <p:nvPr/>
        </p:nvSpPr>
        <p:spPr bwMode="auto">
          <a:xfrm>
            <a:off x="10334608" y="4050283"/>
            <a:ext cx="166712" cy="384721"/>
          </a:xfrm>
          <a:prstGeom prst="rect">
            <a:avLst/>
          </a:prstGeom>
          <a:noFill/>
          <a:ln w="12700" cap="flat">
            <a:noFill/>
            <a:miter lim="800000"/>
            <a:headEnd type="none" w="med" len="med"/>
            <a:tailEnd type="none" w="med" len="med"/>
          </a:ln>
        </p:spPr>
        <p:txBody>
          <a:bodyPr wrap="none" lIns="0" tIns="0" rIns="0" bIns="0" anchor="ctr">
            <a:spAutoFit/>
          </a:bodyPr>
          <a:lstStyle/>
          <a:p>
            <a:r>
              <a:rPr lang="en-US" sz="2500">
                <a:solidFill>
                  <a:srgbClr val="6E0500"/>
                </a:solidFill>
                <a:ea typeface="Gill Sans" charset="0"/>
                <a:cs typeface="Gill Sans" charset="0"/>
              </a:rPr>
              <a:t>4</a:t>
            </a:r>
          </a:p>
        </p:txBody>
      </p:sp>
      <p:sp>
        <p:nvSpPr>
          <p:cNvPr id="36" name="Rectangle 31">
            <a:extLst>
              <a:ext uri="{FF2B5EF4-FFF2-40B4-BE49-F238E27FC236}">
                <a16:creationId xmlns:a16="http://schemas.microsoft.com/office/drawing/2014/main" id="{F88140C4-62C8-4CC2-80E0-F72F4B2FE98B}"/>
              </a:ext>
            </a:extLst>
          </p:cNvPr>
          <p:cNvSpPr>
            <a:spLocks/>
          </p:cNvSpPr>
          <p:nvPr/>
        </p:nvSpPr>
        <p:spPr bwMode="auto">
          <a:xfrm>
            <a:off x="4369577" y="5277445"/>
            <a:ext cx="55542" cy="153888"/>
          </a:xfrm>
          <a:prstGeom prst="rect">
            <a:avLst/>
          </a:prstGeom>
          <a:noFill/>
          <a:ln w="12700" cap="flat">
            <a:noFill/>
            <a:miter lim="800000"/>
            <a:headEnd type="none" w="med" len="med"/>
            <a:tailEnd type="none" w="med" len="med"/>
          </a:ln>
        </p:spPr>
        <p:txBody>
          <a:bodyPr wrap="none" lIns="0" tIns="0" rIns="0" bIns="0" anchor="ctr">
            <a:spAutoFit/>
          </a:bodyPr>
          <a:lstStyle/>
          <a:p>
            <a:r>
              <a:rPr lang="en-US" sz="1000">
                <a:solidFill>
                  <a:srgbClr val="A40800"/>
                </a:solidFill>
                <a:ea typeface="Gill Sans" charset="0"/>
                <a:cs typeface="Gill Sans" charset="0"/>
              </a:rPr>
              <a:t>x</a:t>
            </a:r>
          </a:p>
        </p:txBody>
      </p:sp>
      <p:sp>
        <p:nvSpPr>
          <p:cNvPr id="37" name="Line 32">
            <a:extLst>
              <a:ext uri="{FF2B5EF4-FFF2-40B4-BE49-F238E27FC236}">
                <a16:creationId xmlns:a16="http://schemas.microsoft.com/office/drawing/2014/main" id="{3B37AB1A-8E57-4955-BEBE-C8D19A278121}"/>
              </a:ext>
            </a:extLst>
          </p:cNvPr>
          <p:cNvSpPr>
            <a:spLocks noChangeShapeType="1"/>
          </p:cNvSpPr>
          <p:nvPr/>
        </p:nvSpPr>
        <p:spPr bwMode="auto">
          <a:xfrm>
            <a:off x="5717960" y="4372124"/>
            <a:ext cx="0" cy="1451074"/>
          </a:xfrm>
          <a:prstGeom prst="line">
            <a:avLst/>
          </a:prstGeom>
          <a:noFill/>
          <a:ln w="38100" cap="flat">
            <a:solidFill>
              <a:srgbClr val="558E28"/>
            </a:solidFill>
            <a:prstDash val="sysDot"/>
            <a:miter lim="800000"/>
            <a:headEnd type="none" w="med" len="med"/>
            <a:tailEnd type="none" w="med" len="med"/>
          </a:ln>
        </p:spPr>
        <p:txBody>
          <a:bodyPr lIns="0" tIns="0" rIns="0" bIns="0"/>
          <a:lstStyle/>
          <a:p>
            <a:endParaRPr lang="en-US"/>
          </a:p>
        </p:txBody>
      </p:sp>
      <p:sp>
        <p:nvSpPr>
          <p:cNvPr id="38" name="Line 33">
            <a:extLst>
              <a:ext uri="{FF2B5EF4-FFF2-40B4-BE49-F238E27FC236}">
                <a16:creationId xmlns:a16="http://schemas.microsoft.com/office/drawing/2014/main" id="{D9E25EE1-A48E-4FDB-B6EC-AF07417C96DE}"/>
              </a:ext>
            </a:extLst>
          </p:cNvPr>
          <p:cNvSpPr>
            <a:spLocks noChangeShapeType="1"/>
          </p:cNvSpPr>
          <p:nvPr/>
        </p:nvSpPr>
        <p:spPr bwMode="auto">
          <a:xfrm>
            <a:off x="3446471" y="5094313"/>
            <a:ext cx="3057301" cy="0"/>
          </a:xfrm>
          <a:prstGeom prst="line">
            <a:avLst/>
          </a:prstGeom>
          <a:noFill/>
          <a:ln w="38100" cap="flat">
            <a:solidFill>
              <a:srgbClr val="558E28"/>
            </a:solidFill>
            <a:prstDash val="sysDot"/>
            <a:miter lim="800000"/>
            <a:headEnd type="none" w="med" len="med"/>
            <a:tailEnd type="none" w="med" len="med"/>
          </a:ln>
        </p:spPr>
        <p:txBody>
          <a:bodyPr lIns="0" tIns="0" rIns="0" bIns="0"/>
          <a:lstStyle/>
          <a:p>
            <a:endParaRPr lang="en-US"/>
          </a:p>
        </p:txBody>
      </p:sp>
      <p:sp>
        <p:nvSpPr>
          <p:cNvPr id="39" name="Oval 34">
            <a:extLst>
              <a:ext uri="{FF2B5EF4-FFF2-40B4-BE49-F238E27FC236}">
                <a16:creationId xmlns:a16="http://schemas.microsoft.com/office/drawing/2014/main" id="{E083AA94-FCEC-4D7D-B677-91A154C344AC}"/>
              </a:ext>
            </a:extLst>
          </p:cNvPr>
          <p:cNvSpPr>
            <a:spLocks/>
          </p:cNvSpPr>
          <p:nvPr/>
        </p:nvSpPr>
        <p:spPr bwMode="auto">
          <a:xfrm>
            <a:off x="9361272" y="3488085"/>
            <a:ext cx="517922" cy="517922"/>
          </a:xfrm>
          <a:prstGeom prst="ellipse">
            <a:avLst/>
          </a:prstGeom>
          <a:solidFill>
            <a:srgbClr val="FFFFFF"/>
          </a:solidFill>
          <a:ln w="25400" cap="flat">
            <a:solidFill>
              <a:schemeClr val="tx1"/>
            </a:solidFill>
            <a:prstDash val="solid"/>
            <a:miter lim="800000"/>
            <a:headEnd type="none" w="med" len="med"/>
            <a:tailEnd type="none" w="med" len="med"/>
          </a:ln>
        </p:spPr>
        <p:txBody>
          <a:bodyPr lIns="0" tIns="0" rIns="0" bIns="0"/>
          <a:lstStyle/>
          <a:p>
            <a:endParaRPr lang="en-US"/>
          </a:p>
        </p:txBody>
      </p:sp>
      <p:sp>
        <p:nvSpPr>
          <p:cNvPr id="40" name="Rectangle 35">
            <a:extLst>
              <a:ext uri="{FF2B5EF4-FFF2-40B4-BE49-F238E27FC236}">
                <a16:creationId xmlns:a16="http://schemas.microsoft.com/office/drawing/2014/main" id="{FFCB163D-E641-4E01-AAD1-7B3412851BCC}"/>
              </a:ext>
            </a:extLst>
          </p:cNvPr>
          <p:cNvSpPr>
            <a:spLocks/>
          </p:cNvSpPr>
          <p:nvPr/>
        </p:nvSpPr>
        <p:spPr bwMode="auto">
          <a:xfrm>
            <a:off x="9495217" y="3559150"/>
            <a:ext cx="166712" cy="384721"/>
          </a:xfrm>
          <a:prstGeom prst="rect">
            <a:avLst/>
          </a:prstGeom>
          <a:noFill/>
          <a:ln w="12700" cap="flat">
            <a:noFill/>
            <a:miter lim="800000"/>
            <a:headEnd type="none" w="med" len="med"/>
            <a:tailEnd type="none" w="med" len="med"/>
          </a:ln>
        </p:spPr>
        <p:txBody>
          <a:bodyPr wrap="none" lIns="0" tIns="0" rIns="0" bIns="0" anchor="ctr">
            <a:spAutoFit/>
          </a:bodyPr>
          <a:lstStyle/>
          <a:p>
            <a:r>
              <a:rPr lang="en-US" sz="2500">
                <a:solidFill>
                  <a:srgbClr val="6E0500"/>
                </a:solidFill>
                <a:ea typeface="Gill Sans" charset="0"/>
                <a:cs typeface="Gill Sans" charset="0"/>
              </a:rPr>
              <a:t>4</a:t>
            </a:r>
          </a:p>
        </p:txBody>
      </p:sp>
      <p:grpSp>
        <p:nvGrpSpPr>
          <p:cNvPr id="41" name="Group 40">
            <a:extLst>
              <a:ext uri="{FF2B5EF4-FFF2-40B4-BE49-F238E27FC236}">
                <a16:creationId xmlns:a16="http://schemas.microsoft.com/office/drawing/2014/main" id="{4933F7B6-8D68-4D2C-AE1E-41A3259D9A08}"/>
              </a:ext>
            </a:extLst>
          </p:cNvPr>
          <p:cNvGrpSpPr>
            <a:grpSpLocks/>
          </p:cNvGrpSpPr>
          <p:nvPr/>
        </p:nvGrpSpPr>
        <p:grpSpPr bwMode="auto">
          <a:xfrm>
            <a:off x="7970473" y="4497140"/>
            <a:ext cx="580430" cy="517922"/>
            <a:chOff x="0" y="0"/>
            <a:chExt cx="519" cy="464"/>
          </a:xfrm>
        </p:grpSpPr>
        <p:sp>
          <p:nvSpPr>
            <p:cNvPr id="42" name="Line 36">
              <a:extLst>
                <a:ext uri="{FF2B5EF4-FFF2-40B4-BE49-F238E27FC236}">
                  <a16:creationId xmlns:a16="http://schemas.microsoft.com/office/drawing/2014/main" id="{1089708E-3AC3-4AFB-8CF1-130A0AC9390B}"/>
                </a:ext>
              </a:extLst>
            </p:cNvPr>
            <p:cNvSpPr>
              <a:spLocks noChangeShapeType="1"/>
            </p:cNvSpPr>
            <p:nvPr/>
          </p:nvSpPr>
          <p:spPr bwMode="auto">
            <a:xfrm>
              <a:off x="300" y="0"/>
              <a:ext cx="219" cy="343"/>
            </a:xfrm>
            <a:prstGeom prst="line">
              <a:avLst/>
            </a:prstGeom>
            <a:noFill/>
            <a:ln w="38100" cap="flat">
              <a:solidFill>
                <a:srgbClr val="4D4D4D"/>
              </a:solidFill>
              <a:prstDash val="solid"/>
              <a:miter lim="800000"/>
              <a:headEnd type="none" w="med" len="med"/>
              <a:tailEnd type="none" w="med" len="med"/>
            </a:ln>
          </p:spPr>
          <p:txBody>
            <a:bodyPr lIns="0" tIns="0" rIns="0" bIns="0"/>
            <a:lstStyle/>
            <a:p>
              <a:endParaRPr lang="en-US"/>
            </a:p>
          </p:txBody>
        </p:sp>
        <p:sp>
          <p:nvSpPr>
            <p:cNvPr id="43" name="Line 37">
              <a:extLst>
                <a:ext uri="{FF2B5EF4-FFF2-40B4-BE49-F238E27FC236}">
                  <a16:creationId xmlns:a16="http://schemas.microsoft.com/office/drawing/2014/main" id="{72692593-E045-45BB-9792-8C5159BB0643}"/>
                </a:ext>
              </a:extLst>
            </p:cNvPr>
            <p:cNvSpPr>
              <a:spLocks noChangeShapeType="1"/>
            </p:cNvSpPr>
            <p:nvPr/>
          </p:nvSpPr>
          <p:spPr bwMode="auto">
            <a:xfrm flipH="1">
              <a:off x="0" y="8"/>
              <a:ext cx="237" cy="382"/>
            </a:xfrm>
            <a:prstGeom prst="line">
              <a:avLst/>
            </a:prstGeom>
            <a:noFill/>
            <a:ln w="38100" cap="flat">
              <a:solidFill>
                <a:srgbClr val="4D4D4D"/>
              </a:solidFill>
              <a:prstDash val="solid"/>
              <a:miter lim="800000"/>
              <a:headEnd type="none" w="med" len="med"/>
              <a:tailEnd type="none" w="med" len="med"/>
            </a:ln>
          </p:spPr>
          <p:txBody>
            <a:bodyPr lIns="0" tIns="0" rIns="0" bIns="0"/>
            <a:lstStyle/>
            <a:p>
              <a:endParaRPr lang="en-US"/>
            </a:p>
          </p:txBody>
        </p:sp>
        <p:sp>
          <p:nvSpPr>
            <p:cNvPr id="44" name="Line 38">
              <a:extLst>
                <a:ext uri="{FF2B5EF4-FFF2-40B4-BE49-F238E27FC236}">
                  <a16:creationId xmlns:a16="http://schemas.microsoft.com/office/drawing/2014/main" id="{D0E9D162-EC80-4A87-85E5-480932EE3BCF}"/>
                </a:ext>
              </a:extLst>
            </p:cNvPr>
            <p:cNvSpPr>
              <a:spLocks noChangeShapeType="1"/>
            </p:cNvSpPr>
            <p:nvPr/>
          </p:nvSpPr>
          <p:spPr bwMode="auto">
            <a:xfrm>
              <a:off x="273" y="15"/>
              <a:ext cx="65" cy="257"/>
            </a:xfrm>
            <a:prstGeom prst="line">
              <a:avLst/>
            </a:prstGeom>
            <a:noFill/>
            <a:ln w="38100" cap="flat">
              <a:solidFill>
                <a:srgbClr val="9A9A9A"/>
              </a:solidFill>
              <a:prstDash val="solid"/>
              <a:miter lim="800000"/>
              <a:headEnd type="none" w="med" len="med"/>
              <a:tailEnd type="none" w="med" len="med"/>
            </a:ln>
          </p:spPr>
          <p:txBody>
            <a:bodyPr lIns="0" tIns="0" rIns="0" bIns="0"/>
            <a:lstStyle/>
            <a:p>
              <a:endParaRPr lang="en-US"/>
            </a:p>
          </p:txBody>
        </p:sp>
        <p:sp>
          <p:nvSpPr>
            <p:cNvPr id="45" name="Line 39">
              <a:extLst>
                <a:ext uri="{FF2B5EF4-FFF2-40B4-BE49-F238E27FC236}">
                  <a16:creationId xmlns:a16="http://schemas.microsoft.com/office/drawing/2014/main" id="{88C597FA-293A-47D5-A06D-4D49B0443F93}"/>
                </a:ext>
              </a:extLst>
            </p:cNvPr>
            <p:cNvSpPr>
              <a:spLocks noChangeShapeType="1"/>
            </p:cNvSpPr>
            <p:nvPr/>
          </p:nvSpPr>
          <p:spPr bwMode="auto">
            <a:xfrm flipH="1">
              <a:off x="234" y="8"/>
              <a:ext cx="22" cy="456"/>
            </a:xfrm>
            <a:prstGeom prst="line">
              <a:avLst/>
            </a:prstGeom>
            <a:noFill/>
            <a:ln w="38100" cap="flat">
              <a:solidFill>
                <a:schemeClr val="tx1"/>
              </a:solidFill>
              <a:prstDash val="solid"/>
              <a:miter lim="800000"/>
              <a:headEnd type="none" w="med" len="med"/>
              <a:tailEnd type="none" w="med" len="med"/>
            </a:ln>
          </p:spPr>
          <p:txBody>
            <a:bodyPr lIns="0" tIns="0" rIns="0" bIns="0"/>
            <a:lstStyle/>
            <a:p>
              <a:endParaRPr lang="en-US"/>
            </a:p>
          </p:txBody>
        </p:sp>
      </p:grpSp>
      <p:grpSp>
        <p:nvGrpSpPr>
          <p:cNvPr id="46" name="Group 45">
            <a:extLst>
              <a:ext uri="{FF2B5EF4-FFF2-40B4-BE49-F238E27FC236}">
                <a16:creationId xmlns:a16="http://schemas.microsoft.com/office/drawing/2014/main" id="{F0D18BAC-5B65-4B30-82BF-70ED9FBE6413}"/>
              </a:ext>
            </a:extLst>
          </p:cNvPr>
          <p:cNvGrpSpPr>
            <a:grpSpLocks/>
          </p:cNvGrpSpPr>
          <p:nvPr/>
        </p:nvGrpSpPr>
        <p:grpSpPr bwMode="auto">
          <a:xfrm>
            <a:off x="8682616" y="4720382"/>
            <a:ext cx="1062633" cy="937617"/>
            <a:chOff x="0" y="0"/>
            <a:chExt cx="952" cy="839"/>
          </a:xfrm>
        </p:grpSpPr>
        <p:sp>
          <p:nvSpPr>
            <p:cNvPr id="47" name="Line 41">
              <a:extLst>
                <a:ext uri="{FF2B5EF4-FFF2-40B4-BE49-F238E27FC236}">
                  <a16:creationId xmlns:a16="http://schemas.microsoft.com/office/drawing/2014/main" id="{109E8B45-7579-4D05-923E-2CF0B12360A6}"/>
                </a:ext>
              </a:extLst>
            </p:cNvPr>
            <p:cNvSpPr>
              <a:spLocks noChangeShapeType="1"/>
            </p:cNvSpPr>
            <p:nvPr/>
          </p:nvSpPr>
          <p:spPr bwMode="auto">
            <a:xfrm>
              <a:off x="549" y="0"/>
              <a:ext cx="403" cy="621"/>
            </a:xfrm>
            <a:prstGeom prst="line">
              <a:avLst/>
            </a:prstGeom>
            <a:noFill/>
            <a:ln w="38100" cap="flat">
              <a:solidFill>
                <a:srgbClr val="4D4D4D"/>
              </a:solidFill>
              <a:prstDash val="solid"/>
              <a:miter lim="800000"/>
              <a:headEnd type="none" w="med" len="med"/>
              <a:tailEnd type="none" w="med" len="med"/>
            </a:ln>
          </p:spPr>
          <p:txBody>
            <a:bodyPr lIns="0" tIns="0" rIns="0" bIns="0"/>
            <a:lstStyle/>
            <a:p>
              <a:endParaRPr lang="en-US"/>
            </a:p>
          </p:txBody>
        </p:sp>
        <p:sp>
          <p:nvSpPr>
            <p:cNvPr id="48" name="Line 42">
              <a:extLst>
                <a:ext uri="{FF2B5EF4-FFF2-40B4-BE49-F238E27FC236}">
                  <a16:creationId xmlns:a16="http://schemas.microsoft.com/office/drawing/2014/main" id="{9004C586-270D-4601-B7ED-DD1F73F749E1}"/>
                </a:ext>
              </a:extLst>
            </p:cNvPr>
            <p:cNvSpPr>
              <a:spLocks noChangeShapeType="1"/>
            </p:cNvSpPr>
            <p:nvPr/>
          </p:nvSpPr>
          <p:spPr bwMode="auto">
            <a:xfrm flipH="1">
              <a:off x="0" y="16"/>
              <a:ext cx="435" cy="691"/>
            </a:xfrm>
            <a:prstGeom prst="line">
              <a:avLst/>
            </a:prstGeom>
            <a:noFill/>
            <a:ln w="38100" cap="flat">
              <a:solidFill>
                <a:srgbClr val="4D4D4D"/>
              </a:solidFill>
              <a:prstDash val="solid"/>
              <a:miter lim="800000"/>
              <a:headEnd type="none" w="med" len="med"/>
              <a:tailEnd type="none" w="med" len="med"/>
            </a:ln>
          </p:spPr>
          <p:txBody>
            <a:bodyPr lIns="0" tIns="0" rIns="0" bIns="0"/>
            <a:lstStyle/>
            <a:p>
              <a:endParaRPr lang="en-US"/>
            </a:p>
          </p:txBody>
        </p:sp>
        <p:sp>
          <p:nvSpPr>
            <p:cNvPr id="49" name="Line 43">
              <a:extLst>
                <a:ext uri="{FF2B5EF4-FFF2-40B4-BE49-F238E27FC236}">
                  <a16:creationId xmlns:a16="http://schemas.microsoft.com/office/drawing/2014/main" id="{9256B6A9-9A64-465A-A33C-576DCC77EEFC}"/>
                </a:ext>
              </a:extLst>
            </p:cNvPr>
            <p:cNvSpPr>
              <a:spLocks noChangeShapeType="1"/>
            </p:cNvSpPr>
            <p:nvPr/>
          </p:nvSpPr>
          <p:spPr bwMode="auto">
            <a:xfrm>
              <a:off x="500" y="28"/>
              <a:ext cx="118" cy="465"/>
            </a:xfrm>
            <a:prstGeom prst="line">
              <a:avLst/>
            </a:prstGeom>
            <a:noFill/>
            <a:ln w="38100" cap="flat">
              <a:solidFill>
                <a:srgbClr val="9A9A9A"/>
              </a:solidFill>
              <a:prstDash val="solid"/>
              <a:miter lim="800000"/>
              <a:headEnd type="none" w="med" len="med"/>
              <a:tailEnd type="none" w="med" len="med"/>
            </a:ln>
          </p:spPr>
          <p:txBody>
            <a:bodyPr lIns="0" tIns="0" rIns="0" bIns="0"/>
            <a:lstStyle/>
            <a:p>
              <a:endParaRPr lang="en-US"/>
            </a:p>
          </p:txBody>
        </p:sp>
        <p:sp>
          <p:nvSpPr>
            <p:cNvPr id="50" name="Line 44">
              <a:extLst>
                <a:ext uri="{FF2B5EF4-FFF2-40B4-BE49-F238E27FC236}">
                  <a16:creationId xmlns:a16="http://schemas.microsoft.com/office/drawing/2014/main" id="{384C276A-0685-4839-A96C-05DB65285120}"/>
                </a:ext>
              </a:extLst>
            </p:cNvPr>
            <p:cNvSpPr>
              <a:spLocks noChangeShapeType="1"/>
            </p:cNvSpPr>
            <p:nvPr/>
          </p:nvSpPr>
          <p:spPr bwMode="auto">
            <a:xfrm flipH="1">
              <a:off x="429" y="16"/>
              <a:ext cx="41" cy="823"/>
            </a:xfrm>
            <a:prstGeom prst="line">
              <a:avLst/>
            </a:prstGeom>
            <a:noFill/>
            <a:ln w="38100" cap="flat">
              <a:solidFill>
                <a:schemeClr val="tx1"/>
              </a:solidFill>
              <a:prstDash val="solid"/>
              <a:miter lim="800000"/>
              <a:headEnd type="none" w="med" len="med"/>
              <a:tailEnd type="none" w="med" len="med"/>
            </a:ln>
          </p:spPr>
          <p:txBody>
            <a:bodyPr lIns="0" tIns="0" rIns="0" bIns="0"/>
            <a:lstStyle/>
            <a:p>
              <a:endParaRPr lang="en-US"/>
            </a:p>
          </p:txBody>
        </p:sp>
      </p:grpSp>
      <p:grpSp>
        <p:nvGrpSpPr>
          <p:cNvPr id="51" name="Group 50">
            <a:extLst>
              <a:ext uri="{FF2B5EF4-FFF2-40B4-BE49-F238E27FC236}">
                <a16:creationId xmlns:a16="http://schemas.microsoft.com/office/drawing/2014/main" id="{2EDD228E-D1A6-49D4-9EE5-66F3AC99DB31}"/>
              </a:ext>
            </a:extLst>
          </p:cNvPr>
          <p:cNvGrpSpPr>
            <a:grpSpLocks/>
          </p:cNvGrpSpPr>
          <p:nvPr/>
        </p:nvGrpSpPr>
        <p:grpSpPr bwMode="auto">
          <a:xfrm>
            <a:off x="10200663" y="4497140"/>
            <a:ext cx="580430" cy="517922"/>
            <a:chOff x="0" y="0"/>
            <a:chExt cx="519" cy="464"/>
          </a:xfrm>
        </p:grpSpPr>
        <p:sp>
          <p:nvSpPr>
            <p:cNvPr id="52" name="Line 46">
              <a:extLst>
                <a:ext uri="{FF2B5EF4-FFF2-40B4-BE49-F238E27FC236}">
                  <a16:creationId xmlns:a16="http://schemas.microsoft.com/office/drawing/2014/main" id="{BA653B46-62B1-43FA-82DE-BDB69996B616}"/>
                </a:ext>
              </a:extLst>
            </p:cNvPr>
            <p:cNvSpPr>
              <a:spLocks noChangeShapeType="1"/>
            </p:cNvSpPr>
            <p:nvPr/>
          </p:nvSpPr>
          <p:spPr bwMode="auto">
            <a:xfrm>
              <a:off x="300" y="0"/>
              <a:ext cx="219" cy="343"/>
            </a:xfrm>
            <a:prstGeom prst="line">
              <a:avLst/>
            </a:prstGeom>
            <a:noFill/>
            <a:ln w="38100" cap="flat">
              <a:solidFill>
                <a:srgbClr val="4D4D4D"/>
              </a:solidFill>
              <a:prstDash val="solid"/>
              <a:miter lim="800000"/>
              <a:headEnd type="none" w="med" len="med"/>
              <a:tailEnd type="none" w="med" len="med"/>
            </a:ln>
          </p:spPr>
          <p:txBody>
            <a:bodyPr lIns="0" tIns="0" rIns="0" bIns="0"/>
            <a:lstStyle/>
            <a:p>
              <a:endParaRPr lang="en-US"/>
            </a:p>
          </p:txBody>
        </p:sp>
        <p:sp>
          <p:nvSpPr>
            <p:cNvPr id="53" name="Line 47">
              <a:extLst>
                <a:ext uri="{FF2B5EF4-FFF2-40B4-BE49-F238E27FC236}">
                  <a16:creationId xmlns:a16="http://schemas.microsoft.com/office/drawing/2014/main" id="{0B6229B7-4CB4-4AD3-AC4D-72F4C280E103}"/>
                </a:ext>
              </a:extLst>
            </p:cNvPr>
            <p:cNvSpPr>
              <a:spLocks noChangeShapeType="1"/>
            </p:cNvSpPr>
            <p:nvPr/>
          </p:nvSpPr>
          <p:spPr bwMode="auto">
            <a:xfrm flipH="1">
              <a:off x="0" y="8"/>
              <a:ext cx="237" cy="382"/>
            </a:xfrm>
            <a:prstGeom prst="line">
              <a:avLst/>
            </a:prstGeom>
            <a:noFill/>
            <a:ln w="38100" cap="flat">
              <a:solidFill>
                <a:srgbClr val="4D4D4D"/>
              </a:solidFill>
              <a:prstDash val="solid"/>
              <a:miter lim="800000"/>
              <a:headEnd type="none" w="med" len="med"/>
              <a:tailEnd type="none" w="med" len="med"/>
            </a:ln>
          </p:spPr>
          <p:txBody>
            <a:bodyPr lIns="0" tIns="0" rIns="0" bIns="0"/>
            <a:lstStyle/>
            <a:p>
              <a:endParaRPr lang="en-US"/>
            </a:p>
          </p:txBody>
        </p:sp>
        <p:sp>
          <p:nvSpPr>
            <p:cNvPr id="54" name="Line 48">
              <a:extLst>
                <a:ext uri="{FF2B5EF4-FFF2-40B4-BE49-F238E27FC236}">
                  <a16:creationId xmlns:a16="http://schemas.microsoft.com/office/drawing/2014/main" id="{F01E9095-AC77-49CB-8338-28872EADF325}"/>
                </a:ext>
              </a:extLst>
            </p:cNvPr>
            <p:cNvSpPr>
              <a:spLocks noChangeShapeType="1"/>
            </p:cNvSpPr>
            <p:nvPr/>
          </p:nvSpPr>
          <p:spPr bwMode="auto">
            <a:xfrm>
              <a:off x="273" y="15"/>
              <a:ext cx="65" cy="257"/>
            </a:xfrm>
            <a:prstGeom prst="line">
              <a:avLst/>
            </a:prstGeom>
            <a:noFill/>
            <a:ln w="38100" cap="flat">
              <a:solidFill>
                <a:srgbClr val="9A9A9A"/>
              </a:solidFill>
              <a:prstDash val="solid"/>
              <a:miter lim="800000"/>
              <a:headEnd type="none" w="med" len="med"/>
              <a:tailEnd type="none" w="med" len="med"/>
            </a:ln>
          </p:spPr>
          <p:txBody>
            <a:bodyPr lIns="0" tIns="0" rIns="0" bIns="0"/>
            <a:lstStyle/>
            <a:p>
              <a:endParaRPr lang="en-US"/>
            </a:p>
          </p:txBody>
        </p:sp>
        <p:sp>
          <p:nvSpPr>
            <p:cNvPr id="55" name="Line 49">
              <a:extLst>
                <a:ext uri="{FF2B5EF4-FFF2-40B4-BE49-F238E27FC236}">
                  <a16:creationId xmlns:a16="http://schemas.microsoft.com/office/drawing/2014/main" id="{2B0F86A2-1717-42E1-A2F3-889F1FC742BE}"/>
                </a:ext>
              </a:extLst>
            </p:cNvPr>
            <p:cNvSpPr>
              <a:spLocks noChangeShapeType="1"/>
            </p:cNvSpPr>
            <p:nvPr/>
          </p:nvSpPr>
          <p:spPr bwMode="auto">
            <a:xfrm flipH="1">
              <a:off x="234" y="8"/>
              <a:ext cx="22" cy="456"/>
            </a:xfrm>
            <a:prstGeom prst="line">
              <a:avLst/>
            </a:prstGeom>
            <a:noFill/>
            <a:ln w="38100" cap="flat">
              <a:solidFill>
                <a:schemeClr val="tx1"/>
              </a:solidFill>
              <a:prstDash val="solid"/>
              <a:miter lim="800000"/>
              <a:headEnd type="none" w="med" len="med"/>
              <a:tailEnd type="none" w="med" len="med"/>
            </a:ln>
          </p:spPr>
          <p:txBody>
            <a:bodyPr lIns="0" tIns="0" rIns="0" bIns="0"/>
            <a:lstStyle/>
            <a:p>
              <a:endParaRPr lang="en-US"/>
            </a:p>
          </p:txBody>
        </p:sp>
      </p:grpSp>
      <p:grpSp>
        <p:nvGrpSpPr>
          <p:cNvPr id="56" name="Group 55">
            <a:extLst>
              <a:ext uri="{FF2B5EF4-FFF2-40B4-BE49-F238E27FC236}">
                <a16:creationId xmlns:a16="http://schemas.microsoft.com/office/drawing/2014/main" id="{D4762261-CEFD-4DFB-A543-A8DB25B8EC98}"/>
              </a:ext>
            </a:extLst>
          </p:cNvPr>
          <p:cNvGrpSpPr>
            <a:grpSpLocks/>
          </p:cNvGrpSpPr>
          <p:nvPr/>
        </p:nvGrpSpPr>
        <p:grpSpPr bwMode="auto">
          <a:xfrm>
            <a:off x="9468428" y="3988147"/>
            <a:ext cx="383977" cy="339328"/>
            <a:chOff x="0" y="0"/>
            <a:chExt cx="344" cy="304"/>
          </a:xfrm>
        </p:grpSpPr>
        <p:sp>
          <p:nvSpPr>
            <p:cNvPr id="57" name="Line 51">
              <a:extLst>
                <a:ext uri="{FF2B5EF4-FFF2-40B4-BE49-F238E27FC236}">
                  <a16:creationId xmlns:a16="http://schemas.microsoft.com/office/drawing/2014/main" id="{0357F881-3F8D-4DD3-8077-29EFFF01B3B6}"/>
                </a:ext>
              </a:extLst>
            </p:cNvPr>
            <p:cNvSpPr>
              <a:spLocks noChangeShapeType="1"/>
            </p:cNvSpPr>
            <p:nvPr/>
          </p:nvSpPr>
          <p:spPr bwMode="auto">
            <a:xfrm>
              <a:off x="198" y="0"/>
              <a:ext cx="146" cy="224"/>
            </a:xfrm>
            <a:prstGeom prst="line">
              <a:avLst/>
            </a:prstGeom>
            <a:noFill/>
            <a:ln w="38100" cap="flat">
              <a:solidFill>
                <a:srgbClr val="4D4D4D"/>
              </a:solidFill>
              <a:prstDash val="solid"/>
              <a:miter lim="800000"/>
              <a:headEnd type="none" w="med" len="med"/>
              <a:tailEnd type="none" w="med" len="med"/>
            </a:ln>
          </p:spPr>
          <p:txBody>
            <a:bodyPr lIns="0" tIns="0" rIns="0" bIns="0"/>
            <a:lstStyle/>
            <a:p>
              <a:endParaRPr lang="en-US"/>
            </a:p>
          </p:txBody>
        </p:sp>
        <p:sp>
          <p:nvSpPr>
            <p:cNvPr id="58" name="Line 52">
              <a:extLst>
                <a:ext uri="{FF2B5EF4-FFF2-40B4-BE49-F238E27FC236}">
                  <a16:creationId xmlns:a16="http://schemas.microsoft.com/office/drawing/2014/main" id="{6DE08EC8-57D7-4F40-B2A1-7F3BA6265975}"/>
                </a:ext>
              </a:extLst>
            </p:cNvPr>
            <p:cNvSpPr>
              <a:spLocks noChangeShapeType="1"/>
            </p:cNvSpPr>
            <p:nvPr/>
          </p:nvSpPr>
          <p:spPr bwMode="auto">
            <a:xfrm flipH="1">
              <a:off x="0" y="5"/>
              <a:ext cx="157" cy="251"/>
            </a:xfrm>
            <a:prstGeom prst="line">
              <a:avLst/>
            </a:prstGeom>
            <a:noFill/>
            <a:ln w="38100" cap="flat">
              <a:solidFill>
                <a:srgbClr val="4D4D4D"/>
              </a:solidFill>
              <a:prstDash val="solid"/>
              <a:miter lim="800000"/>
              <a:headEnd type="none" w="med" len="med"/>
              <a:tailEnd type="none" w="med" len="med"/>
            </a:ln>
          </p:spPr>
          <p:txBody>
            <a:bodyPr lIns="0" tIns="0" rIns="0" bIns="0"/>
            <a:lstStyle/>
            <a:p>
              <a:endParaRPr lang="en-US"/>
            </a:p>
          </p:txBody>
        </p:sp>
        <p:sp>
          <p:nvSpPr>
            <p:cNvPr id="59" name="Line 53">
              <a:extLst>
                <a:ext uri="{FF2B5EF4-FFF2-40B4-BE49-F238E27FC236}">
                  <a16:creationId xmlns:a16="http://schemas.microsoft.com/office/drawing/2014/main" id="{70CEDFB5-FCD3-4071-8BEE-66C1041D376E}"/>
                </a:ext>
              </a:extLst>
            </p:cNvPr>
            <p:cNvSpPr>
              <a:spLocks noChangeShapeType="1"/>
            </p:cNvSpPr>
            <p:nvPr/>
          </p:nvSpPr>
          <p:spPr bwMode="auto">
            <a:xfrm>
              <a:off x="180" y="10"/>
              <a:ext cx="43" cy="168"/>
            </a:xfrm>
            <a:prstGeom prst="line">
              <a:avLst/>
            </a:prstGeom>
            <a:noFill/>
            <a:ln w="38100" cap="flat">
              <a:solidFill>
                <a:srgbClr val="9A9A9A"/>
              </a:solidFill>
              <a:prstDash val="solid"/>
              <a:miter lim="800000"/>
              <a:headEnd type="none" w="med" len="med"/>
              <a:tailEnd type="none" w="med" len="med"/>
            </a:ln>
          </p:spPr>
          <p:txBody>
            <a:bodyPr lIns="0" tIns="0" rIns="0" bIns="0"/>
            <a:lstStyle/>
            <a:p>
              <a:endParaRPr lang="en-US"/>
            </a:p>
          </p:txBody>
        </p:sp>
        <p:sp>
          <p:nvSpPr>
            <p:cNvPr id="60" name="Line 54">
              <a:extLst>
                <a:ext uri="{FF2B5EF4-FFF2-40B4-BE49-F238E27FC236}">
                  <a16:creationId xmlns:a16="http://schemas.microsoft.com/office/drawing/2014/main" id="{7C5735E2-BDBB-4C6D-99C1-DDF5E26C7F8B}"/>
                </a:ext>
              </a:extLst>
            </p:cNvPr>
            <p:cNvSpPr>
              <a:spLocks noChangeShapeType="1"/>
            </p:cNvSpPr>
            <p:nvPr/>
          </p:nvSpPr>
          <p:spPr bwMode="auto">
            <a:xfrm flipH="1">
              <a:off x="155" y="5"/>
              <a:ext cx="14" cy="299"/>
            </a:xfrm>
            <a:prstGeom prst="line">
              <a:avLst/>
            </a:prstGeom>
            <a:noFill/>
            <a:ln w="38100" cap="flat">
              <a:solidFill>
                <a:schemeClr val="tx1"/>
              </a:solidFill>
              <a:prstDash val="solid"/>
              <a:miter lim="800000"/>
              <a:headEnd type="none" w="med" len="med"/>
              <a:tailEnd type="none" w="med" len="med"/>
            </a:ln>
          </p:spPr>
          <p:txBody>
            <a:bodyPr lIns="0" tIns="0" rIns="0" bIns="0"/>
            <a:lstStyle/>
            <a:p>
              <a:endParaRPr lang="en-US"/>
            </a:p>
          </p:txBody>
        </p:sp>
      </p:grpSp>
      <p:sp>
        <p:nvSpPr>
          <p:cNvPr id="61" name="Oval 56">
            <a:extLst>
              <a:ext uri="{FF2B5EF4-FFF2-40B4-BE49-F238E27FC236}">
                <a16:creationId xmlns:a16="http://schemas.microsoft.com/office/drawing/2014/main" id="{57EB0563-5632-4CAF-AD6E-0CAB28EB8473}"/>
              </a:ext>
            </a:extLst>
          </p:cNvPr>
          <p:cNvSpPr>
            <a:spLocks/>
          </p:cNvSpPr>
          <p:nvPr/>
        </p:nvSpPr>
        <p:spPr bwMode="auto">
          <a:xfrm>
            <a:off x="8968366" y="4238179"/>
            <a:ext cx="517922" cy="517922"/>
          </a:xfrm>
          <a:prstGeom prst="ellipse">
            <a:avLst/>
          </a:prstGeom>
          <a:solidFill>
            <a:srgbClr val="FFFFFF"/>
          </a:solidFill>
          <a:ln w="25400" cap="flat">
            <a:solidFill>
              <a:schemeClr val="tx1"/>
            </a:solidFill>
            <a:prstDash val="solid"/>
            <a:miter lim="800000"/>
            <a:headEnd type="none" w="med" len="med"/>
            <a:tailEnd type="none" w="med" len="med"/>
          </a:ln>
        </p:spPr>
        <p:txBody>
          <a:bodyPr lIns="0" tIns="0" rIns="0" bIns="0"/>
          <a:lstStyle/>
          <a:p>
            <a:endParaRPr lang="en-US"/>
          </a:p>
        </p:txBody>
      </p:sp>
      <p:sp>
        <p:nvSpPr>
          <p:cNvPr id="62" name="Rectangle 57">
            <a:extLst>
              <a:ext uri="{FF2B5EF4-FFF2-40B4-BE49-F238E27FC236}">
                <a16:creationId xmlns:a16="http://schemas.microsoft.com/office/drawing/2014/main" id="{E2D7D17F-9B9E-4782-941A-C821A708759E}"/>
              </a:ext>
            </a:extLst>
          </p:cNvPr>
          <p:cNvSpPr>
            <a:spLocks/>
          </p:cNvSpPr>
          <p:nvPr/>
        </p:nvSpPr>
        <p:spPr bwMode="auto">
          <a:xfrm>
            <a:off x="9102311" y="4309244"/>
            <a:ext cx="162492" cy="384721"/>
          </a:xfrm>
          <a:prstGeom prst="rect">
            <a:avLst/>
          </a:prstGeom>
          <a:noFill/>
          <a:ln w="12700" cap="flat">
            <a:noFill/>
            <a:miter lim="800000"/>
            <a:headEnd type="none" w="med" len="med"/>
            <a:tailEnd type="none" w="med" len="med"/>
          </a:ln>
        </p:spPr>
        <p:txBody>
          <a:bodyPr wrap="none" lIns="0" tIns="0" rIns="0" bIns="0" anchor="ctr">
            <a:spAutoFit/>
          </a:bodyPr>
          <a:lstStyle/>
          <a:p>
            <a:r>
              <a:rPr lang="en-US" sz="2500">
                <a:solidFill>
                  <a:srgbClr val="6E0500"/>
                </a:solidFill>
                <a:ea typeface="Gill Sans" charset="0"/>
                <a:cs typeface="Gill Sans" charset="0"/>
              </a:rPr>
              <a:t>5</a:t>
            </a:r>
          </a:p>
        </p:txBody>
      </p:sp>
      <p:sp>
        <p:nvSpPr>
          <p:cNvPr id="63" name="Rectangle 58">
            <a:extLst>
              <a:ext uri="{FF2B5EF4-FFF2-40B4-BE49-F238E27FC236}">
                <a16:creationId xmlns:a16="http://schemas.microsoft.com/office/drawing/2014/main" id="{D1E390A3-B7E0-4A77-AAFA-5ECC95D6E181}"/>
              </a:ext>
            </a:extLst>
          </p:cNvPr>
          <p:cNvSpPr>
            <a:spLocks/>
          </p:cNvSpPr>
          <p:nvPr/>
        </p:nvSpPr>
        <p:spPr bwMode="auto">
          <a:xfrm>
            <a:off x="3637057" y="6167420"/>
            <a:ext cx="8152805" cy="638473"/>
          </a:xfrm>
          <a:prstGeom prst="rect">
            <a:avLst/>
          </a:prstGeom>
          <a:noFill/>
          <a:ln w="12700" cap="flat">
            <a:noFill/>
            <a:miter lim="800000"/>
            <a:headEnd type="none" w="med" len="med"/>
            <a:tailEnd type="none" w="med" len="med"/>
          </a:ln>
        </p:spPr>
        <p:txBody>
          <a:bodyPr lIns="0" tIns="0" rIns="0" bIns="0" anchor="ctr"/>
          <a:lstStyle/>
          <a:p>
            <a:pPr>
              <a:spcBef>
                <a:spcPts val="844"/>
              </a:spcBef>
              <a:tabLst>
                <a:tab pos="98223" algn="l"/>
                <a:tab pos="321457" algn="l"/>
              </a:tabLst>
            </a:pPr>
            <a:r>
              <a:rPr lang="en-US" sz="2000" dirty="0">
                <a:latin typeface="Times" charset="0"/>
                <a:cs typeface="Times" charset="0"/>
                <a:sym typeface="Times" charset="0"/>
              </a:rPr>
              <a:t>G. </a:t>
            </a:r>
            <a:r>
              <a:rPr lang="en-US" sz="2000" dirty="0" err="1">
                <a:latin typeface="Times" charset="0"/>
                <a:cs typeface="Times" charset="0"/>
                <a:sym typeface="Times" charset="0"/>
              </a:rPr>
              <a:t>Cormode</a:t>
            </a:r>
            <a:r>
              <a:rPr lang="en-US" sz="2000" dirty="0">
                <a:latin typeface="Times" charset="0"/>
                <a:cs typeface="Times" charset="0"/>
                <a:sym typeface="Times" charset="0"/>
              </a:rPr>
              <a:t>, M. </a:t>
            </a:r>
            <a:r>
              <a:rPr lang="en-US" sz="2000" dirty="0" err="1">
                <a:latin typeface="Times" charset="0"/>
                <a:cs typeface="Times" charset="0"/>
                <a:sym typeface="Times" charset="0"/>
              </a:rPr>
              <a:t>Procopiuc</a:t>
            </a:r>
            <a:r>
              <a:rPr lang="en-US" sz="2000" dirty="0">
                <a:latin typeface="Times" charset="0"/>
                <a:cs typeface="Times" charset="0"/>
                <a:sym typeface="Times" charset="0"/>
              </a:rPr>
              <a:t>, E. </a:t>
            </a:r>
            <a:r>
              <a:rPr lang="en-US" sz="2000" dirty="0" err="1">
                <a:latin typeface="Times" charset="0"/>
                <a:cs typeface="Times" charset="0"/>
                <a:sym typeface="Times" charset="0"/>
              </a:rPr>
              <a:t>Shen</a:t>
            </a:r>
            <a:r>
              <a:rPr lang="en-US" sz="2000" dirty="0">
                <a:latin typeface="Times" charset="0"/>
                <a:cs typeface="Times" charset="0"/>
                <a:sym typeface="Times" charset="0"/>
              </a:rPr>
              <a:t>, D. </a:t>
            </a:r>
            <a:r>
              <a:rPr lang="en-US" sz="2000" dirty="0" err="1">
                <a:latin typeface="Times" charset="0"/>
                <a:cs typeface="Times" charset="0"/>
                <a:sym typeface="Times" charset="0"/>
              </a:rPr>
              <a:t>Srivastava</a:t>
            </a:r>
            <a:r>
              <a:rPr lang="en-US" sz="2000" dirty="0">
                <a:latin typeface="Times" charset="0"/>
                <a:cs typeface="Times" charset="0"/>
                <a:sym typeface="Times" charset="0"/>
              </a:rPr>
              <a:t>, and T. Yu, “Differentially private spatial decompositions,” in </a:t>
            </a:r>
            <a:r>
              <a:rPr lang="en-US" sz="2000" i="1" dirty="0">
                <a:latin typeface="Times" charset="0"/>
                <a:cs typeface="Times" charset="0"/>
                <a:sym typeface="Times" charset="0"/>
              </a:rPr>
              <a:t>ICDE</a:t>
            </a:r>
            <a:r>
              <a:rPr lang="en-US" sz="2000" dirty="0">
                <a:latin typeface="Times" charset="0"/>
                <a:cs typeface="Times" charset="0"/>
                <a:sym typeface="Times" charset="0"/>
              </a:rPr>
              <a:t>, 2012. </a:t>
            </a:r>
          </a:p>
          <a:p>
            <a:pPr>
              <a:spcBef>
                <a:spcPts val="844"/>
              </a:spcBef>
              <a:tabLst>
                <a:tab pos="98223" algn="l"/>
                <a:tab pos="321457" algn="l"/>
              </a:tabLst>
            </a:pPr>
            <a:endParaRPr lang="en-US" sz="2000" dirty="0">
              <a:ea typeface="Gill Sans" charset="0"/>
              <a:cs typeface="Gill Sans" charset="0"/>
            </a:endParaRPr>
          </a:p>
        </p:txBody>
      </p:sp>
    </p:spTree>
    <p:extLst>
      <p:ext uri="{BB962C8B-B14F-4D97-AF65-F5344CB8AC3E}">
        <p14:creationId xmlns:p14="http://schemas.microsoft.com/office/powerpoint/2010/main" val="6896678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en-US"/>
              <a:t>Recursive Partition</a:t>
            </a:r>
            <a:endParaRPr lang="en-US" dirty="0"/>
          </a:p>
        </p:txBody>
      </p:sp>
      <p:sp>
        <p:nvSpPr>
          <p:cNvPr id="12" name="Subtitle 11">
            <a:extLst>
              <a:ext uri="{FF2B5EF4-FFF2-40B4-BE49-F238E27FC236}">
                <a16:creationId xmlns:a16="http://schemas.microsoft.com/office/drawing/2014/main" id="{D32A094E-FD5B-4DE0-8E03-517737104D76}"/>
              </a:ext>
            </a:extLst>
          </p:cNvPr>
          <p:cNvSpPr>
            <a:spLocks noGrp="1"/>
          </p:cNvSpPr>
          <p:nvPr>
            <p:ph type="subTitle" idx="1"/>
          </p:nvPr>
        </p:nvSpPr>
        <p:spPr/>
        <p:txBody>
          <a:bodyPr/>
          <a:lstStyle/>
          <a:p>
            <a:endParaRPr lang="en-US"/>
          </a:p>
        </p:txBody>
      </p:sp>
      <p:sp>
        <p:nvSpPr>
          <p:cNvPr id="13" name="Text Placeholder 12">
            <a:extLst>
              <a:ext uri="{FF2B5EF4-FFF2-40B4-BE49-F238E27FC236}">
                <a16:creationId xmlns:a16="http://schemas.microsoft.com/office/drawing/2014/main" id="{AE56C41C-8977-4687-98A3-252A24CE7EDF}"/>
              </a:ext>
            </a:extLst>
          </p:cNvPr>
          <p:cNvSpPr>
            <a:spLocks noGrp="1"/>
          </p:cNvSpPr>
          <p:nvPr>
            <p:ph type="body" sz="quarter" idx="14"/>
          </p:nvPr>
        </p:nvSpPr>
        <p:spPr>
          <a:xfrm>
            <a:off x="576942" y="1917389"/>
            <a:ext cx="11038115" cy="2307140"/>
          </a:xfrm>
        </p:spPr>
        <p:txBody>
          <a:bodyPr/>
          <a:lstStyle/>
          <a:p>
            <a:r>
              <a:rPr lang="en-US" sz="3600"/>
              <a:t>KD-Hybrid</a:t>
            </a:r>
          </a:p>
          <a:p>
            <a:pPr lvl="1"/>
            <a:r>
              <a:rPr lang="en-US" sz="2800"/>
              <a:t>Quad-tree at first few levels and KD-tree for the other levels</a:t>
            </a:r>
          </a:p>
          <a:p>
            <a:r>
              <a:rPr lang="en-US" sz="3600"/>
              <a:t>Quad-opt</a:t>
            </a:r>
          </a:p>
          <a:p>
            <a:pPr lvl="1"/>
            <a:r>
              <a:rPr lang="en-US" sz="2800"/>
              <a:t>Optimize division of privacy budget</a:t>
            </a:r>
            <a:endParaRPr lang="en-US" sz="2800" dirty="0"/>
          </a:p>
        </p:txBody>
      </p:sp>
      <p:sp>
        <p:nvSpPr>
          <p:cNvPr id="14" name="Rectangle 13">
            <a:extLst>
              <a:ext uri="{FF2B5EF4-FFF2-40B4-BE49-F238E27FC236}">
                <a16:creationId xmlns:a16="http://schemas.microsoft.com/office/drawing/2014/main" id="{A70EE416-E5EE-485F-B497-EA267246F86E}"/>
              </a:ext>
            </a:extLst>
          </p:cNvPr>
          <p:cNvSpPr/>
          <p:nvPr/>
        </p:nvSpPr>
        <p:spPr>
          <a:xfrm>
            <a:off x="576943" y="5364678"/>
            <a:ext cx="11038114" cy="646331"/>
          </a:xfrm>
          <a:prstGeom prst="rect">
            <a:avLst/>
          </a:prstGeom>
        </p:spPr>
        <p:txBody>
          <a:bodyPr wrap="square">
            <a:spAutoFit/>
          </a:bodyPr>
          <a:lstStyle/>
          <a:p>
            <a:pPr>
              <a:spcBef>
                <a:spcPts val="844"/>
              </a:spcBef>
              <a:tabLst>
                <a:tab pos="98223" algn="l"/>
                <a:tab pos="321457" algn="l"/>
              </a:tabLst>
            </a:pPr>
            <a:r>
              <a:rPr lang="en-US" dirty="0">
                <a:cs typeface="Times" charset="0"/>
                <a:sym typeface="Times" charset="0"/>
              </a:rPr>
              <a:t>G. </a:t>
            </a:r>
            <a:r>
              <a:rPr lang="en-US" dirty="0" err="1">
                <a:cs typeface="Times" charset="0"/>
                <a:sym typeface="Times" charset="0"/>
              </a:rPr>
              <a:t>Cormode</a:t>
            </a:r>
            <a:r>
              <a:rPr lang="en-US" dirty="0">
                <a:cs typeface="Times" charset="0"/>
                <a:sym typeface="Times" charset="0"/>
              </a:rPr>
              <a:t>, M. </a:t>
            </a:r>
            <a:r>
              <a:rPr lang="en-US" dirty="0" err="1">
                <a:cs typeface="Times" charset="0"/>
                <a:sym typeface="Times" charset="0"/>
              </a:rPr>
              <a:t>Procopiuc</a:t>
            </a:r>
            <a:r>
              <a:rPr lang="en-US" dirty="0">
                <a:cs typeface="Times" charset="0"/>
                <a:sym typeface="Times" charset="0"/>
              </a:rPr>
              <a:t>, E. Shen, D. Srivastava, and T. Yu, “Differentially private spatial decompositions,” in </a:t>
            </a:r>
            <a:r>
              <a:rPr lang="en-US" i="1" dirty="0">
                <a:cs typeface="Times" charset="0"/>
                <a:sym typeface="Times" charset="0"/>
              </a:rPr>
              <a:t>ICDE</a:t>
            </a:r>
            <a:r>
              <a:rPr lang="en-US" dirty="0">
                <a:cs typeface="Times" charset="0"/>
                <a:sym typeface="Times" charset="0"/>
              </a:rPr>
              <a:t>, 2012. </a:t>
            </a:r>
          </a:p>
        </p:txBody>
      </p:sp>
    </p:spTree>
    <p:extLst>
      <p:ext uri="{BB962C8B-B14F-4D97-AF65-F5344CB8AC3E}">
        <p14:creationId xmlns:p14="http://schemas.microsoft.com/office/powerpoint/2010/main" val="343951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Histogram Settings</a:t>
            </a:r>
            <a:endParaRPr lang="en-US" dirty="0"/>
          </a:p>
        </p:txBody>
      </p:sp>
      <p:sp>
        <p:nvSpPr>
          <p:cNvPr id="7" name="Text Placeholder 6">
            <a:extLst>
              <a:ext uri="{FF2B5EF4-FFF2-40B4-BE49-F238E27FC236}">
                <a16:creationId xmlns:a16="http://schemas.microsoft.com/office/drawing/2014/main" id="{84E33E9E-055B-4CB0-83E7-2021230964A6}"/>
              </a:ext>
            </a:extLst>
          </p:cNvPr>
          <p:cNvSpPr>
            <a:spLocks noGrp="1"/>
          </p:cNvSpPr>
          <p:nvPr>
            <p:ph type="body" sz="quarter" idx="14"/>
          </p:nvPr>
        </p:nvSpPr>
        <p:spPr>
          <a:xfrm>
            <a:off x="576942" y="1188720"/>
            <a:ext cx="11038115" cy="4673997"/>
          </a:xfrm>
        </p:spPr>
        <p:txBody>
          <a:bodyPr/>
          <a:lstStyle/>
          <a:p>
            <a:pPr>
              <a:spcBef>
                <a:spcPts val="600"/>
              </a:spcBef>
            </a:pPr>
            <a:r>
              <a:rPr lang="en-US" sz="3600" dirty="0"/>
              <a:t>Has Suitable Partitioning </a:t>
            </a:r>
          </a:p>
          <a:p>
            <a:pPr lvl="1">
              <a:spcBef>
                <a:spcPts val="600"/>
              </a:spcBef>
            </a:pPr>
            <a:r>
              <a:rPr lang="en-US" sz="2800" dirty="0"/>
              <a:t>A pre-defined partitioning </a:t>
            </a:r>
          </a:p>
          <a:p>
            <a:pPr lvl="1">
              <a:spcBef>
                <a:spcPts val="600"/>
              </a:spcBef>
            </a:pPr>
            <a:r>
              <a:rPr lang="en-US" sz="2800" dirty="0"/>
              <a:t>The average number of data points in a bin is sufficiently high </a:t>
            </a:r>
          </a:p>
          <a:p>
            <a:pPr>
              <a:spcBef>
                <a:spcPts val="600"/>
              </a:spcBef>
            </a:pPr>
            <a:r>
              <a:rPr lang="en-US" sz="3600" dirty="0"/>
              <a:t>Lacking Suitable Partitioning </a:t>
            </a:r>
          </a:p>
          <a:p>
            <a:pPr lvl="1">
              <a:spcBef>
                <a:spcPts val="600"/>
              </a:spcBef>
            </a:pPr>
            <a:r>
              <a:rPr lang="en-US" sz="2800" dirty="0"/>
              <a:t>No pre-defined partition</a:t>
            </a:r>
          </a:p>
          <a:p>
            <a:pPr lvl="1">
              <a:spcBef>
                <a:spcPts val="600"/>
              </a:spcBef>
            </a:pPr>
            <a:r>
              <a:rPr lang="en-US" sz="2800" dirty="0"/>
              <a:t>A pre-defined partitioning exists, but the average number of data points for each bin is low </a:t>
            </a:r>
          </a:p>
          <a:p>
            <a:pPr lvl="1">
              <a:spcBef>
                <a:spcPts val="600"/>
              </a:spcBef>
            </a:pPr>
            <a:r>
              <a:rPr lang="en-US" sz="2800" b="1" dirty="0"/>
              <a:t>Determine the partitioning</a:t>
            </a:r>
            <a:endParaRPr lang="en-US" sz="2800" dirty="0"/>
          </a:p>
        </p:txBody>
      </p:sp>
    </p:spTree>
    <p:extLst>
      <p:ext uri="{BB962C8B-B14F-4D97-AF65-F5344CB8AC3E}">
        <p14:creationId xmlns:p14="http://schemas.microsoft.com/office/powerpoint/2010/main" val="3529345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Utility Metrics (1)</a:t>
            </a:r>
            <a:endParaRPr lang="en-US" dirty="0"/>
          </a:p>
        </p:txBody>
      </p:sp>
      <p:sp>
        <p:nvSpPr>
          <p:cNvPr id="11" name="Subtitle 10">
            <a:extLst>
              <a:ext uri="{FF2B5EF4-FFF2-40B4-BE49-F238E27FC236}">
                <a16:creationId xmlns:a16="http://schemas.microsoft.com/office/drawing/2014/main" id="{D9FD180F-79F1-4687-BF3B-94A93BE6DC4B}"/>
              </a:ext>
            </a:extLst>
          </p:cNvPr>
          <p:cNvSpPr>
            <a:spLocks noGrp="1"/>
          </p:cNvSpPr>
          <p:nvPr>
            <p:ph type="subTitle" idx="1"/>
          </p:nvPr>
        </p:nvSpPr>
        <p:spPr/>
        <p:txBody>
          <a:bodyPr/>
          <a:lstStyle/>
          <a:p>
            <a:endParaRPr lang="en-US"/>
          </a:p>
        </p:txBody>
      </p:sp>
      <p:sp>
        <p:nvSpPr>
          <p:cNvPr id="12" name="Text Placeholder 11">
            <a:extLst>
              <a:ext uri="{FF2B5EF4-FFF2-40B4-BE49-F238E27FC236}">
                <a16:creationId xmlns:a16="http://schemas.microsoft.com/office/drawing/2014/main" id="{EAC9EB9C-CC22-4D17-A1A3-40BC005E5770}"/>
              </a:ext>
            </a:extLst>
          </p:cNvPr>
          <p:cNvSpPr>
            <a:spLocks noGrp="1"/>
          </p:cNvSpPr>
          <p:nvPr>
            <p:ph type="body" sz="quarter" idx="14"/>
          </p:nvPr>
        </p:nvSpPr>
        <p:spPr/>
        <p:txBody>
          <a:bodyPr/>
          <a:lstStyle/>
          <a:p>
            <a:pPr>
              <a:spcBef>
                <a:spcPts val="600"/>
              </a:spcBef>
            </a:pPr>
            <a:r>
              <a:rPr lang="en-US" sz="3200" dirty="0"/>
              <a:t>Mean Absolute Error (MAE) </a:t>
            </a:r>
          </a:p>
          <a:p>
            <a:pPr lvl="1">
              <a:spcBef>
                <a:spcPts val="600"/>
              </a:spcBef>
            </a:pPr>
            <a:r>
              <a:rPr lang="en-US" sz="2800" dirty="0"/>
              <a:t>absolute difference between the noisy answer and the true answer </a:t>
            </a:r>
          </a:p>
          <a:p>
            <a:pPr>
              <a:spcBef>
                <a:spcPts val="600"/>
              </a:spcBef>
            </a:pPr>
            <a:r>
              <a:rPr lang="en-US" sz="3200" dirty="0"/>
              <a:t>Mean Squared </a:t>
            </a:r>
            <a:r>
              <a:rPr lang="en-US" sz="3200" dirty="0" smtClean="0"/>
              <a:t>absolute </a:t>
            </a:r>
            <a:r>
              <a:rPr lang="en-US" sz="3200" dirty="0"/>
              <a:t>Error (</a:t>
            </a:r>
            <a:r>
              <a:rPr lang="en-US" sz="3200" dirty="0" smtClean="0"/>
              <a:t>MSE</a:t>
            </a:r>
            <a:r>
              <a:rPr lang="en-US" sz="3200" dirty="0"/>
              <a:t>) </a:t>
            </a:r>
          </a:p>
          <a:p>
            <a:pPr lvl="1">
              <a:spcBef>
                <a:spcPts val="600"/>
              </a:spcBef>
            </a:pPr>
            <a:r>
              <a:rPr lang="en-US" sz="2800" dirty="0"/>
              <a:t>often easier to compute</a:t>
            </a:r>
          </a:p>
          <a:p>
            <a:pPr lvl="1">
              <a:spcBef>
                <a:spcPts val="600"/>
              </a:spcBef>
            </a:pPr>
            <a:r>
              <a:rPr lang="en-US" sz="2800" dirty="0" smtClean="0"/>
              <a:t>MSE </a:t>
            </a:r>
            <a:r>
              <a:rPr lang="en-US" sz="2800" dirty="0"/>
              <a:t>is the variance of the random noise</a:t>
            </a:r>
          </a:p>
        </p:txBody>
      </p:sp>
    </p:spTree>
    <p:extLst>
      <p:ext uri="{BB962C8B-B14F-4D97-AF65-F5344CB8AC3E}">
        <p14:creationId xmlns:p14="http://schemas.microsoft.com/office/powerpoint/2010/main" val="41023112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Utility Metrics (2)</a:t>
            </a:r>
            <a:endParaRPr lang="en-US" dirty="0"/>
          </a:p>
        </p:txBody>
      </p:sp>
      <p:sp>
        <p:nvSpPr>
          <p:cNvPr id="12" name="Subtitle 11">
            <a:extLst>
              <a:ext uri="{FF2B5EF4-FFF2-40B4-BE49-F238E27FC236}">
                <a16:creationId xmlns:a16="http://schemas.microsoft.com/office/drawing/2014/main" id="{C3F3CF60-8121-4A52-B93E-0E47A6E299CB}"/>
              </a:ext>
            </a:extLst>
          </p:cNvPr>
          <p:cNvSpPr>
            <a:spLocks noGrp="1"/>
          </p:cNvSpPr>
          <p:nvPr>
            <p:ph type="subTitle" idx="1"/>
          </p:nvPr>
        </p:nvSpPr>
        <p:spPr/>
        <p:txBody>
          <a:bodyPr/>
          <a:lstStyle/>
          <a:p>
            <a:endParaRPr lang="en-US"/>
          </a:p>
        </p:txBody>
      </p:sp>
      <p:sp>
        <p:nvSpPr>
          <p:cNvPr id="13" name="Text Placeholder 12">
            <a:extLst>
              <a:ext uri="{FF2B5EF4-FFF2-40B4-BE49-F238E27FC236}">
                <a16:creationId xmlns:a16="http://schemas.microsoft.com/office/drawing/2014/main" id="{931FDE59-1145-4860-A383-F7420E46E24E}"/>
              </a:ext>
            </a:extLst>
          </p:cNvPr>
          <p:cNvSpPr>
            <a:spLocks noGrp="1"/>
          </p:cNvSpPr>
          <p:nvPr>
            <p:ph type="body" sz="quarter" idx="14"/>
          </p:nvPr>
        </p:nvSpPr>
        <p:spPr>
          <a:xfrm>
            <a:off x="576942" y="1917388"/>
            <a:ext cx="11038115" cy="2599747"/>
          </a:xfrm>
        </p:spPr>
        <p:txBody>
          <a:bodyPr/>
          <a:lstStyle/>
          <a:p>
            <a:r>
              <a:rPr lang="en-US" sz="3200" dirty="0"/>
              <a:t>Mean Relative Error (MRE)</a:t>
            </a:r>
          </a:p>
          <a:p>
            <a:pPr lvl="1"/>
            <a:r>
              <a:rPr lang="en-US" sz="2400" dirty="0"/>
              <a:t>impact of the same absolute error is different when the true answers are different </a:t>
            </a:r>
          </a:p>
          <a:p>
            <a:pPr lvl="1"/>
            <a:r>
              <a:rPr lang="en-US" sz="2400" dirty="0"/>
              <a:t>the true answer may be very small, or even 0 </a:t>
            </a:r>
          </a:p>
          <a:p>
            <a:pPr lvl="2"/>
            <a:r>
              <a:rPr lang="en-US" sz="2400" dirty="0"/>
              <a:t>chooses a threshold θ to be used as the denominator</a:t>
            </a:r>
          </a:p>
        </p:txBody>
      </p:sp>
      <p:pic>
        <p:nvPicPr>
          <p:cNvPr id="14" name="Picture 13" descr="Relative Error = &#10;|true anser - obtained answer|&#10;divided by&#10;max(θ, true answer)">
            <a:extLst>
              <a:ext uri="{FF2B5EF4-FFF2-40B4-BE49-F238E27FC236}">
                <a16:creationId xmlns:a16="http://schemas.microsoft.com/office/drawing/2014/main" id="{B8E51150-FDC9-4DFD-9A5F-E2F4C0E935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7999" y="4623472"/>
            <a:ext cx="6096000" cy="1003300"/>
          </a:xfrm>
          <a:prstGeom prst="rect">
            <a:avLst/>
          </a:prstGeom>
          <a:ln w="57150">
            <a:solidFill>
              <a:schemeClr val="accent1"/>
            </a:solidFill>
          </a:ln>
        </p:spPr>
      </p:pic>
    </p:spTree>
    <p:extLst>
      <p:ext uri="{BB962C8B-B14F-4D97-AF65-F5344CB8AC3E}">
        <p14:creationId xmlns:p14="http://schemas.microsoft.com/office/powerpoint/2010/main" val="23170827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Dense Pre-defined Partitioning </a:t>
            </a:r>
            <a:endParaRPr lang="en-US" dirty="0"/>
          </a:p>
        </p:txBody>
      </p:sp>
      <p:sp>
        <p:nvSpPr>
          <p:cNvPr id="28" name="Text Placeholder 27">
            <a:extLst>
              <a:ext uri="{FF2B5EF4-FFF2-40B4-BE49-F238E27FC236}">
                <a16:creationId xmlns:a16="http://schemas.microsoft.com/office/drawing/2014/main" id="{0500F43E-3525-44FD-A0A7-7B3E6657377F}"/>
              </a:ext>
            </a:extLst>
          </p:cNvPr>
          <p:cNvSpPr>
            <a:spLocks noGrp="1"/>
          </p:cNvSpPr>
          <p:nvPr>
            <p:ph type="body" sz="quarter" idx="14"/>
          </p:nvPr>
        </p:nvSpPr>
        <p:spPr>
          <a:xfrm>
            <a:off x="576942" y="1203158"/>
            <a:ext cx="11038115" cy="4659559"/>
          </a:xfrm>
        </p:spPr>
        <p:txBody>
          <a:bodyPr/>
          <a:lstStyle/>
          <a:p>
            <a:r>
              <a:rPr lang="en-US" sz="3200" dirty="0"/>
              <a:t>The average bin count is at least ≥</a:t>
            </a:r>
          </a:p>
          <a:p>
            <a:r>
              <a:rPr lang="en-US" sz="3200" dirty="0"/>
              <a:t>Baseline: a simple histogram</a:t>
            </a:r>
          </a:p>
          <a:p>
            <a:pPr lvl="1"/>
            <a:r>
              <a:rPr lang="en-US" sz="2400" dirty="0"/>
              <a:t>Add noise sampled from  Lap(    ) to each bin</a:t>
            </a:r>
          </a:p>
          <a:p>
            <a:pPr lvl="2"/>
            <a:r>
              <a:rPr lang="en-US" sz="2400" dirty="0"/>
              <a:t>Variance: </a:t>
            </a:r>
          </a:p>
          <a:p>
            <a:pPr lvl="1"/>
            <a:r>
              <a:rPr lang="en-US" sz="2400" dirty="0"/>
              <a:t>Average length of queries: </a:t>
            </a:r>
          </a:p>
          <a:p>
            <a:pPr lvl="1"/>
            <a:endParaRPr lang="en-US" sz="2400" dirty="0"/>
          </a:p>
          <a:p>
            <a:pPr lvl="1"/>
            <a:endParaRPr lang="en-US" sz="2400" dirty="0"/>
          </a:p>
          <a:p>
            <a:pPr lvl="1"/>
            <a:r>
              <a:rPr lang="en-US" sz="2400" dirty="0"/>
              <a:t>Average-case </a:t>
            </a:r>
            <a:r>
              <a:rPr lang="en-US" sz="2400" dirty="0" smtClean="0"/>
              <a:t>MSE</a:t>
            </a:r>
            <a:r>
              <a:rPr lang="en-US" sz="2400" dirty="0"/>
              <a:t>:</a:t>
            </a:r>
          </a:p>
        </p:txBody>
      </p:sp>
      <p:graphicFrame>
        <p:nvGraphicFramePr>
          <p:cNvPr id="29" name="Object 28">
            <a:extLst>
              <a:ext uri="{FF2B5EF4-FFF2-40B4-BE49-F238E27FC236}">
                <a16:creationId xmlns:a16="http://schemas.microsoft.com/office/drawing/2014/main" id="{1EFE156B-99D2-480C-915B-4584CF0E6A6C}"/>
              </a:ext>
            </a:extLst>
          </p:cNvPr>
          <p:cNvGraphicFramePr>
            <a:graphicFrameLocks noChangeAspect="1"/>
          </p:cNvGraphicFramePr>
          <p:nvPr>
            <p:extLst>
              <p:ext uri="{D42A27DB-BD31-4B8C-83A1-F6EECF244321}">
                <p14:modId xmlns:p14="http://schemas.microsoft.com/office/powerpoint/2010/main" val="3929898254"/>
              </p:ext>
            </p:extLst>
          </p:nvPr>
        </p:nvGraphicFramePr>
        <p:xfrm>
          <a:off x="6924675" y="995283"/>
          <a:ext cx="385762" cy="866775"/>
        </p:xfrm>
        <a:graphic>
          <a:graphicData uri="http://schemas.openxmlformats.org/presentationml/2006/ole">
            <mc:AlternateContent xmlns:mc="http://schemas.openxmlformats.org/markup-compatibility/2006">
              <mc:Choice xmlns:v="urn:schemas-microsoft-com:vml" Requires="v">
                <p:oleObj spid="_x0000_s1038" name="Equation" r:id="rId3" imgW="139700" imgH="393700" progId="Equation.3">
                  <p:embed/>
                </p:oleObj>
              </mc:Choice>
              <mc:Fallback>
                <p:oleObj name="Equation" r:id="rId3" imgW="139700" imgH="393700" progId="Equation.3">
                  <p:embed/>
                  <p:pic>
                    <p:nvPicPr>
                      <p:cNvPr id="29" name="Object 28">
                        <a:extLst>
                          <a:ext uri="{FF2B5EF4-FFF2-40B4-BE49-F238E27FC236}">
                            <a16:creationId xmlns:a16="http://schemas.microsoft.com/office/drawing/2014/main" id="{1EFE156B-99D2-480C-915B-4584CF0E6A6C}"/>
                          </a:ext>
                        </a:extLst>
                      </p:cNvPr>
                      <p:cNvPicPr/>
                      <p:nvPr/>
                    </p:nvPicPr>
                    <p:blipFill>
                      <a:blip r:embed="rId4"/>
                      <a:stretch>
                        <a:fillRect/>
                      </a:stretch>
                    </p:blipFill>
                    <p:spPr>
                      <a:xfrm>
                        <a:off x="6924675" y="995283"/>
                        <a:ext cx="385762" cy="866775"/>
                      </a:xfrm>
                      <a:prstGeom prst="rect">
                        <a:avLst/>
                      </a:prstGeom>
                    </p:spPr>
                  </p:pic>
                </p:oleObj>
              </mc:Fallback>
            </mc:AlternateContent>
          </a:graphicData>
        </a:graphic>
      </p:graphicFrame>
      <p:graphicFrame>
        <p:nvGraphicFramePr>
          <p:cNvPr id="30" name="Object 29">
            <a:extLst>
              <a:ext uri="{FF2B5EF4-FFF2-40B4-BE49-F238E27FC236}">
                <a16:creationId xmlns:a16="http://schemas.microsoft.com/office/drawing/2014/main" id="{DF4B516F-2DC1-45A7-AA15-646D7DD7990D}"/>
              </a:ext>
            </a:extLst>
          </p:cNvPr>
          <p:cNvGraphicFramePr>
            <a:graphicFrameLocks noChangeAspect="1"/>
          </p:cNvGraphicFramePr>
          <p:nvPr>
            <p:extLst>
              <p:ext uri="{D42A27DB-BD31-4B8C-83A1-F6EECF244321}">
                <p14:modId xmlns:p14="http://schemas.microsoft.com/office/powerpoint/2010/main" val="3536531394"/>
              </p:ext>
            </p:extLst>
          </p:nvPr>
        </p:nvGraphicFramePr>
        <p:xfrm>
          <a:off x="5079269" y="2076769"/>
          <a:ext cx="385762" cy="868363"/>
        </p:xfrm>
        <a:graphic>
          <a:graphicData uri="http://schemas.openxmlformats.org/presentationml/2006/ole">
            <mc:AlternateContent xmlns:mc="http://schemas.openxmlformats.org/markup-compatibility/2006">
              <mc:Choice xmlns:v="urn:schemas-microsoft-com:vml" Requires="v">
                <p:oleObj spid="_x0000_s1039" name="Equation" r:id="rId5" imgW="139700" imgH="393700" progId="Equation.3">
                  <p:embed/>
                </p:oleObj>
              </mc:Choice>
              <mc:Fallback>
                <p:oleObj name="Equation" r:id="rId5" imgW="139700" imgH="393700" progId="Equation.3">
                  <p:embed/>
                  <p:pic>
                    <p:nvPicPr>
                      <p:cNvPr id="30" name="Object 29">
                        <a:extLst>
                          <a:ext uri="{FF2B5EF4-FFF2-40B4-BE49-F238E27FC236}">
                            <a16:creationId xmlns:a16="http://schemas.microsoft.com/office/drawing/2014/main" id="{DF4B516F-2DC1-45A7-AA15-646D7DD7990D}"/>
                          </a:ext>
                        </a:extLst>
                      </p:cNvPr>
                      <p:cNvPicPr/>
                      <p:nvPr/>
                    </p:nvPicPr>
                    <p:blipFill>
                      <a:blip r:embed="rId6"/>
                      <a:stretch>
                        <a:fillRect/>
                      </a:stretch>
                    </p:blipFill>
                    <p:spPr>
                      <a:xfrm>
                        <a:off x="5079269" y="2076769"/>
                        <a:ext cx="385762" cy="868363"/>
                      </a:xfrm>
                      <a:prstGeom prst="rect">
                        <a:avLst/>
                      </a:prstGeom>
                    </p:spPr>
                  </p:pic>
                </p:oleObj>
              </mc:Fallback>
            </mc:AlternateContent>
          </a:graphicData>
        </a:graphic>
      </p:graphicFrame>
      <p:graphicFrame>
        <p:nvGraphicFramePr>
          <p:cNvPr id="31" name="Object 30">
            <a:extLst>
              <a:ext uri="{FF2B5EF4-FFF2-40B4-BE49-F238E27FC236}">
                <a16:creationId xmlns:a16="http://schemas.microsoft.com/office/drawing/2014/main" id="{C20212DB-155D-4A94-84D8-8F15599D3BAE}"/>
              </a:ext>
            </a:extLst>
          </p:cNvPr>
          <p:cNvGraphicFramePr>
            <a:graphicFrameLocks noChangeAspect="1"/>
          </p:cNvGraphicFramePr>
          <p:nvPr>
            <p:extLst>
              <p:ext uri="{D42A27DB-BD31-4B8C-83A1-F6EECF244321}">
                <p14:modId xmlns:p14="http://schemas.microsoft.com/office/powerpoint/2010/main" val="3504431688"/>
              </p:ext>
            </p:extLst>
          </p:nvPr>
        </p:nvGraphicFramePr>
        <p:xfrm>
          <a:off x="2655506" y="2681758"/>
          <a:ext cx="1074283" cy="699116"/>
        </p:xfrm>
        <a:graphic>
          <a:graphicData uri="http://schemas.openxmlformats.org/presentationml/2006/ole">
            <mc:AlternateContent xmlns:mc="http://schemas.openxmlformats.org/markup-compatibility/2006">
              <mc:Choice xmlns:v="urn:schemas-microsoft-com:vml" Requires="v">
                <p:oleObj spid="_x0000_s1040" name="Equation" r:id="rId7" imgW="482600" imgH="393700" progId="Equation.3">
                  <p:embed/>
                </p:oleObj>
              </mc:Choice>
              <mc:Fallback>
                <p:oleObj name="Equation" r:id="rId7" imgW="482600" imgH="393700" progId="Equation.3">
                  <p:embed/>
                  <p:pic>
                    <p:nvPicPr>
                      <p:cNvPr id="31" name="Object 30">
                        <a:extLst>
                          <a:ext uri="{FF2B5EF4-FFF2-40B4-BE49-F238E27FC236}">
                            <a16:creationId xmlns:a16="http://schemas.microsoft.com/office/drawing/2014/main" id="{C20212DB-155D-4A94-84D8-8F15599D3BAE}"/>
                          </a:ext>
                        </a:extLst>
                      </p:cNvPr>
                      <p:cNvPicPr/>
                      <p:nvPr/>
                    </p:nvPicPr>
                    <p:blipFill>
                      <a:blip r:embed="rId8"/>
                      <a:stretch>
                        <a:fillRect/>
                      </a:stretch>
                    </p:blipFill>
                    <p:spPr>
                      <a:xfrm>
                        <a:off x="2655506" y="2681758"/>
                        <a:ext cx="1074283" cy="699116"/>
                      </a:xfrm>
                      <a:prstGeom prst="rect">
                        <a:avLst/>
                      </a:prstGeom>
                    </p:spPr>
                  </p:pic>
                </p:oleObj>
              </mc:Fallback>
            </mc:AlternateContent>
          </a:graphicData>
        </a:graphic>
      </p:graphicFrame>
      <p:pic>
        <p:nvPicPr>
          <p:cNvPr id="32" name="Picture 31" descr="Screen Shot 2016-06-19 at 8.47.48 PM.png">
            <a:extLst>
              <a:ext uri="{FF2B5EF4-FFF2-40B4-BE49-F238E27FC236}">
                <a16:creationId xmlns:a16="http://schemas.microsoft.com/office/drawing/2014/main" id="{E88B6BAE-242C-4FA1-A96C-CDD37E7FF804}"/>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103497" y="3797632"/>
            <a:ext cx="4178300" cy="800100"/>
          </a:xfrm>
          <a:prstGeom prst="rect">
            <a:avLst/>
          </a:prstGeom>
        </p:spPr>
      </p:pic>
      <p:pic>
        <p:nvPicPr>
          <p:cNvPr id="33" name="Picture 32" descr="Screen Shot 2016-06-19 at 8.48.42 PM.png">
            <a:extLst>
              <a:ext uri="{FF2B5EF4-FFF2-40B4-BE49-F238E27FC236}">
                <a16:creationId xmlns:a16="http://schemas.microsoft.com/office/drawing/2014/main" id="{57490160-4FE2-421F-8057-50DC69976041}"/>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4304569" y="4805607"/>
            <a:ext cx="1549400" cy="685800"/>
          </a:xfrm>
          <a:prstGeom prst="rect">
            <a:avLst/>
          </a:prstGeom>
        </p:spPr>
      </p:pic>
      <p:sp>
        <p:nvSpPr>
          <p:cNvPr id="34" name="TextBox 33">
            <a:extLst>
              <a:ext uri="{FF2B5EF4-FFF2-40B4-BE49-F238E27FC236}">
                <a16:creationId xmlns:a16="http://schemas.microsoft.com/office/drawing/2014/main" id="{28EBB407-D631-4D46-A57C-775E8A9F078D}"/>
              </a:ext>
            </a:extLst>
          </p:cNvPr>
          <p:cNvSpPr txBox="1"/>
          <p:nvPr/>
        </p:nvSpPr>
        <p:spPr>
          <a:xfrm>
            <a:off x="6492052" y="3250980"/>
            <a:ext cx="2418399" cy="646331"/>
          </a:xfrm>
          <a:prstGeom prst="rect">
            <a:avLst/>
          </a:prstGeom>
          <a:noFill/>
          <a:ln>
            <a:noFill/>
          </a:ln>
        </p:spPr>
        <p:txBody>
          <a:bodyPr wrap="square" rtlCol="0">
            <a:spAutoFit/>
          </a:bodyPr>
          <a:lstStyle/>
          <a:p>
            <a:r>
              <a:rPr lang="en-US" dirty="0">
                <a:solidFill>
                  <a:schemeClr val="accent1"/>
                </a:solidFill>
              </a:rPr>
              <a:t>Unit Variance</a:t>
            </a:r>
          </a:p>
          <a:p>
            <a:endParaRPr lang="en-US" dirty="0"/>
          </a:p>
        </p:txBody>
      </p:sp>
      <p:cxnSp>
        <p:nvCxnSpPr>
          <p:cNvPr id="35" name="Straight Arrow Connector 34">
            <a:extLst>
              <a:ext uri="{FF2B5EF4-FFF2-40B4-BE49-F238E27FC236}">
                <a16:creationId xmlns:a16="http://schemas.microsoft.com/office/drawing/2014/main" id="{B3F3B9C6-CBF2-4642-8EF4-4918EA537FA4}"/>
              </a:ext>
            </a:extLst>
          </p:cNvPr>
          <p:cNvCxnSpPr>
            <a:cxnSpLocks/>
          </p:cNvCxnSpPr>
          <p:nvPr/>
        </p:nvCxnSpPr>
        <p:spPr>
          <a:xfrm flipH="1" flipV="1">
            <a:off x="3970421" y="3064923"/>
            <a:ext cx="2521632" cy="36407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2859829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6943" y="137160"/>
            <a:ext cx="11038114" cy="553998"/>
          </a:xfrm>
        </p:spPr>
        <p:txBody>
          <a:bodyPr/>
          <a:lstStyle/>
          <a:p>
            <a:r>
              <a:rPr lang="en-US" dirty="0" smtClean="0"/>
              <a:t>A Digression</a:t>
            </a:r>
            <a:endParaRPr lang="en-US" dirty="0"/>
          </a:p>
        </p:txBody>
      </p:sp>
      <p:sp>
        <p:nvSpPr>
          <p:cNvPr id="3" name="Subtitle 2"/>
          <p:cNvSpPr>
            <a:spLocks noGrp="1"/>
          </p:cNvSpPr>
          <p:nvPr>
            <p:ph type="subTitle" idx="1"/>
          </p:nvPr>
        </p:nvSpPr>
        <p:spPr/>
        <p:txBody>
          <a:bodyPr/>
          <a:lstStyle/>
          <a:p>
            <a:endParaRPr lang="en-US"/>
          </a:p>
        </p:txBody>
      </p:sp>
      <p:sp>
        <p:nvSpPr>
          <p:cNvPr id="4" name="Text Placeholder 3"/>
          <p:cNvSpPr>
            <a:spLocks noGrp="1"/>
          </p:cNvSpPr>
          <p:nvPr>
            <p:ph type="body" sz="quarter" idx="14"/>
          </p:nvPr>
        </p:nvSpPr>
        <p:spPr/>
        <p:txBody>
          <a:bodyPr/>
          <a:lstStyle/>
          <a:p>
            <a:pPr>
              <a:spcBef>
                <a:spcPts val="600"/>
              </a:spcBef>
            </a:pPr>
            <a:r>
              <a:rPr lang="en-US" sz="2800" dirty="0" smtClean="0"/>
              <a:t>The hierarchy method uses a data structure called segment tree</a:t>
            </a:r>
          </a:p>
          <a:p>
            <a:pPr lvl="1">
              <a:spcBef>
                <a:spcPts val="600"/>
              </a:spcBef>
            </a:pPr>
            <a:r>
              <a:rPr lang="en-US" sz="2400" dirty="0" smtClean="0"/>
              <a:t>Consider </a:t>
            </a:r>
            <a:r>
              <a:rPr lang="en-US" sz="2400" dirty="0" smtClean="0">
                <a:hlinkClick r:id="rId2"/>
              </a:rPr>
              <a:t>this problem</a:t>
            </a:r>
            <a:endParaRPr lang="en-US" sz="2400" dirty="0" smtClean="0"/>
          </a:p>
          <a:p>
            <a:pPr>
              <a:spcBef>
                <a:spcPts val="600"/>
              </a:spcBef>
            </a:pPr>
            <a:r>
              <a:rPr lang="en-US" sz="2800" dirty="0" smtClean="0"/>
              <a:t>We will explain what is it and why by starting with prefix sum and difference arrays</a:t>
            </a:r>
          </a:p>
          <a:p>
            <a:pPr lvl="1">
              <a:spcBef>
                <a:spcPts val="600"/>
              </a:spcBef>
            </a:pPr>
            <a:r>
              <a:rPr lang="en-US" sz="2400" dirty="0" smtClean="0"/>
              <a:t>Let us study </a:t>
            </a:r>
            <a:r>
              <a:rPr lang="en-US" sz="2400" dirty="0" smtClean="0">
                <a:hlinkClick r:id="rId3"/>
              </a:rPr>
              <a:t>these slides</a:t>
            </a:r>
            <a:endParaRPr lang="en-US" sz="2400" dirty="0"/>
          </a:p>
        </p:txBody>
      </p:sp>
      <p:sp>
        <p:nvSpPr>
          <p:cNvPr id="5" name="Slide Number Placeholder 4"/>
          <p:cNvSpPr>
            <a:spLocks noGrp="1"/>
          </p:cNvSpPr>
          <p:nvPr>
            <p:ph type="sldNum" sz="quarter" idx="4"/>
          </p:nvPr>
        </p:nvSpPr>
        <p:spPr/>
        <p:txBody>
          <a:bodyPr/>
          <a:lstStyle/>
          <a:p>
            <a:fld id="{8A7A6979-0714-4377-B894-6BE4C2D6E202}" type="slidenum">
              <a:rPr lang="en-US" smtClean="0"/>
              <a:pPr/>
              <a:t>9</a:t>
            </a:fld>
            <a:endParaRPr lang="en-US" dirty="0"/>
          </a:p>
        </p:txBody>
      </p:sp>
    </p:spTree>
    <p:extLst>
      <p:ext uri="{BB962C8B-B14F-4D97-AF65-F5344CB8AC3E}">
        <p14:creationId xmlns:p14="http://schemas.microsoft.com/office/powerpoint/2010/main" val="1912416977"/>
      </p:ext>
    </p:extLst>
  </p:cSld>
  <p:clrMapOvr>
    <a:masterClrMapping/>
  </p:clrMapOvr>
</p:sld>
</file>

<file path=ppt/theme/theme1.xml><?xml version="1.0" encoding="utf-8"?>
<a:theme xmlns:a="http://schemas.openxmlformats.org/drawingml/2006/main" name="Purdue2">
  <a:themeElements>
    <a:clrScheme name="PurdueColors">
      <a:dk1>
        <a:srgbClr val="000000"/>
      </a:dk1>
      <a:lt1>
        <a:srgbClr val="000000"/>
      </a:lt1>
      <a:dk2>
        <a:srgbClr val="C4BFC0"/>
      </a:dk2>
      <a:lt2>
        <a:srgbClr val="C9B991"/>
      </a:lt2>
      <a:accent1>
        <a:srgbClr val="8E6F3E"/>
      </a:accent1>
      <a:accent2>
        <a:srgbClr val="555960"/>
      </a:accent2>
      <a:accent3>
        <a:srgbClr val="C9B991"/>
      </a:accent3>
      <a:accent4>
        <a:srgbClr val="FFFFFF"/>
      </a:accent4>
      <a:accent5>
        <a:srgbClr val="000000"/>
      </a:accent5>
      <a:accent6>
        <a:srgbClr val="555960"/>
      </a:accent6>
      <a:hlink>
        <a:srgbClr val="000000"/>
      </a:hlink>
      <a:folHlink>
        <a:srgbClr val="555960"/>
      </a:folHlink>
    </a:clrScheme>
    <a:fontScheme name="PurdueBrand">
      <a:majorFont>
        <a:latin typeface="Acumin Pro ExtraCondensed Smbd"/>
        <a:ea typeface=""/>
        <a:cs typeface=""/>
      </a:majorFont>
      <a:minorFont>
        <a:latin typeface="Acumin Pro"/>
        <a:ea typeface=""/>
        <a:cs typeface=""/>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BCM-Template-v3" id="{D7F97523-C197-41AD-B9C0-F7306DDB89C3}" vid="{8F899DD9-3EE7-433F-9563-16F621F1088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17965</TotalTime>
  <Words>2064</Words>
  <Application>Microsoft Office PowerPoint</Application>
  <PresentationFormat>Widescreen</PresentationFormat>
  <Paragraphs>637</Paragraphs>
  <Slides>43</Slides>
  <Notes>10</Notes>
  <HiddenSlides>0</HiddenSlides>
  <MMClips>0</MMClips>
  <ScaleCrop>false</ScaleCrop>
  <HeadingPairs>
    <vt:vector size="8" baseType="variant">
      <vt:variant>
        <vt:lpstr>Fonts Used</vt:lpstr>
      </vt:variant>
      <vt:variant>
        <vt:i4>17</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62" baseType="lpstr">
      <vt:lpstr>宋体</vt:lpstr>
      <vt:lpstr>Acumin Pro</vt:lpstr>
      <vt:lpstr>Acumin Pro ExtraCondensed</vt:lpstr>
      <vt:lpstr>Acumin Pro ExtraCondensed Smbd</vt:lpstr>
      <vt:lpstr>Acumin Pro Medium</vt:lpstr>
      <vt:lpstr>Acumin Pro SemiCondensed</vt:lpstr>
      <vt:lpstr>Arial</vt:lpstr>
      <vt:lpstr>Calibri</vt:lpstr>
      <vt:lpstr>Gill Sans</vt:lpstr>
      <vt:lpstr>Times</vt:lpstr>
      <vt:lpstr>Times New Roman</vt:lpstr>
      <vt:lpstr>Times New Roman Italic</vt:lpstr>
      <vt:lpstr>United Sans Cd Md</vt:lpstr>
      <vt:lpstr>United Sans Rg Lt</vt:lpstr>
      <vt:lpstr>United Sans Rg Md</vt:lpstr>
      <vt:lpstr>Wingdings</vt:lpstr>
      <vt:lpstr>ヒラギノ角ゴ ProN W3</vt:lpstr>
      <vt:lpstr>Purdue2</vt:lpstr>
      <vt:lpstr>Equation</vt:lpstr>
      <vt:lpstr>Differential Privacy:  Publishing Histograms</vt:lpstr>
      <vt:lpstr>Hierarchical Methods for Histograms</vt:lpstr>
      <vt:lpstr>Histogram</vt:lpstr>
      <vt:lpstr>Range Query</vt:lpstr>
      <vt:lpstr>Histogram Settings</vt:lpstr>
      <vt:lpstr>Utility Metrics (1)</vt:lpstr>
      <vt:lpstr>Utility Metrics (2)</vt:lpstr>
      <vt:lpstr>Dense Pre-defined Partitioning </vt:lpstr>
      <vt:lpstr>A Digression</vt:lpstr>
      <vt:lpstr>Hierarchical Method</vt:lpstr>
      <vt:lpstr>Hierarchical Method</vt:lpstr>
      <vt:lpstr>Branching Factor b</vt:lpstr>
      <vt:lpstr>Constrained Inference</vt:lpstr>
      <vt:lpstr>Weighted Averaging</vt:lpstr>
      <vt:lpstr>Weighted Averaging</vt:lpstr>
      <vt:lpstr>Weighted Averaging</vt:lpstr>
      <vt:lpstr>Mean Consistency</vt:lpstr>
      <vt:lpstr>Mean Consistency (2)</vt:lpstr>
      <vt:lpstr>Privacy Budget Allocation</vt:lpstr>
      <vt:lpstr>Wavelet Transformation </vt:lpstr>
      <vt:lpstr>The Matrix Mechanism </vt:lpstr>
      <vt:lpstr>Beyond One-Dimensional Datasets </vt:lpstr>
      <vt:lpstr>Grid Methods</vt:lpstr>
      <vt:lpstr>Lacking Suitable Partitioning </vt:lpstr>
      <vt:lpstr>Example: Geospatial Data</vt:lpstr>
      <vt:lpstr>Example: Geospatial Data</vt:lpstr>
      <vt:lpstr>Uniform Grid</vt:lpstr>
      <vt:lpstr>Measuring Utility</vt:lpstr>
      <vt:lpstr>Sources of Error</vt:lpstr>
      <vt:lpstr>Sources of Error</vt:lpstr>
      <vt:lpstr>Error Minimization</vt:lpstr>
      <vt:lpstr>Determining Grid Size</vt:lpstr>
      <vt:lpstr>Limitation of Uniform Grid</vt:lpstr>
      <vt:lpstr>Adaptive Grid</vt:lpstr>
      <vt:lpstr>Adaptive Grid</vt:lpstr>
      <vt:lpstr>Adaptive Grid</vt:lpstr>
      <vt:lpstr>Adaptive Grids</vt:lpstr>
      <vt:lpstr>Adaptive Grids</vt:lpstr>
      <vt:lpstr>Bottom-up Grouping </vt:lpstr>
      <vt:lpstr>Bottom-up Grouping </vt:lpstr>
      <vt:lpstr>Recursive Partition</vt:lpstr>
      <vt:lpstr>Recursive Partition</vt:lpstr>
      <vt:lpstr>Recursive Partition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Hierarchical Methods for Differentially Private Histograms</dc:title>
  <dc:creator>Weining</dc:creator>
  <cp:lastModifiedBy>Li, Ninghui</cp:lastModifiedBy>
  <cp:revision>201</cp:revision>
  <dcterms:created xsi:type="dcterms:W3CDTF">2014-05-06T16:58:34Z</dcterms:created>
  <dcterms:modified xsi:type="dcterms:W3CDTF">2022-03-22T14:18:22Z</dcterms:modified>
</cp:coreProperties>
</file>