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60" r:id="rId4"/>
  </p:sldMasterIdLst>
  <p:notesMasterIdLst>
    <p:notesMasterId r:id="rId49"/>
  </p:notesMasterIdLst>
  <p:handoutMasterIdLst>
    <p:handoutMasterId r:id="rId50"/>
  </p:handoutMasterIdLst>
  <p:sldIdLst>
    <p:sldId id="256" r:id="rId5"/>
    <p:sldId id="293" r:id="rId6"/>
    <p:sldId id="373" r:id="rId7"/>
    <p:sldId id="294" r:id="rId8"/>
    <p:sldId id="295" r:id="rId9"/>
    <p:sldId id="339" r:id="rId10"/>
    <p:sldId id="322" r:id="rId11"/>
    <p:sldId id="340" r:id="rId12"/>
    <p:sldId id="298" r:id="rId13"/>
    <p:sldId id="299" r:id="rId14"/>
    <p:sldId id="300" r:id="rId15"/>
    <p:sldId id="301" r:id="rId16"/>
    <p:sldId id="302" r:id="rId17"/>
    <p:sldId id="303" r:id="rId18"/>
    <p:sldId id="341" r:id="rId19"/>
    <p:sldId id="342" r:id="rId20"/>
    <p:sldId id="304" r:id="rId21"/>
    <p:sldId id="324" r:id="rId22"/>
    <p:sldId id="336" r:id="rId23"/>
    <p:sldId id="326" r:id="rId24"/>
    <p:sldId id="327" r:id="rId25"/>
    <p:sldId id="328" r:id="rId26"/>
    <p:sldId id="329" r:id="rId27"/>
    <p:sldId id="367" r:id="rId28"/>
    <p:sldId id="368" r:id="rId29"/>
    <p:sldId id="369" r:id="rId30"/>
    <p:sldId id="362" r:id="rId31"/>
    <p:sldId id="370" r:id="rId32"/>
    <p:sldId id="366" r:id="rId33"/>
    <p:sldId id="330" r:id="rId34"/>
    <p:sldId id="331" r:id="rId35"/>
    <p:sldId id="332" r:id="rId36"/>
    <p:sldId id="344" r:id="rId37"/>
    <p:sldId id="333" r:id="rId38"/>
    <p:sldId id="313" r:id="rId39"/>
    <p:sldId id="314" r:id="rId40"/>
    <p:sldId id="315" r:id="rId41"/>
    <p:sldId id="375" r:id="rId42"/>
    <p:sldId id="376" r:id="rId43"/>
    <p:sldId id="371" r:id="rId44"/>
    <p:sldId id="378" r:id="rId45"/>
    <p:sldId id="379" r:id="rId46"/>
    <p:sldId id="380" r:id="rId47"/>
    <p:sldId id="381" r:id="rId48"/>
  </p:sldIdLst>
  <p:sldSz cx="12192000" cy="6858000"/>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99CC00"/>
    <a:srgbClr val="CC0000"/>
    <a:srgbClr val="A50021"/>
    <a:srgbClr val="FF9900"/>
    <a:srgbClr val="6600CC"/>
    <a:srgbClr val="254C9C"/>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0415" autoAdjust="0"/>
  </p:normalViewPr>
  <p:slideViewPr>
    <p:cSldViewPr>
      <p:cViewPr varScale="1">
        <p:scale>
          <a:sx n="99" d="100"/>
          <a:sy n="99" d="100"/>
        </p:scale>
        <p:origin x="425" y="62"/>
      </p:cViewPr>
      <p:guideLst>
        <p:guide orient="horz" pos="2208"/>
        <p:guide pos="384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66" d="100"/>
        <a:sy n="66" d="100"/>
      </p:scale>
      <p:origin x="0" y="4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mbardo, Timothy Paul" userId="bb3fd58c-3bf2-4d13-ad05-8aac89cc02d3" providerId="ADAL" clId="{D2024981-5099-4173-B285-D90263C26D32}"/>
    <pc:docChg chg="undo custSel addSld delSld modSld sldOrd">
      <pc:chgData name="Lombardo, Timothy Paul" userId="bb3fd58c-3bf2-4d13-ad05-8aac89cc02d3" providerId="ADAL" clId="{D2024981-5099-4173-B285-D90263C26D32}" dt="2021-10-04T19:51:33.911" v="2513" actId="13244"/>
      <pc:docMkLst>
        <pc:docMk/>
      </pc:docMkLst>
      <pc:sldChg chg="addSp delSp modSp">
        <pc:chgData name="Lombardo, Timothy Paul" userId="bb3fd58c-3bf2-4d13-ad05-8aac89cc02d3" providerId="ADAL" clId="{D2024981-5099-4173-B285-D90263C26D32}" dt="2021-10-04T19:27:41.141" v="2346" actId="13244"/>
        <pc:sldMkLst>
          <pc:docMk/>
          <pc:sldMk cId="0" sldId="293"/>
        </pc:sldMkLst>
        <pc:spChg chg="del">
          <ac:chgData name="Lombardo, Timothy Paul" userId="bb3fd58c-3bf2-4d13-ad05-8aac89cc02d3" providerId="ADAL" clId="{D2024981-5099-4173-B285-D90263C26D32}" dt="2021-10-01T13:27:17.739" v="1" actId="478"/>
          <ac:spMkLst>
            <pc:docMk/>
            <pc:sldMk cId="0" sldId="293"/>
            <ac:spMk id="2" creationId="{00000000-0000-0000-0000-000000000000}"/>
          </ac:spMkLst>
        </pc:spChg>
        <pc:spChg chg="add del mod">
          <ac:chgData name="Lombardo, Timothy Paul" userId="bb3fd58c-3bf2-4d13-ad05-8aac89cc02d3" providerId="ADAL" clId="{D2024981-5099-4173-B285-D90263C26D32}" dt="2021-10-01T13:27:35.499" v="4"/>
          <ac:spMkLst>
            <pc:docMk/>
            <pc:sldMk cId="0" sldId="293"/>
            <ac:spMk id="4" creationId="{8FC5953F-6903-46B8-9CE1-2D5C74ADC0E9}"/>
          </ac:spMkLst>
        </pc:spChg>
        <pc:spChg chg="add del">
          <ac:chgData name="Lombardo, Timothy Paul" userId="bb3fd58c-3bf2-4d13-ad05-8aac89cc02d3" providerId="ADAL" clId="{D2024981-5099-4173-B285-D90263C26D32}" dt="2021-10-01T13:27:31.658" v="3"/>
          <ac:spMkLst>
            <pc:docMk/>
            <pc:sldMk cId="0" sldId="293"/>
            <ac:spMk id="5" creationId="{50BB6FB8-0DA0-4CEA-B07E-5F03DF98AFE1}"/>
          </ac:spMkLst>
        </pc:spChg>
        <pc:spChg chg="add del mod">
          <ac:chgData name="Lombardo, Timothy Paul" userId="bb3fd58c-3bf2-4d13-ad05-8aac89cc02d3" providerId="ADAL" clId="{D2024981-5099-4173-B285-D90263C26D32}" dt="2021-10-01T13:27:35.499" v="4"/>
          <ac:spMkLst>
            <pc:docMk/>
            <pc:sldMk cId="0" sldId="293"/>
            <ac:spMk id="6" creationId="{16CE75DF-EDDE-4A25-BB61-CE1917462F20}"/>
          </ac:spMkLst>
        </pc:spChg>
        <pc:spChg chg="del mod">
          <ac:chgData name="Lombardo, Timothy Paul" userId="bb3fd58c-3bf2-4d13-ad05-8aac89cc02d3" providerId="ADAL" clId="{D2024981-5099-4173-B285-D90263C26D32}" dt="2021-10-01T13:27:17.739" v="1" actId="478"/>
          <ac:spMkLst>
            <pc:docMk/>
            <pc:sldMk cId="0" sldId="293"/>
            <ac:spMk id="7" creationId="{B5715B37-7192-40C8-8960-00CCEF264EA5}"/>
          </ac:spMkLst>
        </pc:spChg>
        <pc:spChg chg="add del mod">
          <ac:chgData name="Lombardo, Timothy Paul" userId="bb3fd58c-3bf2-4d13-ad05-8aac89cc02d3" providerId="ADAL" clId="{D2024981-5099-4173-B285-D90263C26D32}" dt="2021-10-01T14:03:39.466" v="124" actId="478"/>
          <ac:spMkLst>
            <pc:docMk/>
            <pc:sldMk cId="0" sldId="293"/>
            <ac:spMk id="8" creationId="{D0323DCE-048F-4C3B-AAB5-7ADEF6067B5A}"/>
          </ac:spMkLst>
        </pc:spChg>
        <pc:spChg chg="add mod">
          <ac:chgData name="Lombardo, Timothy Paul" userId="bb3fd58c-3bf2-4d13-ad05-8aac89cc02d3" providerId="ADAL" clId="{D2024981-5099-4173-B285-D90263C26D32}" dt="2021-10-04T19:27:41.141" v="2346" actId="13244"/>
          <ac:spMkLst>
            <pc:docMk/>
            <pc:sldMk cId="0" sldId="293"/>
            <ac:spMk id="9" creationId="{10BBA35B-0263-4FEB-8B45-9BDB03AE5F7E}"/>
          </ac:spMkLst>
        </pc:spChg>
        <pc:spChg chg="mod">
          <ac:chgData name="Lombardo, Timothy Paul" userId="bb3fd58c-3bf2-4d13-ad05-8aac89cc02d3" providerId="ADAL" clId="{D2024981-5099-4173-B285-D90263C26D32}" dt="2021-10-04T19:27:38.674" v="2345" actId="13244"/>
          <ac:spMkLst>
            <pc:docMk/>
            <pc:sldMk cId="0" sldId="293"/>
            <ac:spMk id="15363" creationId="{00000000-0000-0000-0000-000000000000}"/>
          </ac:spMkLst>
        </pc:spChg>
        <pc:spChg chg="del">
          <ac:chgData name="Lombardo, Timothy Paul" userId="bb3fd58c-3bf2-4d13-ad05-8aac89cc02d3" providerId="ADAL" clId="{D2024981-5099-4173-B285-D90263C26D32}" dt="2021-10-01T13:27:17.739" v="1" actId="478"/>
          <ac:spMkLst>
            <pc:docMk/>
            <pc:sldMk cId="0" sldId="293"/>
            <ac:spMk id="15364" creationId="{00000000-0000-0000-0000-000000000000}"/>
          </ac:spMkLst>
        </pc:spChg>
        <pc:picChg chg="add mod">
          <ac:chgData name="Lombardo, Timothy Paul" userId="bb3fd58c-3bf2-4d13-ad05-8aac89cc02d3" providerId="ADAL" clId="{D2024981-5099-4173-B285-D90263C26D32}" dt="2021-10-04T17:24:15.166" v="736" actId="962"/>
          <ac:picMkLst>
            <pc:docMk/>
            <pc:sldMk cId="0" sldId="293"/>
            <ac:picMk id="13" creationId="{6D474949-CDE3-4149-B76A-B876C2BE7023}"/>
          </ac:picMkLst>
        </pc:picChg>
        <pc:picChg chg="del">
          <ac:chgData name="Lombardo, Timothy Paul" userId="bb3fd58c-3bf2-4d13-ad05-8aac89cc02d3" providerId="ADAL" clId="{D2024981-5099-4173-B285-D90263C26D32}" dt="2021-10-01T13:27:17.739" v="1" actId="478"/>
          <ac:picMkLst>
            <pc:docMk/>
            <pc:sldMk cId="0" sldId="293"/>
            <ac:picMk id="15365" creationId="{00000000-0000-0000-0000-000000000000}"/>
          </ac:picMkLst>
        </pc:picChg>
      </pc:sldChg>
      <pc:sldChg chg="addSp delSp modSp">
        <pc:chgData name="Lombardo, Timothy Paul" userId="bb3fd58c-3bf2-4d13-ad05-8aac89cc02d3" providerId="ADAL" clId="{D2024981-5099-4173-B285-D90263C26D32}" dt="2021-10-01T14:03:41.930" v="125" actId="478"/>
        <pc:sldMkLst>
          <pc:docMk/>
          <pc:sldMk cId="3019101156" sldId="294"/>
        </pc:sldMkLst>
        <pc:spChg chg="del">
          <ac:chgData name="Lombardo, Timothy Paul" userId="bb3fd58c-3bf2-4d13-ad05-8aac89cc02d3" providerId="ADAL" clId="{D2024981-5099-4173-B285-D90263C26D32}" dt="2021-10-01T13:29:42.842" v="25" actId="478"/>
          <ac:spMkLst>
            <pc:docMk/>
            <pc:sldMk cId="3019101156" sldId="294"/>
            <ac:spMk id="3" creationId="{00000000-0000-0000-0000-000000000000}"/>
          </ac:spMkLst>
        </pc:spChg>
        <pc:spChg chg="add del mod">
          <ac:chgData name="Lombardo, Timothy Paul" userId="bb3fd58c-3bf2-4d13-ad05-8aac89cc02d3" providerId="ADAL" clId="{D2024981-5099-4173-B285-D90263C26D32}" dt="2021-10-01T13:29:47.593" v="26"/>
          <ac:spMkLst>
            <pc:docMk/>
            <pc:sldMk cId="3019101156" sldId="294"/>
            <ac:spMk id="5" creationId="{4B9DEA12-D858-42F6-8B5F-4FB75D769F31}"/>
          </ac:spMkLst>
        </pc:spChg>
        <pc:spChg chg="del">
          <ac:chgData name="Lombardo, Timothy Paul" userId="bb3fd58c-3bf2-4d13-ad05-8aac89cc02d3" providerId="ADAL" clId="{D2024981-5099-4173-B285-D90263C26D32}" dt="2021-10-01T13:29:42.842" v="25" actId="478"/>
          <ac:spMkLst>
            <pc:docMk/>
            <pc:sldMk cId="3019101156" sldId="294"/>
            <ac:spMk id="6" creationId="{00000000-0000-0000-0000-000000000000}"/>
          </ac:spMkLst>
        </pc:spChg>
        <pc:spChg chg="add del mod">
          <ac:chgData name="Lombardo, Timothy Paul" userId="bb3fd58c-3bf2-4d13-ad05-8aac89cc02d3" providerId="ADAL" clId="{D2024981-5099-4173-B285-D90263C26D32}" dt="2021-10-01T13:29:47.593" v="26"/>
          <ac:spMkLst>
            <pc:docMk/>
            <pc:sldMk cId="3019101156" sldId="294"/>
            <ac:spMk id="7" creationId="{50167794-F892-41D1-B06F-B7B469E4A4A8}"/>
          </ac:spMkLst>
        </pc:spChg>
        <pc:spChg chg="add del mod">
          <ac:chgData name="Lombardo, Timothy Paul" userId="bb3fd58c-3bf2-4d13-ad05-8aac89cc02d3" providerId="ADAL" clId="{D2024981-5099-4173-B285-D90263C26D32}" dt="2021-10-01T14:03:41.930" v="125" actId="478"/>
          <ac:spMkLst>
            <pc:docMk/>
            <pc:sldMk cId="3019101156" sldId="294"/>
            <ac:spMk id="8" creationId="{2C1FFDB8-D793-41EB-ACC7-5E988BD0738A}"/>
          </ac:spMkLst>
        </pc:spChg>
        <pc:spChg chg="del">
          <ac:chgData name="Lombardo, Timothy Paul" userId="bb3fd58c-3bf2-4d13-ad05-8aac89cc02d3" providerId="ADAL" clId="{D2024981-5099-4173-B285-D90263C26D32}" dt="2021-10-01T13:29:42.842" v="25" actId="478"/>
          <ac:spMkLst>
            <pc:docMk/>
            <pc:sldMk cId="3019101156" sldId="294"/>
            <ac:spMk id="9" creationId="{97174A03-78D6-4DE2-98AC-E8C4ED519887}"/>
          </ac:spMkLst>
        </pc:spChg>
        <pc:spChg chg="add mod">
          <ac:chgData name="Lombardo, Timothy Paul" userId="bb3fd58c-3bf2-4d13-ad05-8aac89cc02d3" providerId="ADAL" clId="{D2024981-5099-4173-B285-D90263C26D32}" dt="2021-10-01T13:30:12.309" v="42" actId="113"/>
          <ac:spMkLst>
            <pc:docMk/>
            <pc:sldMk cId="3019101156" sldId="294"/>
            <ac:spMk id="10" creationId="{6D552001-F899-4C56-8AF2-0BA802EC095E}"/>
          </ac:spMkLst>
        </pc:spChg>
      </pc:sldChg>
      <pc:sldChg chg="addSp delSp modSp">
        <pc:chgData name="Lombardo, Timothy Paul" userId="bb3fd58c-3bf2-4d13-ad05-8aac89cc02d3" providerId="ADAL" clId="{D2024981-5099-4173-B285-D90263C26D32}" dt="2021-10-01T14:03:45.014" v="126" actId="478"/>
        <pc:sldMkLst>
          <pc:docMk/>
          <pc:sldMk cId="223298059" sldId="295"/>
        </pc:sldMkLst>
        <pc:spChg chg="del">
          <ac:chgData name="Lombardo, Timothy Paul" userId="bb3fd58c-3bf2-4d13-ad05-8aac89cc02d3" providerId="ADAL" clId="{D2024981-5099-4173-B285-D90263C26D32}" dt="2021-10-01T13:30:28.211" v="45" actId="478"/>
          <ac:spMkLst>
            <pc:docMk/>
            <pc:sldMk cId="223298059" sldId="295"/>
            <ac:spMk id="3" creationId="{00000000-0000-0000-0000-000000000000}"/>
          </ac:spMkLst>
        </pc:spChg>
        <pc:spChg chg="add del mod">
          <ac:chgData name="Lombardo, Timothy Paul" userId="bb3fd58c-3bf2-4d13-ad05-8aac89cc02d3" providerId="ADAL" clId="{D2024981-5099-4173-B285-D90263C26D32}" dt="2021-10-01T13:34:33.260" v="92"/>
          <ac:spMkLst>
            <pc:docMk/>
            <pc:sldMk cId="223298059" sldId="295"/>
            <ac:spMk id="4" creationId="{DB23500B-7A8C-4A73-A06B-3CC115793CB0}"/>
          </ac:spMkLst>
        </pc:spChg>
        <pc:spChg chg="add del mod">
          <ac:chgData name="Lombardo, Timothy Paul" userId="bb3fd58c-3bf2-4d13-ad05-8aac89cc02d3" providerId="ADAL" clId="{D2024981-5099-4173-B285-D90263C26D32}" dt="2021-10-01T13:34:33.260" v="92"/>
          <ac:spMkLst>
            <pc:docMk/>
            <pc:sldMk cId="223298059" sldId="295"/>
            <ac:spMk id="5" creationId="{9ACE5A60-713A-43D9-AA78-0A6294D9F397}"/>
          </ac:spMkLst>
        </pc:spChg>
        <pc:spChg chg="add del mod">
          <ac:chgData name="Lombardo, Timothy Paul" userId="bb3fd58c-3bf2-4d13-ad05-8aac89cc02d3" providerId="ADAL" clId="{D2024981-5099-4173-B285-D90263C26D32}" dt="2021-10-01T14:03:45.014" v="126" actId="478"/>
          <ac:spMkLst>
            <pc:docMk/>
            <pc:sldMk cId="223298059" sldId="295"/>
            <ac:spMk id="6" creationId="{A85354F0-EFA2-4BC3-BA56-C3AF89EAB7F7}"/>
          </ac:spMkLst>
        </pc:spChg>
        <pc:spChg chg="del">
          <ac:chgData name="Lombardo, Timothy Paul" userId="bb3fd58c-3bf2-4d13-ad05-8aac89cc02d3" providerId="ADAL" clId="{D2024981-5099-4173-B285-D90263C26D32}" dt="2021-10-01T13:30:28.211" v="45" actId="478"/>
          <ac:spMkLst>
            <pc:docMk/>
            <pc:sldMk cId="223298059" sldId="295"/>
            <ac:spMk id="7" creationId="{FDE3BB3E-CD02-40DE-8BAB-D4019947DBBE}"/>
          </ac:spMkLst>
        </pc:spChg>
        <pc:spChg chg="add mod">
          <ac:chgData name="Lombardo, Timothy Paul" userId="bb3fd58c-3bf2-4d13-ad05-8aac89cc02d3" providerId="ADAL" clId="{D2024981-5099-4173-B285-D90263C26D32}" dt="2021-10-01T13:35:00.616" v="101" actId="2711"/>
          <ac:spMkLst>
            <pc:docMk/>
            <pc:sldMk cId="223298059" sldId="295"/>
            <ac:spMk id="8" creationId="{2D35451D-D7AD-4AAD-8634-144935311924}"/>
          </ac:spMkLst>
        </pc:spChg>
        <pc:spChg chg="del">
          <ac:chgData name="Lombardo, Timothy Paul" userId="bb3fd58c-3bf2-4d13-ad05-8aac89cc02d3" providerId="ADAL" clId="{D2024981-5099-4173-B285-D90263C26D32}" dt="2021-10-01T13:30:28.211" v="45" actId="478"/>
          <ac:spMkLst>
            <pc:docMk/>
            <pc:sldMk cId="223298059" sldId="295"/>
            <ac:spMk id="4099" creationId="{00000000-0000-0000-0000-000000000000}"/>
          </ac:spMkLst>
        </pc:spChg>
      </pc:sldChg>
      <pc:sldChg chg="addSp delSp modSp">
        <pc:chgData name="Lombardo, Timothy Paul" userId="bb3fd58c-3bf2-4d13-ad05-8aac89cc02d3" providerId="ADAL" clId="{D2024981-5099-4173-B285-D90263C26D32}" dt="2021-10-01T14:03:34.371" v="123" actId="478"/>
        <pc:sldMkLst>
          <pc:docMk/>
          <pc:sldMk cId="373513866" sldId="298"/>
        </pc:sldMkLst>
        <pc:spChg chg="del">
          <ac:chgData name="Lombardo, Timothy Paul" userId="bb3fd58c-3bf2-4d13-ad05-8aac89cc02d3" providerId="ADAL" clId="{D2024981-5099-4173-B285-D90263C26D32}" dt="2021-10-01T13:31:02.719" v="49" actId="478"/>
          <ac:spMkLst>
            <pc:docMk/>
            <pc:sldMk cId="373513866" sldId="298"/>
            <ac:spMk id="3" creationId="{00000000-0000-0000-0000-000000000000}"/>
          </ac:spMkLst>
        </pc:spChg>
        <pc:spChg chg="del">
          <ac:chgData name="Lombardo, Timothy Paul" userId="bb3fd58c-3bf2-4d13-ad05-8aac89cc02d3" providerId="ADAL" clId="{D2024981-5099-4173-B285-D90263C26D32}" dt="2021-10-01T13:31:02.719" v="49" actId="478"/>
          <ac:spMkLst>
            <pc:docMk/>
            <pc:sldMk cId="373513866" sldId="298"/>
            <ac:spMk id="4" creationId="{00000000-0000-0000-0000-000000000000}"/>
          </ac:spMkLst>
        </pc:spChg>
        <pc:spChg chg="add del mod">
          <ac:chgData name="Lombardo, Timothy Paul" userId="bb3fd58c-3bf2-4d13-ad05-8aac89cc02d3" providerId="ADAL" clId="{D2024981-5099-4173-B285-D90263C26D32}" dt="2021-10-01T13:34:33.260" v="92"/>
          <ac:spMkLst>
            <pc:docMk/>
            <pc:sldMk cId="373513866" sldId="298"/>
            <ac:spMk id="6" creationId="{35E27B4D-2D83-41B3-B051-F733E4B42E95}"/>
          </ac:spMkLst>
        </pc:spChg>
        <pc:spChg chg="del">
          <ac:chgData name="Lombardo, Timothy Paul" userId="bb3fd58c-3bf2-4d13-ad05-8aac89cc02d3" providerId="ADAL" clId="{D2024981-5099-4173-B285-D90263C26D32}" dt="2021-10-01T13:31:02.719" v="49" actId="478"/>
          <ac:spMkLst>
            <pc:docMk/>
            <pc:sldMk cId="373513866" sldId="298"/>
            <ac:spMk id="7" creationId="{00000000-0000-0000-0000-000000000000}"/>
          </ac:spMkLst>
        </pc:spChg>
        <pc:spChg chg="add del mod">
          <ac:chgData name="Lombardo, Timothy Paul" userId="bb3fd58c-3bf2-4d13-ad05-8aac89cc02d3" providerId="ADAL" clId="{D2024981-5099-4173-B285-D90263C26D32}" dt="2021-10-01T13:34:33.260" v="92"/>
          <ac:spMkLst>
            <pc:docMk/>
            <pc:sldMk cId="373513866" sldId="298"/>
            <ac:spMk id="8" creationId="{4C8CC439-4217-4B36-BEC5-1020D1EA5854}"/>
          </ac:spMkLst>
        </pc:spChg>
        <pc:spChg chg="add del mod">
          <ac:chgData name="Lombardo, Timothy Paul" userId="bb3fd58c-3bf2-4d13-ad05-8aac89cc02d3" providerId="ADAL" clId="{D2024981-5099-4173-B285-D90263C26D32}" dt="2021-10-01T14:03:34.371" v="123" actId="478"/>
          <ac:spMkLst>
            <pc:docMk/>
            <pc:sldMk cId="373513866" sldId="298"/>
            <ac:spMk id="9" creationId="{8ADADDF3-3549-4A9F-8E3C-DC9397802746}"/>
          </ac:spMkLst>
        </pc:spChg>
        <pc:spChg chg="del">
          <ac:chgData name="Lombardo, Timothy Paul" userId="bb3fd58c-3bf2-4d13-ad05-8aac89cc02d3" providerId="ADAL" clId="{D2024981-5099-4173-B285-D90263C26D32}" dt="2021-10-01T13:31:02.719" v="49" actId="478"/>
          <ac:spMkLst>
            <pc:docMk/>
            <pc:sldMk cId="373513866" sldId="298"/>
            <ac:spMk id="10" creationId="{12E5ADBD-699F-43BA-815F-FF086E1EFEDE}"/>
          </ac:spMkLst>
        </pc:spChg>
        <pc:spChg chg="add mod">
          <ac:chgData name="Lombardo, Timothy Paul" userId="bb3fd58c-3bf2-4d13-ad05-8aac89cc02d3" providerId="ADAL" clId="{D2024981-5099-4173-B285-D90263C26D32}" dt="2021-10-01T14:03:30.684" v="122" actId="403"/>
          <ac:spMkLst>
            <pc:docMk/>
            <pc:sldMk cId="373513866" sldId="298"/>
            <ac:spMk id="11" creationId="{6902D808-5F7C-466F-9149-B88FF9720665}"/>
          </ac:spMkLst>
        </pc:spChg>
      </pc:sldChg>
      <pc:sldChg chg="addSp delSp modSp">
        <pc:chgData name="Lombardo, Timothy Paul" userId="bb3fd58c-3bf2-4d13-ad05-8aac89cc02d3" providerId="ADAL" clId="{D2024981-5099-4173-B285-D90263C26D32}" dt="2021-10-01T14:04:05.251" v="132" actId="20577"/>
        <pc:sldMkLst>
          <pc:docMk/>
          <pc:sldMk cId="1976636506" sldId="299"/>
        </pc:sldMkLst>
        <pc:spChg chg="del">
          <ac:chgData name="Lombardo, Timothy Paul" userId="bb3fd58c-3bf2-4d13-ad05-8aac89cc02d3" providerId="ADAL" clId="{D2024981-5099-4173-B285-D90263C26D32}" dt="2021-10-01T13:31:09.088" v="50" actId="478"/>
          <ac:spMkLst>
            <pc:docMk/>
            <pc:sldMk cId="1976636506" sldId="299"/>
            <ac:spMk id="3" creationId="{00000000-0000-0000-0000-000000000000}"/>
          </ac:spMkLst>
        </pc:spChg>
        <pc:spChg chg="del">
          <ac:chgData name="Lombardo, Timothy Paul" userId="bb3fd58c-3bf2-4d13-ad05-8aac89cc02d3" providerId="ADAL" clId="{D2024981-5099-4173-B285-D90263C26D32}" dt="2021-10-01T13:31:09.088" v="50" actId="478"/>
          <ac:spMkLst>
            <pc:docMk/>
            <pc:sldMk cId="1976636506" sldId="299"/>
            <ac:spMk id="4" creationId="{00000000-0000-0000-0000-000000000000}"/>
          </ac:spMkLst>
        </pc:spChg>
        <pc:spChg chg="add del mod">
          <ac:chgData name="Lombardo, Timothy Paul" userId="bb3fd58c-3bf2-4d13-ad05-8aac89cc02d3" providerId="ADAL" clId="{D2024981-5099-4173-B285-D90263C26D32}" dt="2021-10-01T13:34:33.260" v="92"/>
          <ac:spMkLst>
            <pc:docMk/>
            <pc:sldMk cId="1976636506" sldId="299"/>
            <ac:spMk id="6" creationId="{0B489B6C-9F32-4A4E-9085-67972CED033E}"/>
          </ac:spMkLst>
        </pc:spChg>
        <pc:spChg chg="add del mod">
          <ac:chgData name="Lombardo, Timothy Paul" userId="bb3fd58c-3bf2-4d13-ad05-8aac89cc02d3" providerId="ADAL" clId="{D2024981-5099-4173-B285-D90263C26D32}" dt="2021-10-01T13:34:33.260" v="92"/>
          <ac:spMkLst>
            <pc:docMk/>
            <pc:sldMk cId="1976636506" sldId="299"/>
            <ac:spMk id="7" creationId="{9DA72344-DAC5-4518-8D6D-CF12F9517388}"/>
          </ac:spMkLst>
        </pc:spChg>
        <pc:spChg chg="add del mod">
          <ac:chgData name="Lombardo, Timothy Paul" userId="bb3fd58c-3bf2-4d13-ad05-8aac89cc02d3" providerId="ADAL" clId="{D2024981-5099-4173-B285-D90263C26D32}" dt="2021-10-01T14:03:53.212" v="127" actId="478"/>
          <ac:spMkLst>
            <pc:docMk/>
            <pc:sldMk cId="1976636506" sldId="299"/>
            <ac:spMk id="8" creationId="{793D4491-8C01-416D-A4CF-DA6A32991633}"/>
          </ac:spMkLst>
        </pc:spChg>
        <pc:spChg chg="del">
          <ac:chgData name="Lombardo, Timothy Paul" userId="bb3fd58c-3bf2-4d13-ad05-8aac89cc02d3" providerId="ADAL" clId="{D2024981-5099-4173-B285-D90263C26D32}" dt="2021-10-01T13:31:09.088" v="50" actId="478"/>
          <ac:spMkLst>
            <pc:docMk/>
            <pc:sldMk cId="1976636506" sldId="299"/>
            <ac:spMk id="9" creationId="{0CF42990-101D-41C7-8FCD-E619C0FA1A9A}"/>
          </ac:spMkLst>
        </pc:spChg>
        <pc:spChg chg="add mod">
          <ac:chgData name="Lombardo, Timothy Paul" userId="bb3fd58c-3bf2-4d13-ad05-8aac89cc02d3" providerId="ADAL" clId="{D2024981-5099-4173-B285-D90263C26D32}" dt="2021-10-01T14:04:05.251" v="132" actId="20577"/>
          <ac:spMkLst>
            <pc:docMk/>
            <pc:sldMk cId="1976636506" sldId="299"/>
            <ac:spMk id="10" creationId="{8592DA43-B229-43BD-84F0-B32F04D0D263}"/>
          </ac:spMkLst>
        </pc:spChg>
      </pc:sldChg>
      <pc:sldChg chg="addSp delSp modSp modAnim">
        <pc:chgData name="Lombardo, Timothy Paul" userId="bb3fd58c-3bf2-4d13-ad05-8aac89cc02d3" providerId="ADAL" clId="{D2024981-5099-4173-B285-D90263C26D32}" dt="2021-10-04T19:31:10.785" v="2380" actId="13244"/>
        <pc:sldMkLst>
          <pc:docMk/>
          <pc:sldMk cId="3866135977" sldId="300"/>
        </pc:sldMkLst>
        <pc:spChg chg="mod">
          <ac:chgData name="Lombardo, Timothy Paul" userId="bb3fd58c-3bf2-4d13-ad05-8aac89cc02d3" providerId="ADAL" clId="{D2024981-5099-4173-B285-D90263C26D32}" dt="2021-10-04T19:30:50.813" v="2376" actId="13244"/>
          <ac:spMkLst>
            <pc:docMk/>
            <pc:sldMk cId="3866135977" sldId="300"/>
            <ac:spMk id="2" creationId="{00000000-0000-0000-0000-000000000000}"/>
          </ac:spMkLst>
        </pc:spChg>
        <pc:spChg chg="add del mod">
          <ac:chgData name="Lombardo, Timothy Paul" userId="bb3fd58c-3bf2-4d13-ad05-8aac89cc02d3" providerId="ADAL" clId="{D2024981-5099-4173-B285-D90263C26D32}" dt="2021-10-01T13:34:33.260" v="92"/>
          <ac:spMkLst>
            <pc:docMk/>
            <pc:sldMk cId="3866135977" sldId="300"/>
            <ac:spMk id="3" creationId="{9322126F-EBE2-4C42-9CAF-24CE848D4313}"/>
          </ac:spMkLst>
        </pc:spChg>
        <pc:spChg chg="del">
          <ac:chgData name="Lombardo, Timothy Paul" userId="bb3fd58c-3bf2-4d13-ad05-8aac89cc02d3" providerId="ADAL" clId="{D2024981-5099-4173-B285-D90263C26D32}" dt="2021-10-01T13:31:14.687" v="51" actId="478"/>
          <ac:spMkLst>
            <pc:docMk/>
            <pc:sldMk cId="3866135977" sldId="300"/>
            <ac:spMk id="6" creationId="{00000000-0000-0000-0000-000000000000}"/>
          </ac:spMkLst>
        </pc:spChg>
        <pc:spChg chg="del">
          <ac:chgData name="Lombardo, Timothy Paul" userId="bb3fd58c-3bf2-4d13-ad05-8aac89cc02d3" providerId="ADAL" clId="{D2024981-5099-4173-B285-D90263C26D32}" dt="2021-10-01T13:31:14.687" v="51" actId="478"/>
          <ac:spMkLst>
            <pc:docMk/>
            <pc:sldMk cId="3866135977" sldId="300"/>
            <ac:spMk id="7" creationId="{00000000-0000-0000-0000-000000000000}"/>
          </ac:spMkLst>
        </pc:spChg>
        <pc:spChg chg="del">
          <ac:chgData name="Lombardo, Timothy Paul" userId="bb3fd58c-3bf2-4d13-ad05-8aac89cc02d3" providerId="ADAL" clId="{D2024981-5099-4173-B285-D90263C26D32}" dt="2021-10-01T13:31:14.687" v="51" actId="478"/>
          <ac:spMkLst>
            <pc:docMk/>
            <pc:sldMk cId="3866135977" sldId="300"/>
            <ac:spMk id="8" creationId="{00000000-0000-0000-0000-000000000000}"/>
          </ac:spMkLst>
        </pc:spChg>
        <pc:spChg chg="del">
          <ac:chgData name="Lombardo, Timothy Paul" userId="bb3fd58c-3bf2-4d13-ad05-8aac89cc02d3" providerId="ADAL" clId="{D2024981-5099-4173-B285-D90263C26D32}" dt="2021-10-01T13:31:14.687" v="51" actId="478"/>
          <ac:spMkLst>
            <pc:docMk/>
            <pc:sldMk cId="3866135977" sldId="300"/>
            <ac:spMk id="9" creationId="{00000000-0000-0000-0000-000000000000}"/>
          </ac:spMkLst>
        </pc:spChg>
        <pc:spChg chg="add del mod">
          <ac:chgData name="Lombardo, Timothy Paul" userId="bb3fd58c-3bf2-4d13-ad05-8aac89cc02d3" providerId="ADAL" clId="{D2024981-5099-4173-B285-D90263C26D32}" dt="2021-10-01T14:04:15.092" v="133" actId="478"/>
          <ac:spMkLst>
            <pc:docMk/>
            <pc:sldMk cId="3866135977" sldId="300"/>
            <ac:spMk id="10" creationId="{A434D6A2-4713-42E2-B1ED-86F2E52DF154}"/>
          </ac:spMkLst>
        </pc:spChg>
        <pc:spChg chg="add del mod">
          <ac:chgData name="Lombardo, Timothy Paul" userId="bb3fd58c-3bf2-4d13-ad05-8aac89cc02d3" providerId="ADAL" clId="{D2024981-5099-4173-B285-D90263C26D32}" dt="2021-10-01T14:04:31.027" v="134" actId="478"/>
          <ac:spMkLst>
            <pc:docMk/>
            <pc:sldMk cId="3866135977" sldId="300"/>
            <ac:spMk id="11" creationId="{BA85D478-97B8-4BD5-9CD0-94277B8D234A}"/>
          </ac:spMkLst>
        </pc:spChg>
        <pc:spChg chg="del">
          <ac:chgData name="Lombardo, Timothy Paul" userId="bb3fd58c-3bf2-4d13-ad05-8aac89cc02d3" providerId="ADAL" clId="{D2024981-5099-4173-B285-D90263C26D32}" dt="2021-10-01T13:31:14.687" v="51" actId="478"/>
          <ac:spMkLst>
            <pc:docMk/>
            <pc:sldMk cId="3866135977" sldId="300"/>
            <ac:spMk id="13" creationId="{BD686A0C-C9B3-46C5-8A80-C746FB6BFD12}"/>
          </ac:spMkLst>
        </pc:spChg>
        <pc:spChg chg="del">
          <ac:chgData name="Lombardo, Timothy Paul" userId="bb3fd58c-3bf2-4d13-ad05-8aac89cc02d3" providerId="ADAL" clId="{D2024981-5099-4173-B285-D90263C26D32}" dt="2021-10-01T13:31:14.687" v="51" actId="478"/>
          <ac:spMkLst>
            <pc:docMk/>
            <pc:sldMk cId="3866135977" sldId="300"/>
            <ac:spMk id="14" creationId="{0F3D051F-4D5E-44CC-9D3E-AC572E60D3E1}"/>
          </ac:spMkLst>
        </pc:spChg>
        <pc:spChg chg="add mod">
          <ac:chgData name="Lombardo, Timothy Paul" userId="bb3fd58c-3bf2-4d13-ad05-8aac89cc02d3" providerId="ADAL" clId="{D2024981-5099-4173-B285-D90263C26D32}" dt="2021-10-04T19:31:04.979" v="2379" actId="13244"/>
          <ac:spMkLst>
            <pc:docMk/>
            <pc:sldMk cId="3866135977" sldId="300"/>
            <ac:spMk id="17" creationId="{3696341D-F37A-4C20-9112-85AB03BC935C}"/>
          </ac:spMkLst>
        </pc:spChg>
        <pc:spChg chg="add mod">
          <ac:chgData name="Lombardo, Timothy Paul" userId="bb3fd58c-3bf2-4d13-ad05-8aac89cc02d3" providerId="ADAL" clId="{D2024981-5099-4173-B285-D90263C26D32}" dt="2021-10-04T19:31:10.785" v="2380" actId="13244"/>
          <ac:spMkLst>
            <pc:docMk/>
            <pc:sldMk cId="3866135977" sldId="300"/>
            <ac:spMk id="18" creationId="{120FA3A6-B32D-4206-B6A2-C869D611B3D0}"/>
          </ac:spMkLst>
        </pc:spChg>
        <pc:spChg chg="add mod">
          <ac:chgData name="Lombardo, Timothy Paul" userId="bb3fd58c-3bf2-4d13-ad05-8aac89cc02d3" providerId="ADAL" clId="{D2024981-5099-4173-B285-D90263C26D32}" dt="2021-10-04T19:30:59.676" v="2378" actId="13244"/>
          <ac:spMkLst>
            <pc:docMk/>
            <pc:sldMk cId="3866135977" sldId="300"/>
            <ac:spMk id="19" creationId="{4A3B653C-C924-4E37-B388-0E93DC42B154}"/>
          </ac:spMkLst>
        </pc:spChg>
        <pc:spChg chg="add del">
          <ac:chgData name="Lombardo, Timothy Paul" userId="bb3fd58c-3bf2-4d13-ad05-8aac89cc02d3" providerId="ADAL" clId="{D2024981-5099-4173-B285-D90263C26D32}" dt="2021-10-01T14:04:37.245" v="136" actId="478"/>
          <ac:spMkLst>
            <pc:docMk/>
            <pc:sldMk cId="3866135977" sldId="300"/>
            <ac:spMk id="20" creationId="{BBC80D27-1020-47A1-84D4-E0EE7EDC91EF}"/>
          </ac:spMkLst>
        </pc:spChg>
        <pc:graphicFrameChg chg="del">
          <ac:chgData name="Lombardo, Timothy Paul" userId="bb3fd58c-3bf2-4d13-ad05-8aac89cc02d3" providerId="ADAL" clId="{D2024981-5099-4173-B285-D90263C26D32}" dt="2021-10-01T13:31:14.687" v="51" actId="478"/>
          <ac:graphicFrameMkLst>
            <pc:docMk/>
            <pc:sldMk cId="3866135977" sldId="300"/>
            <ac:graphicFrameMk id="4" creationId="{00000000-0000-0000-0000-000000000000}"/>
          </ac:graphicFrameMkLst>
        </pc:graphicFrameChg>
        <pc:graphicFrameChg chg="del">
          <ac:chgData name="Lombardo, Timothy Paul" userId="bb3fd58c-3bf2-4d13-ad05-8aac89cc02d3" providerId="ADAL" clId="{D2024981-5099-4173-B285-D90263C26D32}" dt="2021-10-01T13:31:14.687" v="51" actId="478"/>
          <ac:graphicFrameMkLst>
            <pc:docMk/>
            <pc:sldMk cId="3866135977" sldId="300"/>
            <ac:graphicFrameMk id="5" creationId="{00000000-0000-0000-0000-000000000000}"/>
          </ac:graphicFrameMkLst>
        </pc:graphicFrameChg>
        <pc:graphicFrameChg chg="add mod modGraphic">
          <ac:chgData name="Lombardo, Timothy Paul" userId="bb3fd58c-3bf2-4d13-ad05-8aac89cc02d3" providerId="ADAL" clId="{D2024981-5099-4173-B285-D90263C26D32}" dt="2021-10-04T19:30:55.538" v="2377" actId="13244"/>
          <ac:graphicFrameMkLst>
            <pc:docMk/>
            <pc:sldMk cId="3866135977" sldId="300"/>
            <ac:graphicFrameMk id="15" creationId="{35CBA58B-2408-46F4-88CB-7AC041838F06}"/>
          </ac:graphicFrameMkLst>
        </pc:graphicFrameChg>
        <pc:graphicFrameChg chg="add mod modGraphic">
          <ac:chgData name="Lombardo, Timothy Paul" userId="bb3fd58c-3bf2-4d13-ad05-8aac89cc02d3" providerId="ADAL" clId="{D2024981-5099-4173-B285-D90263C26D32}" dt="2021-10-04T17:33:47.446" v="930" actId="1076"/>
          <ac:graphicFrameMkLst>
            <pc:docMk/>
            <pc:sldMk cId="3866135977" sldId="300"/>
            <ac:graphicFrameMk id="16" creationId="{E6E87E71-AF34-44A3-8168-4422FF693CDE}"/>
          </ac:graphicFrameMkLst>
        </pc:graphicFrameChg>
      </pc:sldChg>
      <pc:sldChg chg="addSp delSp modSp">
        <pc:chgData name="Lombardo, Timothy Paul" userId="bb3fd58c-3bf2-4d13-ad05-8aac89cc02d3" providerId="ADAL" clId="{D2024981-5099-4173-B285-D90263C26D32}" dt="2021-10-01T14:05:20.030" v="148" actId="403"/>
        <pc:sldMkLst>
          <pc:docMk/>
          <pc:sldMk cId="3286884411" sldId="301"/>
        </pc:sldMkLst>
        <pc:spChg chg="del">
          <ac:chgData name="Lombardo, Timothy Paul" userId="bb3fd58c-3bf2-4d13-ad05-8aac89cc02d3" providerId="ADAL" clId="{D2024981-5099-4173-B285-D90263C26D32}" dt="2021-10-01T13:31:19.718" v="52" actId="478"/>
          <ac:spMkLst>
            <pc:docMk/>
            <pc:sldMk cId="3286884411" sldId="301"/>
            <ac:spMk id="3" creationId="{00000000-0000-0000-0000-000000000000}"/>
          </ac:spMkLst>
        </pc:spChg>
        <pc:spChg chg="del">
          <ac:chgData name="Lombardo, Timothy Paul" userId="bb3fd58c-3bf2-4d13-ad05-8aac89cc02d3" providerId="ADAL" clId="{D2024981-5099-4173-B285-D90263C26D32}" dt="2021-10-01T13:31:19.718" v="52" actId="478"/>
          <ac:spMkLst>
            <pc:docMk/>
            <pc:sldMk cId="3286884411" sldId="301"/>
            <ac:spMk id="5" creationId="{00000000-0000-0000-0000-000000000000}"/>
          </ac:spMkLst>
        </pc:spChg>
        <pc:spChg chg="add del mod">
          <ac:chgData name="Lombardo, Timothy Paul" userId="bb3fd58c-3bf2-4d13-ad05-8aac89cc02d3" providerId="ADAL" clId="{D2024981-5099-4173-B285-D90263C26D32}" dt="2021-10-01T13:34:33.260" v="92"/>
          <ac:spMkLst>
            <pc:docMk/>
            <pc:sldMk cId="3286884411" sldId="301"/>
            <ac:spMk id="6" creationId="{27628DF9-D09E-4266-8FC4-0A1720174DBA}"/>
          </ac:spMkLst>
        </pc:spChg>
        <pc:spChg chg="add del mod">
          <ac:chgData name="Lombardo, Timothy Paul" userId="bb3fd58c-3bf2-4d13-ad05-8aac89cc02d3" providerId="ADAL" clId="{D2024981-5099-4173-B285-D90263C26D32}" dt="2021-10-01T13:34:33.260" v="92"/>
          <ac:spMkLst>
            <pc:docMk/>
            <pc:sldMk cId="3286884411" sldId="301"/>
            <ac:spMk id="7" creationId="{5E8ED976-E93B-4DC5-875D-5FEC233FD9DF}"/>
          </ac:spMkLst>
        </pc:spChg>
        <pc:spChg chg="add del mod">
          <ac:chgData name="Lombardo, Timothy Paul" userId="bb3fd58c-3bf2-4d13-ad05-8aac89cc02d3" providerId="ADAL" clId="{D2024981-5099-4173-B285-D90263C26D32}" dt="2021-10-01T14:04:59.028" v="139" actId="478"/>
          <ac:spMkLst>
            <pc:docMk/>
            <pc:sldMk cId="3286884411" sldId="301"/>
            <ac:spMk id="8" creationId="{F1E16976-C6F4-4056-8C4A-55150246341B}"/>
          </ac:spMkLst>
        </pc:spChg>
        <pc:spChg chg="del">
          <ac:chgData name="Lombardo, Timothy Paul" userId="bb3fd58c-3bf2-4d13-ad05-8aac89cc02d3" providerId="ADAL" clId="{D2024981-5099-4173-B285-D90263C26D32}" dt="2021-10-01T13:31:19.718" v="52" actId="478"/>
          <ac:spMkLst>
            <pc:docMk/>
            <pc:sldMk cId="3286884411" sldId="301"/>
            <ac:spMk id="9" creationId="{172A02EE-C7D1-4C43-9B1B-21F0567DD131}"/>
          </ac:spMkLst>
        </pc:spChg>
        <pc:spChg chg="add mod">
          <ac:chgData name="Lombardo, Timothy Paul" userId="bb3fd58c-3bf2-4d13-ad05-8aac89cc02d3" providerId="ADAL" clId="{D2024981-5099-4173-B285-D90263C26D32}" dt="2021-10-01T14:05:20.030" v="148" actId="403"/>
          <ac:spMkLst>
            <pc:docMk/>
            <pc:sldMk cId="3286884411" sldId="301"/>
            <ac:spMk id="10" creationId="{A131E078-4526-43C7-AEA0-A6E4AFA308CA}"/>
          </ac:spMkLst>
        </pc:spChg>
      </pc:sldChg>
      <pc:sldChg chg="addSp delSp modSp">
        <pc:chgData name="Lombardo, Timothy Paul" userId="bb3fd58c-3bf2-4d13-ad05-8aac89cc02d3" providerId="ADAL" clId="{D2024981-5099-4173-B285-D90263C26D32}" dt="2021-10-01T14:05:46.741" v="158" actId="478"/>
        <pc:sldMkLst>
          <pc:docMk/>
          <pc:sldMk cId="137932880" sldId="302"/>
        </pc:sldMkLst>
        <pc:spChg chg="del">
          <ac:chgData name="Lombardo, Timothy Paul" userId="bb3fd58c-3bf2-4d13-ad05-8aac89cc02d3" providerId="ADAL" clId="{D2024981-5099-4173-B285-D90263C26D32}" dt="2021-10-01T13:31:25.175" v="53" actId="478"/>
          <ac:spMkLst>
            <pc:docMk/>
            <pc:sldMk cId="137932880" sldId="302"/>
            <ac:spMk id="3" creationId="{00000000-0000-0000-0000-000000000000}"/>
          </ac:spMkLst>
        </pc:spChg>
        <pc:spChg chg="del">
          <ac:chgData name="Lombardo, Timothy Paul" userId="bb3fd58c-3bf2-4d13-ad05-8aac89cc02d3" providerId="ADAL" clId="{D2024981-5099-4173-B285-D90263C26D32}" dt="2021-10-01T13:31:25.175" v="53" actId="478"/>
          <ac:spMkLst>
            <pc:docMk/>
            <pc:sldMk cId="137932880" sldId="302"/>
            <ac:spMk id="5" creationId="{00000000-0000-0000-0000-000000000000}"/>
          </ac:spMkLst>
        </pc:spChg>
        <pc:spChg chg="add del mod">
          <ac:chgData name="Lombardo, Timothy Paul" userId="bb3fd58c-3bf2-4d13-ad05-8aac89cc02d3" providerId="ADAL" clId="{D2024981-5099-4173-B285-D90263C26D32}" dt="2021-10-01T13:34:33.260" v="92"/>
          <ac:spMkLst>
            <pc:docMk/>
            <pc:sldMk cId="137932880" sldId="302"/>
            <ac:spMk id="6" creationId="{528D490A-93BB-4DF4-8158-E140A4A5492A}"/>
          </ac:spMkLst>
        </pc:spChg>
        <pc:spChg chg="add del mod">
          <ac:chgData name="Lombardo, Timothy Paul" userId="bb3fd58c-3bf2-4d13-ad05-8aac89cc02d3" providerId="ADAL" clId="{D2024981-5099-4173-B285-D90263C26D32}" dt="2021-10-01T13:34:33.260" v="92"/>
          <ac:spMkLst>
            <pc:docMk/>
            <pc:sldMk cId="137932880" sldId="302"/>
            <ac:spMk id="7" creationId="{717E99D8-FD9C-414E-AA42-9EACCD966E36}"/>
          </ac:spMkLst>
        </pc:spChg>
        <pc:spChg chg="add del mod">
          <ac:chgData name="Lombardo, Timothy Paul" userId="bb3fd58c-3bf2-4d13-ad05-8aac89cc02d3" providerId="ADAL" clId="{D2024981-5099-4173-B285-D90263C26D32}" dt="2021-10-01T14:05:46.741" v="158" actId="478"/>
          <ac:spMkLst>
            <pc:docMk/>
            <pc:sldMk cId="137932880" sldId="302"/>
            <ac:spMk id="8" creationId="{25070B16-D6A2-440A-9502-9FFC050D1F76}"/>
          </ac:spMkLst>
        </pc:spChg>
        <pc:spChg chg="del">
          <ac:chgData name="Lombardo, Timothy Paul" userId="bb3fd58c-3bf2-4d13-ad05-8aac89cc02d3" providerId="ADAL" clId="{D2024981-5099-4173-B285-D90263C26D32}" dt="2021-10-01T13:31:25.175" v="53" actId="478"/>
          <ac:spMkLst>
            <pc:docMk/>
            <pc:sldMk cId="137932880" sldId="302"/>
            <ac:spMk id="9" creationId="{00302C4B-90E9-4DF7-B7EB-9CCEC20450FA}"/>
          </ac:spMkLst>
        </pc:spChg>
        <pc:spChg chg="add mod">
          <ac:chgData name="Lombardo, Timothy Paul" userId="bb3fd58c-3bf2-4d13-ad05-8aac89cc02d3" providerId="ADAL" clId="{D2024981-5099-4173-B285-D90263C26D32}" dt="2021-10-01T14:05:43.932" v="157" actId="403"/>
          <ac:spMkLst>
            <pc:docMk/>
            <pc:sldMk cId="137932880" sldId="302"/>
            <ac:spMk id="10" creationId="{DFDF5527-11DC-456F-9280-96D082FE4428}"/>
          </ac:spMkLst>
        </pc:spChg>
      </pc:sldChg>
      <pc:sldChg chg="addSp delSp modSp modAnim">
        <pc:chgData name="Lombardo, Timothy Paul" userId="bb3fd58c-3bf2-4d13-ad05-8aac89cc02d3" providerId="ADAL" clId="{D2024981-5099-4173-B285-D90263C26D32}" dt="2021-10-04T19:31:36.480" v="2386" actId="13244"/>
        <pc:sldMkLst>
          <pc:docMk/>
          <pc:sldMk cId="1997099495" sldId="303"/>
        </pc:sldMkLst>
        <pc:spChg chg="add del mod">
          <ac:chgData name="Lombardo, Timothy Paul" userId="bb3fd58c-3bf2-4d13-ad05-8aac89cc02d3" providerId="ADAL" clId="{D2024981-5099-4173-B285-D90263C26D32}" dt="2021-10-01T13:34:33.260" v="92"/>
          <ac:spMkLst>
            <pc:docMk/>
            <pc:sldMk cId="1997099495" sldId="303"/>
            <ac:spMk id="2" creationId="{C1156961-82CE-4113-A2DD-369A186B155D}"/>
          </ac:spMkLst>
        </pc:spChg>
        <pc:spChg chg="del">
          <ac:chgData name="Lombardo, Timothy Paul" userId="bb3fd58c-3bf2-4d13-ad05-8aac89cc02d3" providerId="ADAL" clId="{D2024981-5099-4173-B285-D90263C26D32}" dt="2021-10-01T13:31:30.658" v="54" actId="478"/>
          <ac:spMkLst>
            <pc:docMk/>
            <pc:sldMk cId="1997099495" sldId="303"/>
            <ac:spMk id="3" creationId="{00000000-0000-0000-0000-000000000000}"/>
          </ac:spMkLst>
        </pc:spChg>
        <pc:spChg chg="add del mod">
          <ac:chgData name="Lombardo, Timothy Paul" userId="bb3fd58c-3bf2-4d13-ad05-8aac89cc02d3" providerId="ADAL" clId="{D2024981-5099-4173-B285-D90263C26D32}" dt="2021-10-01T14:05:57.940" v="159" actId="478"/>
          <ac:spMkLst>
            <pc:docMk/>
            <pc:sldMk cId="1997099495" sldId="303"/>
            <ac:spMk id="4" creationId="{0E387461-2001-4E62-B39C-56A2C705DA97}"/>
          </ac:spMkLst>
        </pc:spChg>
        <pc:spChg chg="add del mod">
          <ac:chgData name="Lombardo, Timothy Paul" userId="bb3fd58c-3bf2-4d13-ad05-8aac89cc02d3" providerId="ADAL" clId="{D2024981-5099-4173-B285-D90263C26D32}" dt="2021-10-01T14:06:01.556" v="160" actId="478"/>
          <ac:spMkLst>
            <pc:docMk/>
            <pc:sldMk cId="1997099495" sldId="303"/>
            <ac:spMk id="5" creationId="{D9C32F63-D626-4A8A-8A83-20E61A2A2F60}"/>
          </ac:spMkLst>
        </pc:spChg>
        <pc:spChg chg="del">
          <ac:chgData name="Lombardo, Timothy Paul" userId="bb3fd58c-3bf2-4d13-ad05-8aac89cc02d3" providerId="ADAL" clId="{D2024981-5099-4173-B285-D90263C26D32}" dt="2021-10-01T13:31:30.658" v="54" actId="478"/>
          <ac:spMkLst>
            <pc:docMk/>
            <pc:sldMk cId="1997099495" sldId="303"/>
            <ac:spMk id="7" creationId="{37841C50-44A1-4678-BECA-D613077DA144}"/>
          </ac:spMkLst>
        </pc:spChg>
        <pc:spChg chg="del">
          <ac:chgData name="Lombardo, Timothy Paul" userId="bb3fd58c-3bf2-4d13-ad05-8aac89cc02d3" providerId="ADAL" clId="{D2024981-5099-4173-B285-D90263C26D32}" dt="2021-10-01T13:31:30.658" v="54" actId="478"/>
          <ac:spMkLst>
            <pc:docMk/>
            <pc:sldMk cId="1997099495" sldId="303"/>
            <ac:spMk id="8" creationId="{C9C5996C-2E4E-4309-94AF-F78360E7473B}"/>
          </ac:spMkLst>
        </pc:spChg>
        <pc:spChg chg="add mod">
          <ac:chgData name="Lombardo, Timothy Paul" userId="bb3fd58c-3bf2-4d13-ad05-8aac89cc02d3" providerId="ADAL" clId="{D2024981-5099-4173-B285-D90263C26D32}" dt="2021-10-04T19:31:28.449" v="2383" actId="13244"/>
          <ac:spMkLst>
            <pc:docMk/>
            <pc:sldMk cId="1997099495" sldId="303"/>
            <ac:spMk id="16" creationId="{7968062D-3BC8-4332-8067-285CB40103B3}"/>
          </ac:spMkLst>
        </pc:spChg>
        <pc:spChg chg="add mod">
          <ac:chgData name="Lombardo, Timothy Paul" userId="bb3fd58c-3bf2-4d13-ad05-8aac89cc02d3" providerId="ADAL" clId="{D2024981-5099-4173-B285-D90263C26D32}" dt="2021-10-04T19:31:30.344" v="2384" actId="13244"/>
          <ac:spMkLst>
            <pc:docMk/>
            <pc:sldMk cId="1997099495" sldId="303"/>
            <ac:spMk id="17" creationId="{55F07358-5FDA-4AC4-91B7-0B4598690275}"/>
          </ac:spMkLst>
        </pc:spChg>
        <pc:spChg chg="add mod">
          <ac:chgData name="Lombardo, Timothy Paul" userId="bb3fd58c-3bf2-4d13-ad05-8aac89cc02d3" providerId="ADAL" clId="{D2024981-5099-4173-B285-D90263C26D32}" dt="2021-10-04T19:31:24.652" v="2382" actId="13244"/>
          <ac:spMkLst>
            <pc:docMk/>
            <pc:sldMk cId="1997099495" sldId="303"/>
            <ac:spMk id="18" creationId="{1285EF13-31A6-43EE-B5ED-D74D4FFB9218}"/>
          </ac:spMkLst>
        </pc:spChg>
        <pc:spChg chg="mod">
          <ac:chgData name="Lombardo, Timothy Paul" userId="bb3fd58c-3bf2-4d13-ad05-8aac89cc02d3" providerId="ADAL" clId="{D2024981-5099-4173-B285-D90263C26D32}" dt="2021-10-04T19:31:20.737" v="2381" actId="13244"/>
          <ac:spMkLst>
            <pc:docMk/>
            <pc:sldMk cId="1997099495" sldId="303"/>
            <ac:spMk id="201730" creationId="{00000000-0000-0000-0000-000000000000}"/>
          </ac:spMkLst>
        </pc:spChg>
        <pc:spChg chg="del">
          <ac:chgData name="Lombardo, Timothy Paul" userId="bb3fd58c-3bf2-4d13-ad05-8aac89cc02d3" providerId="ADAL" clId="{D2024981-5099-4173-B285-D90263C26D32}" dt="2021-10-01T13:31:30.658" v="54" actId="478"/>
          <ac:spMkLst>
            <pc:docMk/>
            <pc:sldMk cId="1997099495" sldId="303"/>
            <ac:spMk id="201802" creationId="{00000000-0000-0000-0000-000000000000}"/>
          </ac:spMkLst>
        </pc:spChg>
        <pc:spChg chg="del">
          <ac:chgData name="Lombardo, Timothy Paul" userId="bb3fd58c-3bf2-4d13-ad05-8aac89cc02d3" providerId="ADAL" clId="{D2024981-5099-4173-B285-D90263C26D32}" dt="2021-10-01T13:31:30.658" v="54" actId="478"/>
          <ac:spMkLst>
            <pc:docMk/>
            <pc:sldMk cId="1997099495" sldId="303"/>
            <ac:spMk id="201803" creationId="{00000000-0000-0000-0000-000000000000}"/>
          </ac:spMkLst>
        </pc:spChg>
        <pc:spChg chg="del">
          <ac:chgData name="Lombardo, Timothy Paul" userId="bb3fd58c-3bf2-4d13-ad05-8aac89cc02d3" providerId="ADAL" clId="{D2024981-5099-4173-B285-D90263C26D32}" dt="2021-10-01T13:31:30.658" v="54" actId="478"/>
          <ac:spMkLst>
            <pc:docMk/>
            <pc:sldMk cId="1997099495" sldId="303"/>
            <ac:spMk id="201804" creationId="{00000000-0000-0000-0000-000000000000}"/>
          </ac:spMkLst>
        </pc:spChg>
        <pc:graphicFrameChg chg="add mod modGraphic">
          <ac:chgData name="Lombardo, Timothy Paul" userId="bb3fd58c-3bf2-4d13-ad05-8aac89cc02d3" providerId="ADAL" clId="{D2024981-5099-4173-B285-D90263C26D32}" dt="2021-10-04T19:31:36.480" v="2386" actId="13244"/>
          <ac:graphicFrameMkLst>
            <pc:docMk/>
            <pc:sldMk cId="1997099495" sldId="303"/>
            <ac:graphicFrameMk id="14" creationId="{19C3AB47-7DA9-4BDB-8ADA-EEDFE2634F4D}"/>
          </ac:graphicFrameMkLst>
        </pc:graphicFrameChg>
        <pc:graphicFrameChg chg="add mod modGraphic">
          <ac:chgData name="Lombardo, Timothy Paul" userId="bb3fd58c-3bf2-4d13-ad05-8aac89cc02d3" providerId="ADAL" clId="{D2024981-5099-4173-B285-D90263C26D32}" dt="2021-10-04T19:31:35.088" v="2385" actId="13244"/>
          <ac:graphicFrameMkLst>
            <pc:docMk/>
            <pc:sldMk cId="1997099495" sldId="303"/>
            <ac:graphicFrameMk id="15" creationId="{A6B32128-A9D5-4C64-AC85-65459627FFD9}"/>
          </ac:graphicFrameMkLst>
        </pc:graphicFrameChg>
        <pc:graphicFrameChg chg="del">
          <ac:chgData name="Lombardo, Timothy Paul" userId="bb3fd58c-3bf2-4d13-ad05-8aac89cc02d3" providerId="ADAL" clId="{D2024981-5099-4173-B285-D90263C26D32}" dt="2021-10-01T13:31:30.658" v="54" actId="478"/>
          <ac:graphicFrameMkLst>
            <pc:docMk/>
            <pc:sldMk cId="1997099495" sldId="303"/>
            <ac:graphicFrameMk id="201731" creationId="{00000000-0000-0000-0000-000000000000}"/>
          </ac:graphicFrameMkLst>
        </pc:graphicFrameChg>
        <pc:graphicFrameChg chg="del">
          <ac:chgData name="Lombardo, Timothy Paul" userId="bb3fd58c-3bf2-4d13-ad05-8aac89cc02d3" providerId="ADAL" clId="{D2024981-5099-4173-B285-D90263C26D32}" dt="2021-10-01T13:31:30.658" v="54" actId="478"/>
          <ac:graphicFrameMkLst>
            <pc:docMk/>
            <pc:sldMk cId="1997099495" sldId="303"/>
            <ac:graphicFrameMk id="201776" creationId="{00000000-0000-0000-0000-000000000000}"/>
          </ac:graphicFrameMkLst>
        </pc:graphicFrameChg>
      </pc:sldChg>
      <pc:sldChg chg="addSp delSp modSp modAnim">
        <pc:chgData name="Lombardo, Timothy Paul" userId="bb3fd58c-3bf2-4d13-ad05-8aac89cc02d3" providerId="ADAL" clId="{D2024981-5099-4173-B285-D90263C26D32}" dt="2021-10-04T19:36:12.943" v="2420" actId="13244"/>
        <pc:sldMkLst>
          <pc:docMk/>
          <pc:sldMk cId="2581294846" sldId="304"/>
        </pc:sldMkLst>
        <pc:spChg chg="add del mod">
          <ac:chgData name="Lombardo, Timothy Paul" userId="bb3fd58c-3bf2-4d13-ad05-8aac89cc02d3" providerId="ADAL" clId="{D2024981-5099-4173-B285-D90263C26D32}" dt="2021-10-01T13:34:33.260" v="92"/>
          <ac:spMkLst>
            <pc:docMk/>
            <pc:sldMk cId="2581294846" sldId="304"/>
            <ac:spMk id="2" creationId="{C24168BC-4967-45A9-BC7D-F813971FFE6C}"/>
          </ac:spMkLst>
        </pc:spChg>
        <pc:spChg chg="del">
          <ac:chgData name="Lombardo, Timothy Paul" userId="bb3fd58c-3bf2-4d13-ad05-8aac89cc02d3" providerId="ADAL" clId="{D2024981-5099-4173-B285-D90263C26D32}" dt="2021-10-01T13:31:44.993" v="57" actId="478"/>
          <ac:spMkLst>
            <pc:docMk/>
            <pc:sldMk cId="2581294846" sldId="304"/>
            <ac:spMk id="3" creationId="{00000000-0000-0000-0000-000000000000}"/>
          </ac:spMkLst>
        </pc:spChg>
        <pc:spChg chg="add del mod">
          <ac:chgData name="Lombardo, Timothy Paul" userId="bb3fd58c-3bf2-4d13-ad05-8aac89cc02d3" providerId="ADAL" clId="{D2024981-5099-4173-B285-D90263C26D32}" dt="2021-10-01T14:08:19.971" v="182" actId="478"/>
          <ac:spMkLst>
            <pc:docMk/>
            <pc:sldMk cId="2581294846" sldId="304"/>
            <ac:spMk id="4" creationId="{AF7499A6-D022-4272-A245-C29BAE5B7CA4}"/>
          </ac:spMkLst>
        </pc:spChg>
        <pc:spChg chg="add del mod">
          <ac:chgData name="Lombardo, Timothy Paul" userId="bb3fd58c-3bf2-4d13-ad05-8aac89cc02d3" providerId="ADAL" clId="{D2024981-5099-4173-B285-D90263C26D32}" dt="2021-10-01T14:08:18.989" v="181" actId="478"/>
          <ac:spMkLst>
            <pc:docMk/>
            <pc:sldMk cId="2581294846" sldId="304"/>
            <ac:spMk id="5" creationId="{92C6C575-8CF8-4123-9596-17F0C77F1CCD}"/>
          </ac:spMkLst>
        </pc:spChg>
        <pc:spChg chg="del">
          <ac:chgData name="Lombardo, Timothy Paul" userId="bb3fd58c-3bf2-4d13-ad05-8aac89cc02d3" providerId="ADAL" clId="{D2024981-5099-4173-B285-D90263C26D32}" dt="2021-10-01T13:31:44.993" v="57" actId="478"/>
          <ac:spMkLst>
            <pc:docMk/>
            <pc:sldMk cId="2581294846" sldId="304"/>
            <ac:spMk id="7" creationId="{D954F3AE-9B6D-4E3B-B44E-833BB37A0422}"/>
          </ac:spMkLst>
        </pc:spChg>
        <pc:spChg chg="del">
          <ac:chgData name="Lombardo, Timothy Paul" userId="bb3fd58c-3bf2-4d13-ad05-8aac89cc02d3" providerId="ADAL" clId="{D2024981-5099-4173-B285-D90263C26D32}" dt="2021-10-01T13:31:44.993" v="57" actId="478"/>
          <ac:spMkLst>
            <pc:docMk/>
            <pc:sldMk cId="2581294846" sldId="304"/>
            <ac:spMk id="8" creationId="{4AE33BBA-A907-4B07-A650-93D5D2B0367D}"/>
          </ac:spMkLst>
        </pc:spChg>
        <pc:spChg chg="add mod">
          <ac:chgData name="Lombardo, Timothy Paul" userId="bb3fd58c-3bf2-4d13-ad05-8aac89cc02d3" providerId="ADAL" clId="{D2024981-5099-4173-B285-D90263C26D32}" dt="2021-10-04T19:35:25.502" v="2413" actId="13244"/>
          <ac:spMkLst>
            <pc:docMk/>
            <pc:sldMk cId="2581294846" sldId="304"/>
            <ac:spMk id="26" creationId="{B302EAB2-8A8F-467B-9EDC-3DCA0C409D50}"/>
          </ac:spMkLst>
        </pc:spChg>
        <pc:spChg chg="add mod">
          <ac:chgData name="Lombardo, Timothy Paul" userId="bb3fd58c-3bf2-4d13-ad05-8aac89cc02d3" providerId="ADAL" clId="{D2024981-5099-4173-B285-D90263C26D32}" dt="2021-10-04T19:34:52.380" v="2409" actId="13244"/>
          <ac:spMkLst>
            <pc:docMk/>
            <pc:sldMk cId="2581294846" sldId="304"/>
            <ac:spMk id="29" creationId="{47259B34-A97C-4018-A836-50B052840752}"/>
          </ac:spMkLst>
        </pc:spChg>
        <pc:spChg chg="add mod">
          <ac:chgData name="Lombardo, Timothy Paul" userId="bb3fd58c-3bf2-4d13-ad05-8aac89cc02d3" providerId="ADAL" clId="{D2024981-5099-4173-B285-D90263C26D32}" dt="2021-10-04T19:34:58.007" v="2410" actId="13244"/>
          <ac:spMkLst>
            <pc:docMk/>
            <pc:sldMk cId="2581294846" sldId="304"/>
            <ac:spMk id="30" creationId="{C8E073DB-7C14-4343-9AF3-CA9407532F35}"/>
          </ac:spMkLst>
        </pc:spChg>
        <pc:spChg chg="add mod">
          <ac:chgData name="Lombardo, Timothy Paul" userId="bb3fd58c-3bf2-4d13-ad05-8aac89cc02d3" providerId="ADAL" clId="{D2024981-5099-4173-B285-D90263C26D32}" dt="2021-10-04T19:34:46.564" v="2408" actId="13244"/>
          <ac:spMkLst>
            <pc:docMk/>
            <pc:sldMk cId="2581294846" sldId="304"/>
            <ac:spMk id="31" creationId="{FFA709E2-467A-4A99-9EAF-3D59F70526E8}"/>
          </ac:spMkLst>
        </pc:spChg>
        <pc:spChg chg="add mod">
          <ac:chgData name="Lombardo, Timothy Paul" userId="bb3fd58c-3bf2-4d13-ad05-8aac89cc02d3" providerId="ADAL" clId="{D2024981-5099-4173-B285-D90263C26D32}" dt="2021-10-04T18:00:17.106" v="1356" actId="962"/>
          <ac:spMkLst>
            <pc:docMk/>
            <pc:sldMk cId="2581294846" sldId="304"/>
            <ac:spMk id="32" creationId="{13217739-F2E8-414A-B477-4B9DAC52CED7}"/>
          </ac:spMkLst>
        </pc:spChg>
        <pc:spChg chg="add mod">
          <ac:chgData name="Lombardo, Timothy Paul" userId="bb3fd58c-3bf2-4d13-ad05-8aac89cc02d3" providerId="ADAL" clId="{D2024981-5099-4173-B285-D90263C26D32}" dt="2021-10-04T19:35:48.253" v="2416" actId="13244"/>
          <ac:spMkLst>
            <pc:docMk/>
            <pc:sldMk cId="2581294846" sldId="304"/>
            <ac:spMk id="33" creationId="{D19EBE65-7923-4339-98C0-646C774D3B6B}"/>
          </ac:spMkLst>
        </pc:spChg>
        <pc:spChg chg="add mod">
          <ac:chgData name="Lombardo, Timothy Paul" userId="bb3fd58c-3bf2-4d13-ad05-8aac89cc02d3" providerId="ADAL" clId="{D2024981-5099-4173-B285-D90263C26D32}" dt="2021-10-04T19:35:45.535" v="2415" actId="13244"/>
          <ac:spMkLst>
            <pc:docMk/>
            <pc:sldMk cId="2581294846" sldId="304"/>
            <ac:spMk id="34" creationId="{2F0724D6-772D-44B1-A084-761C49AE1B46}"/>
          </ac:spMkLst>
        </pc:spChg>
        <pc:spChg chg="add mod">
          <ac:chgData name="Lombardo, Timothy Paul" userId="bb3fd58c-3bf2-4d13-ad05-8aac89cc02d3" providerId="ADAL" clId="{D2024981-5099-4173-B285-D90263C26D32}" dt="2021-10-04T19:35:10.803" v="2411" actId="13244"/>
          <ac:spMkLst>
            <pc:docMk/>
            <pc:sldMk cId="2581294846" sldId="304"/>
            <ac:spMk id="35" creationId="{3284E6CE-0FBF-4CF8-8541-BAFED45E0CF0}"/>
          </ac:spMkLst>
        </pc:spChg>
        <pc:spChg chg="add mod">
          <ac:chgData name="Lombardo, Timothy Paul" userId="bb3fd58c-3bf2-4d13-ad05-8aac89cc02d3" providerId="ADAL" clId="{D2024981-5099-4173-B285-D90263C26D32}" dt="2021-10-04T19:35:42.538" v="2414" actId="13244"/>
          <ac:spMkLst>
            <pc:docMk/>
            <pc:sldMk cId="2581294846" sldId="304"/>
            <ac:spMk id="36" creationId="{6492BC6E-C7AC-4A2D-9834-8A3E47D77822}"/>
          </ac:spMkLst>
        </pc:spChg>
        <pc:spChg chg="add mod">
          <ac:chgData name="Lombardo, Timothy Paul" userId="bb3fd58c-3bf2-4d13-ad05-8aac89cc02d3" providerId="ADAL" clId="{D2024981-5099-4173-B285-D90263C26D32}" dt="2021-10-04T19:34:02.101" v="2404" actId="13244"/>
          <ac:spMkLst>
            <pc:docMk/>
            <pc:sldMk cId="2581294846" sldId="304"/>
            <ac:spMk id="37" creationId="{85B7F6E1-C8F0-4968-918A-EFA74F27311E}"/>
          </ac:spMkLst>
        </pc:spChg>
        <pc:spChg chg="add mod">
          <ac:chgData name="Lombardo, Timothy Paul" userId="bb3fd58c-3bf2-4d13-ad05-8aac89cc02d3" providerId="ADAL" clId="{D2024981-5099-4173-B285-D90263C26D32}" dt="2021-10-04T17:49:56.145" v="1142" actId="207"/>
          <ac:spMkLst>
            <pc:docMk/>
            <pc:sldMk cId="2581294846" sldId="304"/>
            <ac:spMk id="38" creationId="{36488646-C42F-4FAB-B3BC-1052CF3820B0}"/>
          </ac:spMkLst>
        </pc:spChg>
        <pc:spChg chg="add mod">
          <ac:chgData name="Lombardo, Timothy Paul" userId="bb3fd58c-3bf2-4d13-ad05-8aac89cc02d3" providerId="ADAL" clId="{D2024981-5099-4173-B285-D90263C26D32}" dt="2021-10-04T19:36:09.230" v="2419" actId="13244"/>
          <ac:spMkLst>
            <pc:docMk/>
            <pc:sldMk cId="2581294846" sldId="304"/>
            <ac:spMk id="39" creationId="{8A8254F0-AB8D-4A3E-80BC-43330B5215D9}"/>
          </ac:spMkLst>
        </pc:spChg>
        <pc:spChg chg="add mod">
          <ac:chgData name="Lombardo, Timothy Paul" userId="bb3fd58c-3bf2-4d13-ad05-8aac89cc02d3" providerId="ADAL" clId="{D2024981-5099-4173-B285-D90263C26D32}" dt="2021-10-04T19:36:12.943" v="2420" actId="13244"/>
          <ac:spMkLst>
            <pc:docMk/>
            <pc:sldMk cId="2581294846" sldId="304"/>
            <ac:spMk id="40" creationId="{5C741503-94D4-4E2B-B5FC-594D01C3712B}"/>
          </ac:spMkLst>
        </pc:spChg>
        <pc:spChg chg="mod">
          <ac:chgData name="Lombardo, Timothy Paul" userId="bb3fd58c-3bf2-4d13-ad05-8aac89cc02d3" providerId="ADAL" clId="{D2024981-5099-4173-B285-D90263C26D32}" dt="2021-10-04T19:33:43.697" v="2403" actId="13244"/>
          <ac:spMkLst>
            <pc:docMk/>
            <pc:sldMk cId="2581294846" sldId="304"/>
            <ac:spMk id="143362" creationId="{00000000-0000-0000-0000-000000000000}"/>
          </ac:spMkLst>
        </pc:spChg>
        <pc:spChg chg="del">
          <ac:chgData name="Lombardo, Timothy Paul" userId="bb3fd58c-3bf2-4d13-ad05-8aac89cc02d3" providerId="ADAL" clId="{D2024981-5099-4173-B285-D90263C26D32}" dt="2021-10-01T13:31:44.993" v="57" actId="478"/>
          <ac:spMkLst>
            <pc:docMk/>
            <pc:sldMk cId="2581294846" sldId="304"/>
            <ac:spMk id="143409" creationId="{00000000-0000-0000-0000-000000000000}"/>
          </ac:spMkLst>
        </pc:spChg>
        <pc:spChg chg="del">
          <ac:chgData name="Lombardo, Timothy Paul" userId="bb3fd58c-3bf2-4d13-ad05-8aac89cc02d3" providerId="ADAL" clId="{D2024981-5099-4173-B285-D90263C26D32}" dt="2021-10-01T13:31:44.993" v="57" actId="478"/>
          <ac:spMkLst>
            <pc:docMk/>
            <pc:sldMk cId="2581294846" sldId="304"/>
            <ac:spMk id="143436" creationId="{00000000-0000-0000-0000-000000000000}"/>
          </ac:spMkLst>
        </pc:spChg>
        <pc:spChg chg="del">
          <ac:chgData name="Lombardo, Timothy Paul" userId="bb3fd58c-3bf2-4d13-ad05-8aac89cc02d3" providerId="ADAL" clId="{D2024981-5099-4173-B285-D90263C26D32}" dt="2021-10-01T13:31:44.993" v="57" actId="478"/>
          <ac:spMkLst>
            <pc:docMk/>
            <pc:sldMk cId="2581294846" sldId="304"/>
            <ac:spMk id="143437" creationId="{00000000-0000-0000-0000-000000000000}"/>
          </ac:spMkLst>
        </pc:spChg>
        <pc:spChg chg="del">
          <ac:chgData name="Lombardo, Timothy Paul" userId="bb3fd58c-3bf2-4d13-ad05-8aac89cc02d3" providerId="ADAL" clId="{D2024981-5099-4173-B285-D90263C26D32}" dt="2021-10-01T13:31:44.993" v="57" actId="478"/>
          <ac:spMkLst>
            <pc:docMk/>
            <pc:sldMk cId="2581294846" sldId="304"/>
            <ac:spMk id="143438" creationId="{00000000-0000-0000-0000-000000000000}"/>
          </ac:spMkLst>
        </pc:spChg>
        <pc:spChg chg="del">
          <ac:chgData name="Lombardo, Timothy Paul" userId="bb3fd58c-3bf2-4d13-ad05-8aac89cc02d3" providerId="ADAL" clId="{D2024981-5099-4173-B285-D90263C26D32}" dt="2021-10-01T13:31:44.993" v="57" actId="478"/>
          <ac:spMkLst>
            <pc:docMk/>
            <pc:sldMk cId="2581294846" sldId="304"/>
            <ac:spMk id="143439" creationId="{00000000-0000-0000-0000-000000000000}"/>
          </ac:spMkLst>
        </pc:spChg>
        <pc:spChg chg="del">
          <ac:chgData name="Lombardo, Timothy Paul" userId="bb3fd58c-3bf2-4d13-ad05-8aac89cc02d3" providerId="ADAL" clId="{D2024981-5099-4173-B285-D90263C26D32}" dt="2021-10-01T13:31:44.993" v="57" actId="478"/>
          <ac:spMkLst>
            <pc:docMk/>
            <pc:sldMk cId="2581294846" sldId="304"/>
            <ac:spMk id="143440" creationId="{00000000-0000-0000-0000-000000000000}"/>
          </ac:spMkLst>
        </pc:spChg>
        <pc:spChg chg="del">
          <ac:chgData name="Lombardo, Timothy Paul" userId="bb3fd58c-3bf2-4d13-ad05-8aac89cc02d3" providerId="ADAL" clId="{D2024981-5099-4173-B285-D90263C26D32}" dt="2021-10-01T13:31:44.993" v="57" actId="478"/>
          <ac:spMkLst>
            <pc:docMk/>
            <pc:sldMk cId="2581294846" sldId="304"/>
            <ac:spMk id="143441" creationId="{00000000-0000-0000-0000-000000000000}"/>
          </ac:spMkLst>
        </pc:spChg>
        <pc:spChg chg="del">
          <ac:chgData name="Lombardo, Timothy Paul" userId="bb3fd58c-3bf2-4d13-ad05-8aac89cc02d3" providerId="ADAL" clId="{D2024981-5099-4173-B285-D90263C26D32}" dt="2021-10-01T13:31:44.993" v="57" actId="478"/>
          <ac:spMkLst>
            <pc:docMk/>
            <pc:sldMk cId="2581294846" sldId="304"/>
            <ac:spMk id="143442" creationId="{00000000-0000-0000-0000-000000000000}"/>
          </ac:spMkLst>
        </pc:spChg>
        <pc:spChg chg="del">
          <ac:chgData name="Lombardo, Timothy Paul" userId="bb3fd58c-3bf2-4d13-ad05-8aac89cc02d3" providerId="ADAL" clId="{D2024981-5099-4173-B285-D90263C26D32}" dt="2021-10-01T13:31:44.993" v="57" actId="478"/>
          <ac:spMkLst>
            <pc:docMk/>
            <pc:sldMk cId="2581294846" sldId="304"/>
            <ac:spMk id="143443" creationId="{00000000-0000-0000-0000-000000000000}"/>
          </ac:spMkLst>
        </pc:spChg>
        <pc:spChg chg="del">
          <ac:chgData name="Lombardo, Timothy Paul" userId="bb3fd58c-3bf2-4d13-ad05-8aac89cc02d3" providerId="ADAL" clId="{D2024981-5099-4173-B285-D90263C26D32}" dt="2021-10-01T13:31:44.993" v="57" actId="478"/>
          <ac:spMkLst>
            <pc:docMk/>
            <pc:sldMk cId="2581294846" sldId="304"/>
            <ac:spMk id="143444" creationId="{00000000-0000-0000-0000-000000000000}"/>
          </ac:spMkLst>
        </pc:spChg>
        <pc:spChg chg="del">
          <ac:chgData name="Lombardo, Timothy Paul" userId="bb3fd58c-3bf2-4d13-ad05-8aac89cc02d3" providerId="ADAL" clId="{D2024981-5099-4173-B285-D90263C26D32}" dt="2021-10-01T13:31:44.993" v="57" actId="478"/>
          <ac:spMkLst>
            <pc:docMk/>
            <pc:sldMk cId="2581294846" sldId="304"/>
            <ac:spMk id="143445" creationId="{00000000-0000-0000-0000-000000000000}"/>
          </ac:spMkLst>
        </pc:spChg>
        <pc:spChg chg="del">
          <ac:chgData name="Lombardo, Timothy Paul" userId="bb3fd58c-3bf2-4d13-ad05-8aac89cc02d3" providerId="ADAL" clId="{D2024981-5099-4173-B285-D90263C26D32}" dt="2021-10-01T13:31:44.993" v="57" actId="478"/>
          <ac:spMkLst>
            <pc:docMk/>
            <pc:sldMk cId="2581294846" sldId="304"/>
            <ac:spMk id="143446" creationId="{00000000-0000-0000-0000-000000000000}"/>
          </ac:spMkLst>
        </pc:spChg>
        <pc:spChg chg="del">
          <ac:chgData name="Lombardo, Timothy Paul" userId="bb3fd58c-3bf2-4d13-ad05-8aac89cc02d3" providerId="ADAL" clId="{D2024981-5099-4173-B285-D90263C26D32}" dt="2021-10-01T13:31:44.993" v="57" actId="478"/>
          <ac:spMkLst>
            <pc:docMk/>
            <pc:sldMk cId="2581294846" sldId="304"/>
            <ac:spMk id="143448" creationId="{00000000-0000-0000-0000-000000000000}"/>
          </ac:spMkLst>
        </pc:spChg>
        <pc:graphicFrameChg chg="add mod modGraphic">
          <ac:chgData name="Lombardo, Timothy Paul" userId="bb3fd58c-3bf2-4d13-ad05-8aac89cc02d3" providerId="ADAL" clId="{D2024981-5099-4173-B285-D90263C26D32}" dt="2021-10-04T19:35:17.808" v="2412" actId="13244"/>
          <ac:graphicFrameMkLst>
            <pc:docMk/>
            <pc:sldMk cId="2581294846" sldId="304"/>
            <ac:graphicFrameMk id="25" creationId="{1E86CF62-D63E-4E31-9765-730AAFE0D804}"/>
          </ac:graphicFrameMkLst>
        </pc:graphicFrameChg>
        <pc:graphicFrameChg chg="add mod modGraphic">
          <ac:chgData name="Lombardo, Timothy Paul" userId="bb3fd58c-3bf2-4d13-ad05-8aac89cc02d3" providerId="ADAL" clId="{D2024981-5099-4173-B285-D90263C26D32}" dt="2021-10-04T19:34:35.778" v="2407" actId="13244"/>
          <ac:graphicFrameMkLst>
            <pc:docMk/>
            <pc:sldMk cId="2581294846" sldId="304"/>
            <ac:graphicFrameMk id="27" creationId="{0805FC4B-63B6-4E7E-A487-981955321A2E}"/>
          </ac:graphicFrameMkLst>
        </pc:graphicFrameChg>
        <pc:graphicFrameChg chg="add mod modGraphic">
          <ac:chgData name="Lombardo, Timothy Paul" userId="bb3fd58c-3bf2-4d13-ad05-8aac89cc02d3" providerId="ADAL" clId="{D2024981-5099-4173-B285-D90263C26D32}" dt="2021-10-04T19:35:55.081" v="2417" actId="13244"/>
          <ac:graphicFrameMkLst>
            <pc:docMk/>
            <pc:sldMk cId="2581294846" sldId="304"/>
            <ac:graphicFrameMk id="28" creationId="{A5C1D4E3-5F1B-4D13-8095-44F4DB113DCE}"/>
          </ac:graphicFrameMkLst>
        </pc:graphicFrameChg>
        <pc:graphicFrameChg chg="del">
          <ac:chgData name="Lombardo, Timothy Paul" userId="bb3fd58c-3bf2-4d13-ad05-8aac89cc02d3" providerId="ADAL" clId="{D2024981-5099-4173-B285-D90263C26D32}" dt="2021-10-01T13:31:44.993" v="57" actId="478"/>
          <ac:graphicFrameMkLst>
            <pc:docMk/>
            <pc:sldMk cId="2581294846" sldId="304"/>
            <ac:graphicFrameMk id="143410" creationId="{00000000-0000-0000-0000-000000000000}"/>
          </ac:graphicFrameMkLst>
        </pc:graphicFrameChg>
        <pc:graphicFrameChg chg="del">
          <ac:chgData name="Lombardo, Timothy Paul" userId="bb3fd58c-3bf2-4d13-ad05-8aac89cc02d3" providerId="ADAL" clId="{D2024981-5099-4173-B285-D90263C26D32}" dt="2021-10-01T13:31:44.993" v="57" actId="478"/>
          <ac:graphicFrameMkLst>
            <pc:docMk/>
            <pc:sldMk cId="2581294846" sldId="304"/>
            <ac:graphicFrameMk id="143423" creationId="{00000000-0000-0000-0000-000000000000}"/>
          </ac:graphicFrameMkLst>
        </pc:graphicFrameChg>
        <pc:graphicFrameChg chg="del">
          <ac:chgData name="Lombardo, Timothy Paul" userId="bb3fd58c-3bf2-4d13-ad05-8aac89cc02d3" providerId="ADAL" clId="{D2024981-5099-4173-B285-D90263C26D32}" dt="2021-10-01T13:31:44.993" v="57" actId="478"/>
          <ac:graphicFrameMkLst>
            <pc:docMk/>
            <pc:sldMk cId="2581294846" sldId="304"/>
            <ac:graphicFrameMk id="143469" creationId="{00000000-0000-0000-0000-000000000000}"/>
          </ac:graphicFrameMkLst>
        </pc:graphicFrameChg>
      </pc:sldChg>
      <pc:sldChg chg="addSp delSp modSp">
        <pc:chgData name="Lombardo, Timothy Paul" userId="bb3fd58c-3bf2-4d13-ad05-8aac89cc02d3" providerId="ADAL" clId="{D2024981-5099-4173-B285-D90263C26D32}" dt="2021-10-01T14:26:32.102" v="360" actId="403"/>
        <pc:sldMkLst>
          <pc:docMk/>
          <pc:sldMk cId="4083934493" sldId="313"/>
        </pc:sldMkLst>
        <pc:spChg chg="del">
          <ac:chgData name="Lombardo, Timothy Paul" userId="bb3fd58c-3bf2-4d13-ad05-8aac89cc02d3" providerId="ADAL" clId="{D2024981-5099-4173-B285-D90263C26D32}" dt="2021-10-01T13:32:47.272" v="70" actId="478"/>
          <ac:spMkLst>
            <pc:docMk/>
            <pc:sldMk cId="4083934493" sldId="313"/>
            <ac:spMk id="3" creationId="{00000000-0000-0000-0000-000000000000}"/>
          </ac:spMkLst>
        </pc:spChg>
        <pc:spChg chg="del">
          <ac:chgData name="Lombardo, Timothy Paul" userId="bb3fd58c-3bf2-4d13-ad05-8aac89cc02d3" providerId="ADAL" clId="{D2024981-5099-4173-B285-D90263C26D32}" dt="2021-10-01T13:32:47.272" v="70" actId="478"/>
          <ac:spMkLst>
            <pc:docMk/>
            <pc:sldMk cId="4083934493" sldId="313"/>
            <ac:spMk id="5" creationId="{00000000-0000-0000-0000-000000000000}"/>
          </ac:spMkLst>
        </pc:spChg>
        <pc:spChg chg="add del mod">
          <ac:chgData name="Lombardo, Timothy Paul" userId="bb3fd58c-3bf2-4d13-ad05-8aac89cc02d3" providerId="ADAL" clId="{D2024981-5099-4173-B285-D90263C26D32}" dt="2021-10-01T13:34:33.260" v="92"/>
          <ac:spMkLst>
            <pc:docMk/>
            <pc:sldMk cId="4083934493" sldId="313"/>
            <ac:spMk id="6" creationId="{73D2576A-5042-45AE-8161-33030B23E38C}"/>
          </ac:spMkLst>
        </pc:spChg>
        <pc:spChg chg="add del mod">
          <ac:chgData name="Lombardo, Timothy Paul" userId="bb3fd58c-3bf2-4d13-ad05-8aac89cc02d3" providerId="ADAL" clId="{D2024981-5099-4173-B285-D90263C26D32}" dt="2021-10-01T13:34:33.260" v="92"/>
          <ac:spMkLst>
            <pc:docMk/>
            <pc:sldMk cId="4083934493" sldId="313"/>
            <ac:spMk id="7" creationId="{4CB84002-92EC-4D7B-8BC8-718C4F2A713A}"/>
          </ac:spMkLst>
        </pc:spChg>
        <pc:spChg chg="add del mod">
          <ac:chgData name="Lombardo, Timothy Paul" userId="bb3fd58c-3bf2-4d13-ad05-8aac89cc02d3" providerId="ADAL" clId="{D2024981-5099-4173-B285-D90263C26D32}" dt="2021-10-01T14:26:17.731" v="353" actId="478"/>
          <ac:spMkLst>
            <pc:docMk/>
            <pc:sldMk cId="4083934493" sldId="313"/>
            <ac:spMk id="8" creationId="{1DFCE476-C3FA-4A0F-8F9F-BD84F8C23FBE}"/>
          </ac:spMkLst>
        </pc:spChg>
        <pc:spChg chg="del">
          <ac:chgData name="Lombardo, Timothy Paul" userId="bb3fd58c-3bf2-4d13-ad05-8aac89cc02d3" providerId="ADAL" clId="{D2024981-5099-4173-B285-D90263C26D32}" dt="2021-10-01T13:32:47.272" v="70" actId="478"/>
          <ac:spMkLst>
            <pc:docMk/>
            <pc:sldMk cId="4083934493" sldId="313"/>
            <ac:spMk id="9" creationId="{766F609D-B29E-433A-B31E-061B3453BB33}"/>
          </ac:spMkLst>
        </pc:spChg>
        <pc:spChg chg="add mod">
          <ac:chgData name="Lombardo, Timothy Paul" userId="bb3fd58c-3bf2-4d13-ad05-8aac89cc02d3" providerId="ADAL" clId="{D2024981-5099-4173-B285-D90263C26D32}" dt="2021-10-01T14:26:32.102" v="360" actId="403"/>
          <ac:spMkLst>
            <pc:docMk/>
            <pc:sldMk cId="4083934493" sldId="313"/>
            <ac:spMk id="10" creationId="{D7846880-2670-44BE-AAE7-4E0F68353D2F}"/>
          </ac:spMkLst>
        </pc:spChg>
      </pc:sldChg>
      <pc:sldChg chg="addSp delSp modSp">
        <pc:chgData name="Lombardo, Timothy Paul" userId="bb3fd58c-3bf2-4d13-ad05-8aac89cc02d3" providerId="ADAL" clId="{D2024981-5099-4173-B285-D90263C26D32}" dt="2021-10-01T14:27:07.565" v="374" actId="15"/>
        <pc:sldMkLst>
          <pc:docMk/>
          <pc:sldMk cId="3217752718" sldId="314"/>
        </pc:sldMkLst>
        <pc:spChg chg="del">
          <ac:chgData name="Lombardo, Timothy Paul" userId="bb3fd58c-3bf2-4d13-ad05-8aac89cc02d3" providerId="ADAL" clId="{D2024981-5099-4173-B285-D90263C26D32}" dt="2021-10-01T13:32:51.618" v="71" actId="478"/>
          <ac:spMkLst>
            <pc:docMk/>
            <pc:sldMk cId="3217752718" sldId="314"/>
            <ac:spMk id="3" creationId="{00000000-0000-0000-0000-000000000000}"/>
          </ac:spMkLst>
        </pc:spChg>
        <pc:spChg chg="del">
          <ac:chgData name="Lombardo, Timothy Paul" userId="bb3fd58c-3bf2-4d13-ad05-8aac89cc02d3" providerId="ADAL" clId="{D2024981-5099-4173-B285-D90263C26D32}" dt="2021-10-01T13:32:51.618" v="71" actId="478"/>
          <ac:spMkLst>
            <pc:docMk/>
            <pc:sldMk cId="3217752718" sldId="314"/>
            <ac:spMk id="5" creationId="{00000000-0000-0000-0000-000000000000}"/>
          </ac:spMkLst>
        </pc:spChg>
        <pc:spChg chg="add del mod">
          <ac:chgData name="Lombardo, Timothy Paul" userId="bb3fd58c-3bf2-4d13-ad05-8aac89cc02d3" providerId="ADAL" clId="{D2024981-5099-4173-B285-D90263C26D32}" dt="2021-10-01T13:34:33.260" v="92"/>
          <ac:spMkLst>
            <pc:docMk/>
            <pc:sldMk cId="3217752718" sldId="314"/>
            <ac:spMk id="6" creationId="{F780D8B9-4B2A-4D27-A8DC-2F57FC3A6DFD}"/>
          </ac:spMkLst>
        </pc:spChg>
        <pc:spChg chg="add del mod">
          <ac:chgData name="Lombardo, Timothy Paul" userId="bb3fd58c-3bf2-4d13-ad05-8aac89cc02d3" providerId="ADAL" clId="{D2024981-5099-4173-B285-D90263C26D32}" dt="2021-10-01T13:34:33.260" v="92"/>
          <ac:spMkLst>
            <pc:docMk/>
            <pc:sldMk cId="3217752718" sldId="314"/>
            <ac:spMk id="7" creationId="{C72ADDC2-A739-468E-A6D4-FD8952B708DE}"/>
          </ac:spMkLst>
        </pc:spChg>
        <pc:spChg chg="add del mod">
          <ac:chgData name="Lombardo, Timothy Paul" userId="bb3fd58c-3bf2-4d13-ad05-8aac89cc02d3" providerId="ADAL" clId="{D2024981-5099-4173-B285-D90263C26D32}" dt="2021-10-01T14:26:45.924" v="361" actId="478"/>
          <ac:spMkLst>
            <pc:docMk/>
            <pc:sldMk cId="3217752718" sldId="314"/>
            <ac:spMk id="8" creationId="{15EF16D1-8918-4260-B852-61BBA1549D6B}"/>
          </ac:spMkLst>
        </pc:spChg>
        <pc:spChg chg="del">
          <ac:chgData name="Lombardo, Timothy Paul" userId="bb3fd58c-3bf2-4d13-ad05-8aac89cc02d3" providerId="ADAL" clId="{D2024981-5099-4173-B285-D90263C26D32}" dt="2021-10-01T13:32:51.618" v="71" actId="478"/>
          <ac:spMkLst>
            <pc:docMk/>
            <pc:sldMk cId="3217752718" sldId="314"/>
            <ac:spMk id="9" creationId="{9A5087A1-52FB-4ACB-A2F5-54F042230164}"/>
          </ac:spMkLst>
        </pc:spChg>
        <pc:spChg chg="add mod">
          <ac:chgData name="Lombardo, Timothy Paul" userId="bb3fd58c-3bf2-4d13-ad05-8aac89cc02d3" providerId="ADAL" clId="{D2024981-5099-4173-B285-D90263C26D32}" dt="2021-10-01T14:27:07.565" v="374" actId="15"/>
          <ac:spMkLst>
            <pc:docMk/>
            <pc:sldMk cId="3217752718" sldId="314"/>
            <ac:spMk id="10" creationId="{C05A6CC5-78CD-42F1-8FA3-6540827D36A6}"/>
          </ac:spMkLst>
        </pc:spChg>
      </pc:sldChg>
      <pc:sldChg chg="addSp delSp modSp">
        <pc:chgData name="Lombardo, Timothy Paul" userId="bb3fd58c-3bf2-4d13-ad05-8aac89cc02d3" providerId="ADAL" clId="{D2024981-5099-4173-B285-D90263C26D32}" dt="2021-10-01T14:27:46.414" v="384" actId="15"/>
        <pc:sldMkLst>
          <pc:docMk/>
          <pc:sldMk cId="4190699444" sldId="315"/>
        </pc:sldMkLst>
        <pc:spChg chg="del">
          <ac:chgData name="Lombardo, Timothy Paul" userId="bb3fd58c-3bf2-4d13-ad05-8aac89cc02d3" providerId="ADAL" clId="{D2024981-5099-4173-B285-D90263C26D32}" dt="2021-10-01T13:32:56.920" v="72" actId="478"/>
          <ac:spMkLst>
            <pc:docMk/>
            <pc:sldMk cId="4190699444" sldId="315"/>
            <ac:spMk id="3" creationId="{00000000-0000-0000-0000-000000000000}"/>
          </ac:spMkLst>
        </pc:spChg>
        <pc:spChg chg="del">
          <ac:chgData name="Lombardo, Timothy Paul" userId="bb3fd58c-3bf2-4d13-ad05-8aac89cc02d3" providerId="ADAL" clId="{D2024981-5099-4173-B285-D90263C26D32}" dt="2021-10-01T13:32:56.920" v="72" actId="478"/>
          <ac:spMkLst>
            <pc:docMk/>
            <pc:sldMk cId="4190699444" sldId="315"/>
            <ac:spMk id="5" creationId="{00000000-0000-0000-0000-000000000000}"/>
          </ac:spMkLst>
        </pc:spChg>
        <pc:spChg chg="add del mod">
          <ac:chgData name="Lombardo, Timothy Paul" userId="bb3fd58c-3bf2-4d13-ad05-8aac89cc02d3" providerId="ADAL" clId="{D2024981-5099-4173-B285-D90263C26D32}" dt="2021-10-01T13:34:33.260" v="92"/>
          <ac:spMkLst>
            <pc:docMk/>
            <pc:sldMk cId="4190699444" sldId="315"/>
            <ac:spMk id="6" creationId="{CEA9B923-FE37-4E8F-9065-FE2CD5BD3D50}"/>
          </ac:spMkLst>
        </pc:spChg>
        <pc:spChg chg="add del mod">
          <ac:chgData name="Lombardo, Timothy Paul" userId="bb3fd58c-3bf2-4d13-ad05-8aac89cc02d3" providerId="ADAL" clId="{D2024981-5099-4173-B285-D90263C26D32}" dt="2021-10-01T13:34:33.260" v="92"/>
          <ac:spMkLst>
            <pc:docMk/>
            <pc:sldMk cId="4190699444" sldId="315"/>
            <ac:spMk id="7" creationId="{F085BD67-B500-4DA8-8E51-745E3D0D1162}"/>
          </ac:spMkLst>
        </pc:spChg>
        <pc:spChg chg="add del mod">
          <ac:chgData name="Lombardo, Timothy Paul" userId="bb3fd58c-3bf2-4d13-ad05-8aac89cc02d3" providerId="ADAL" clId="{D2024981-5099-4173-B285-D90263C26D32}" dt="2021-10-01T14:27:23.135" v="376" actId="478"/>
          <ac:spMkLst>
            <pc:docMk/>
            <pc:sldMk cId="4190699444" sldId="315"/>
            <ac:spMk id="8" creationId="{EEC5FC8F-0DF7-4575-8CFD-DD441EB16C44}"/>
          </ac:spMkLst>
        </pc:spChg>
        <pc:spChg chg="del">
          <ac:chgData name="Lombardo, Timothy Paul" userId="bb3fd58c-3bf2-4d13-ad05-8aac89cc02d3" providerId="ADAL" clId="{D2024981-5099-4173-B285-D90263C26D32}" dt="2021-10-01T13:32:56.920" v="72" actId="478"/>
          <ac:spMkLst>
            <pc:docMk/>
            <pc:sldMk cId="4190699444" sldId="315"/>
            <ac:spMk id="9" creationId="{6EA92015-25C7-44BD-B624-832B80175C42}"/>
          </ac:spMkLst>
        </pc:spChg>
        <pc:spChg chg="add mod">
          <ac:chgData name="Lombardo, Timothy Paul" userId="bb3fd58c-3bf2-4d13-ad05-8aac89cc02d3" providerId="ADAL" clId="{D2024981-5099-4173-B285-D90263C26D32}" dt="2021-10-01T14:27:46.414" v="384" actId="15"/>
          <ac:spMkLst>
            <pc:docMk/>
            <pc:sldMk cId="4190699444" sldId="315"/>
            <ac:spMk id="10" creationId="{074E6A2C-1D3D-4969-B6CC-CA8A87EF74A7}"/>
          </ac:spMkLst>
        </pc:spChg>
      </pc:sldChg>
      <pc:sldChg chg="addSp delSp modSp">
        <pc:chgData name="Lombardo, Timothy Paul" userId="bb3fd58c-3bf2-4d13-ad05-8aac89cc02d3" providerId="ADAL" clId="{D2024981-5099-4173-B285-D90263C26D32}" dt="2021-10-04T19:30:03.560" v="2369" actId="13244"/>
        <pc:sldMkLst>
          <pc:docMk/>
          <pc:sldMk cId="3337277501" sldId="322"/>
        </pc:sldMkLst>
        <pc:spChg chg="del">
          <ac:chgData name="Lombardo, Timothy Paul" userId="bb3fd58c-3bf2-4d13-ad05-8aac89cc02d3" providerId="ADAL" clId="{D2024981-5099-4173-B285-D90263C26D32}" dt="2021-10-01T13:30:51.223" v="47" actId="478"/>
          <ac:spMkLst>
            <pc:docMk/>
            <pc:sldMk cId="3337277501" sldId="322"/>
            <ac:spMk id="2" creationId="{00000000-0000-0000-0000-000000000000}"/>
          </ac:spMkLst>
        </pc:spChg>
        <pc:spChg chg="add del mod">
          <ac:chgData name="Lombardo, Timothy Paul" userId="bb3fd58c-3bf2-4d13-ad05-8aac89cc02d3" providerId="ADAL" clId="{D2024981-5099-4173-B285-D90263C26D32}" dt="2021-10-01T13:34:33.260" v="92"/>
          <ac:spMkLst>
            <pc:docMk/>
            <pc:sldMk cId="3337277501" sldId="322"/>
            <ac:spMk id="3" creationId="{755CADB3-1ADE-4127-BFD3-4AB7D16C7B8E}"/>
          </ac:spMkLst>
        </pc:spChg>
        <pc:spChg chg="add del mod">
          <ac:chgData name="Lombardo, Timothy Paul" userId="bb3fd58c-3bf2-4d13-ad05-8aac89cc02d3" providerId="ADAL" clId="{D2024981-5099-4173-B285-D90263C26D32}" dt="2021-10-01T14:02:17.602" v="109" actId="478"/>
          <ac:spMkLst>
            <pc:docMk/>
            <pc:sldMk cId="3337277501" sldId="322"/>
            <ac:spMk id="4" creationId="{3A310CA6-B5A8-4EC9-B741-8749C9710CB8}"/>
          </ac:spMkLst>
        </pc:spChg>
        <pc:spChg chg="add del mod">
          <ac:chgData name="Lombardo, Timothy Paul" userId="bb3fd58c-3bf2-4d13-ad05-8aac89cc02d3" providerId="ADAL" clId="{D2024981-5099-4173-B285-D90263C26D32}" dt="2021-10-01T14:02:16.588" v="108" actId="478"/>
          <ac:spMkLst>
            <pc:docMk/>
            <pc:sldMk cId="3337277501" sldId="322"/>
            <ac:spMk id="5" creationId="{F56C9F87-65B7-401C-9763-9688B9ED145B}"/>
          </ac:spMkLst>
        </pc:spChg>
        <pc:spChg chg="del">
          <ac:chgData name="Lombardo, Timothy Paul" userId="bb3fd58c-3bf2-4d13-ad05-8aac89cc02d3" providerId="ADAL" clId="{D2024981-5099-4173-B285-D90263C26D32}" dt="2021-10-01T13:30:51.223" v="47" actId="478"/>
          <ac:spMkLst>
            <pc:docMk/>
            <pc:sldMk cId="3337277501" sldId="322"/>
            <ac:spMk id="7" creationId="{5A41ACD6-E45E-4DC3-961C-C1095C13A710}"/>
          </ac:spMkLst>
        </pc:spChg>
        <pc:spChg chg="del">
          <ac:chgData name="Lombardo, Timothy Paul" userId="bb3fd58c-3bf2-4d13-ad05-8aac89cc02d3" providerId="ADAL" clId="{D2024981-5099-4173-B285-D90263C26D32}" dt="2021-10-01T13:30:51.223" v="47" actId="478"/>
          <ac:spMkLst>
            <pc:docMk/>
            <pc:sldMk cId="3337277501" sldId="322"/>
            <ac:spMk id="8" creationId="{911FDC78-4BA5-459D-80CA-764F853DCF11}"/>
          </ac:spMkLst>
        </pc:spChg>
        <pc:spChg chg="add mod">
          <ac:chgData name="Lombardo, Timothy Paul" userId="bb3fd58c-3bf2-4d13-ad05-8aac89cc02d3" providerId="ADAL" clId="{D2024981-5099-4173-B285-D90263C26D32}" dt="2021-10-04T19:30:03.560" v="2369" actId="13244"/>
          <ac:spMkLst>
            <pc:docMk/>
            <pc:sldMk cId="3337277501" sldId="322"/>
            <ac:spMk id="12" creationId="{86DD2D7E-DF82-49F4-A9A4-B7DBC61136F7}"/>
          </ac:spMkLst>
        </pc:spChg>
        <pc:spChg chg="add mod">
          <ac:chgData name="Lombardo, Timothy Paul" userId="bb3fd58c-3bf2-4d13-ad05-8aac89cc02d3" providerId="ADAL" clId="{D2024981-5099-4173-B285-D90263C26D32}" dt="2021-10-04T19:29:58.108" v="2367" actId="13244"/>
          <ac:spMkLst>
            <pc:docMk/>
            <pc:sldMk cId="3337277501" sldId="322"/>
            <ac:spMk id="14" creationId="{089FD63C-F9A7-48DC-A356-0B2CC384BAC9}"/>
          </ac:spMkLst>
        </pc:spChg>
        <pc:spChg chg="mod">
          <ac:chgData name="Lombardo, Timothy Paul" userId="bb3fd58c-3bf2-4d13-ad05-8aac89cc02d3" providerId="ADAL" clId="{D2024981-5099-4173-B285-D90263C26D32}" dt="2021-10-04T19:30:00.411" v="2368" actId="13244"/>
          <ac:spMkLst>
            <pc:docMk/>
            <pc:sldMk cId="3337277501" sldId="322"/>
            <ac:spMk id="12291" creationId="{00000000-0000-0000-0000-000000000000}"/>
          </ac:spMkLst>
        </pc:spChg>
        <pc:spChg chg="del">
          <ac:chgData name="Lombardo, Timothy Paul" userId="bb3fd58c-3bf2-4d13-ad05-8aac89cc02d3" providerId="ADAL" clId="{D2024981-5099-4173-B285-D90263C26D32}" dt="2021-10-01T13:30:51.223" v="47" actId="478"/>
          <ac:spMkLst>
            <pc:docMk/>
            <pc:sldMk cId="3337277501" sldId="322"/>
            <ac:spMk id="12292" creationId="{00000000-0000-0000-0000-000000000000}"/>
          </ac:spMkLst>
        </pc:spChg>
        <pc:spChg chg="del">
          <ac:chgData name="Lombardo, Timothy Paul" userId="bb3fd58c-3bf2-4d13-ad05-8aac89cc02d3" providerId="ADAL" clId="{D2024981-5099-4173-B285-D90263C26D32}" dt="2021-10-01T13:30:51.223" v="47" actId="478"/>
          <ac:spMkLst>
            <pc:docMk/>
            <pc:sldMk cId="3337277501" sldId="322"/>
            <ac:spMk id="12294" creationId="{00000000-0000-0000-0000-000000000000}"/>
          </ac:spMkLst>
        </pc:spChg>
        <pc:picChg chg="add mod">
          <ac:chgData name="Lombardo, Timothy Paul" userId="bb3fd58c-3bf2-4d13-ad05-8aac89cc02d3" providerId="ADAL" clId="{D2024981-5099-4173-B285-D90263C26D32}" dt="2021-10-04T17:30:49.438" v="852" actId="962"/>
          <ac:picMkLst>
            <pc:docMk/>
            <pc:sldMk cId="3337277501" sldId="322"/>
            <ac:picMk id="13" creationId="{751A804F-C835-43B2-B0A1-DF418333E9BB}"/>
          </ac:picMkLst>
        </pc:picChg>
        <pc:picChg chg="del">
          <ac:chgData name="Lombardo, Timothy Paul" userId="bb3fd58c-3bf2-4d13-ad05-8aac89cc02d3" providerId="ADAL" clId="{D2024981-5099-4173-B285-D90263C26D32}" dt="2021-10-01T13:30:51.223" v="47" actId="478"/>
          <ac:picMkLst>
            <pc:docMk/>
            <pc:sldMk cId="3337277501" sldId="322"/>
            <ac:picMk id="12293" creationId="{00000000-0000-0000-0000-000000000000}"/>
          </ac:picMkLst>
        </pc:picChg>
      </pc:sldChg>
      <pc:sldChg chg="addSp delSp modSp">
        <pc:chgData name="Lombardo, Timothy Paul" userId="bb3fd58c-3bf2-4d13-ad05-8aac89cc02d3" providerId="ADAL" clId="{D2024981-5099-4173-B285-D90263C26D32}" dt="2021-10-04T19:36:33.176" v="2422" actId="13244"/>
        <pc:sldMkLst>
          <pc:docMk/>
          <pc:sldMk cId="1452374364" sldId="324"/>
        </pc:sldMkLst>
        <pc:spChg chg="del">
          <ac:chgData name="Lombardo, Timothy Paul" userId="bb3fd58c-3bf2-4d13-ad05-8aac89cc02d3" providerId="ADAL" clId="{D2024981-5099-4173-B285-D90263C26D32}" dt="2021-10-01T13:31:49.518" v="58" actId="478"/>
          <ac:spMkLst>
            <pc:docMk/>
            <pc:sldMk cId="1452374364" sldId="324"/>
            <ac:spMk id="2" creationId="{00000000-0000-0000-0000-000000000000}"/>
          </ac:spMkLst>
        </pc:spChg>
        <pc:spChg chg="add del mod">
          <ac:chgData name="Lombardo, Timothy Paul" userId="bb3fd58c-3bf2-4d13-ad05-8aac89cc02d3" providerId="ADAL" clId="{D2024981-5099-4173-B285-D90263C26D32}" dt="2021-10-01T13:34:33.260" v="92"/>
          <ac:spMkLst>
            <pc:docMk/>
            <pc:sldMk cId="1452374364" sldId="324"/>
            <ac:spMk id="4" creationId="{18116476-5292-4CD1-B9FF-9A8AF86B3C8F}"/>
          </ac:spMkLst>
        </pc:spChg>
        <pc:spChg chg="add del mod">
          <ac:chgData name="Lombardo, Timothy Paul" userId="bb3fd58c-3bf2-4d13-ad05-8aac89cc02d3" providerId="ADAL" clId="{D2024981-5099-4173-B285-D90263C26D32}" dt="2021-10-01T13:34:33.260" v="92"/>
          <ac:spMkLst>
            <pc:docMk/>
            <pc:sldMk cId="1452374364" sldId="324"/>
            <ac:spMk id="5" creationId="{B4421F67-60EC-4A67-872C-B426CD8C1224}"/>
          </ac:spMkLst>
        </pc:spChg>
        <pc:spChg chg="add del mod">
          <ac:chgData name="Lombardo, Timothy Paul" userId="bb3fd58c-3bf2-4d13-ad05-8aac89cc02d3" providerId="ADAL" clId="{D2024981-5099-4173-B285-D90263C26D32}" dt="2021-10-01T14:13:10.600" v="224" actId="478"/>
          <ac:spMkLst>
            <pc:docMk/>
            <pc:sldMk cId="1452374364" sldId="324"/>
            <ac:spMk id="6" creationId="{C1F79FCC-FF84-4442-965F-248134263204}"/>
          </ac:spMkLst>
        </pc:spChg>
        <pc:spChg chg="del">
          <ac:chgData name="Lombardo, Timothy Paul" userId="bb3fd58c-3bf2-4d13-ad05-8aac89cc02d3" providerId="ADAL" clId="{D2024981-5099-4173-B285-D90263C26D32}" dt="2021-10-01T13:31:49.518" v="58" actId="478"/>
          <ac:spMkLst>
            <pc:docMk/>
            <pc:sldMk cId="1452374364" sldId="324"/>
            <ac:spMk id="7" creationId="{B1138F33-7DA4-43E2-B039-1B338492090E}"/>
          </ac:spMkLst>
        </pc:spChg>
        <pc:spChg chg="add mod">
          <ac:chgData name="Lombardo, Timothy Paul" userId="bb3fd58c-3bf2-4d13-ad05-8aac89cc02d3" providerId="ADAL" clId="{D2024981-5099-4173-B285-D90263C26D32}" dt="2021-10-01T14:13:05.542" v="223" actId="14100"/>
          <ac:spMkLst>
            <pc:docMk/>
            <pc:sldMk cId="1452374364" sldId="324"/>
            <ac:spMk id="8" creationId="{2E4678D6-E787-47BE-9CF1-750E7213D593}"/>
          </ac:spMkLst>
        </pc:spChg>
        <pc:spChg chg="mod">
          <ac:chgData name="Lombardo, Timothy Paul" userId="bb3fd58c-3bf2-4d13-ad05-8aac89cc02d3" providerId="ADAL" clId="{D2024981-5099-4173-B285-D90263C26D32}" dt="2021-10-04T19:36:33.176" v="2422" actId="13244"/>
          <ac:spMkLst>
            <pc:docMk/>
            <pc:sldMk cId="1452374364" sldId="324"/>
            <ac:spMk id="144386" creationId="{00000000-0000-0000-0000-000000000000}"/>
          </ac:spMkLst>
        </pc:spChg>
        <pc:spChg chg="del">
          <ac:chgData name="Lombardo, Timothy Paul" userId="bb3fd58c-3bf2-4d13-ad05-8aac89cc02d3" providerId="ADAL" clId="{D2024981-5099-4173-B285-D90263C26D32}" dt="2021-10-01T13:31:49.518" v="58" actId="478"/>
          <ac:spMkLst>
            <pc:docMk/>
            <pc:sldMk cId="1452374364" sldId="324"/>
            <ac:spMk id="144387" creationId="{00000000-0000-0000-0000-000000000000}"/>
          </ac:spMkLst>
        </pc:spChg>
        <pc:picChg chg="add mod">
          <ac:chgData name="Lombardo, Timothy Paul" userId="bb3fd58c-3bf2-4d13-ad05-8aac89cc02d3" providerId="ADAL" clId="{D2024981-5099-4173-B285-D90263C26D32}" dt="2021-10-04T19:36:31.527" v="2421" actId="13244"/>
          <ac:picMkLst>
            <pc:docMk/>
            <pc:sldMk cId="1452374364" sldId="324"/>
            <ac:picMk id="12" creationId="{E7943D32-B6EB-4BE6-AC57-F364DF3A8C01}"/>
          </ac:picMkLst>
        </pc:picChg>
        <pc:picChg chg="del">
          <ac:chgData name="Lombardo, Timothy Paul" userId="bb3fd58c-3bf2-4d13-ad05-8aac89cc02d3" providerId="ADAL" clId="{D2024981-5099-4173-B285-D90263C26D32}" dt="2021-10-01T13:31:49.518" v="58" actId="478"/>
          <ac:picMkLst>
            <pc:docMk/>
            <pc:sldMk cId="1452374364" sldId="324"/>
            <ac:picMk id="144390" creationId="{00000000-0000-0000-0000-000000000000}"/>
          </ac:picMkLst>
        </pc:picChg>
      </pc:sldChg>
      <pc:sldChg chg="addSp delSp modSp">
        <pc:chgData name="Lombardo, Timothy Paul" userId="bb3fd58c-3bf2-4d13-ad05-8aac89cc02d3" providerId="ADAL" clId="{D2024981-5099-4173-B285-D90263C26D32}" dt="2021-10-01T14:18:06.049" v="266" actId="1076"/>
        <pc:sldMkLst>
          <pc:docMk/>
          <pc:sldMk cId="3210507627" sldId="326"/>
        </pc:sldMkLst>
        <pc:spChg chg="del">
          <ac:chgData name="Lombardo, Timothy Paul" userId="bb3fd58c-3bf2-4d13-ad05-8aac89cc02d3" providerId="ADAL" clId="{D2024981-5099-4173-B285-D90263C26D32}" dt="2021-10-01T13:31:59.815" v="60" actId="478"/>
          <ac:spMkLst>
            <pc:docMk/>
            <pc:sldMk cId="3210507627" sldId="326"/>
            <ac:spMk id="2" creationId="{00000000-0000-0000-0000-000000000000}"/>
          </ac:spMkLst>
        </pc:spChg>
        <pc:spChg chg="add del mod">
          <ac:chgData name="Lombardo, Timothy Paul" userId="bb3fd58c-3bf2-4d13-ad05-8aac89cc02d3" providerId="ADAL" clId="{D2024981-5099-4173-B285-D90263C26D32}" dt="2021-10-01T13:34:33.260" v="92"/>
          <ac:spMkLst>
            <pc:docMk/>
            <pc:sldMk cId="3210507627" sldId="326"/>
            <ac:spMk id="3" creationId="{A36EEB1F-2FD6-467C-A838-937107C61FA3}"/>
          </ac:spMkLst>
        </pc:spChg>
        <pc:spChg chg="add del mod">
          <ac:chgData name="Lombardo, Timothy Paul" userId="bb3fd58c-3bf2-4d13-ad05-8aac89cc02d3" providerId="ADAL" clId="{D2024981-5099-4173-B285-D90263C26D32}" dt="2021-10-01T14:15:18.520" v="246" actId="478"/>
          <ac:spMkLst>
            <pc:docMk/>
            <pc:sldMk cId="3210507627" sldId="326"/>
            <ac:spMk id="4" creationId="{816DD5F0-70D2-452B-BC63-42457E7CD17A}"/>
          </ac:spMkLst>
        </pc:spChg>
        <pc:spChg chg="add mod">
          <ac:chgData name="Lombardo, Timothy Paul" userId="bb3fd58c-3bf2-4d13-ad05-8aac89cc02d3" providerId="ADAL" clId="{D2024981-5099-4173-B285-D90263C26D32}" dt="2021-10-01T14:18:06.049" v="266" actId="1076"/>
          <ac:spMkLst>
            <pc:docMk/>
            <pc:sldMk cId="3210507627" sldId="326"/>
            <ac:spMk id="5" creationId="{1D37C859-FB36-46F7-8506-65B6385537A1}"/>
          </ac:spMkLst>
        </pc:spChg>
        <pc:spChg chg="del">
          <ac:chgData name="Lombardo, Timothy Paul" userId="bb3fd58c-3bf2-4d13-ad05-8aac89cc02d3" providerId="ADAL" clId="{D2024981-5099-4173-B285-D90263C26D32}" dt="2021-10-01T13:31:59.815" v="60" actId="478"/>
          <ac:spMkLst>
            <pc:docMk/>
            <pc:sldMk cId="3210507627" sldId="326"/>
            <ac:spMk id="7" creationId="{C7CA4F02-CA1A-4894-8F4F-519518558153}"/>
          </ac:spMkLst>
        </pc:spChg>
        <pc:spChg chg="del">
          <ac:chgData name="Lombardo, Timothy Paul" userId="bb3fd58c-3bf2-4d13-ad05-8aac89cc02d3" providerId="ADAL" clId="{D2024981-5099-4173-B285-D90263C26D32}" dt="2021-10-01T13:31:59.815" v="60" actId="478"/>
          <ac:spMkLst>
            <pc:docMk/>
            <pc:sldMk cId="3210507627" sldId="326"/>
            <ac:spMk id="8" creationId="{2183CE05-8180-4023-A46B-7B98CD5FC414}"/>
          </ac:spMkLst>
        </pc:spChg>
        <pc:spChg chg="del">
          <ac:chgData name="Lombardo, Timothy Paul" userId="bb3fd58c-3bf2-4d13-ad05-8aac89cc02d3" providerId="ADAL" clId="{D2024981-5099-4173-B285-D90263C26D32}" dt="2021-10-01T13:31:59.815" v="60" actId="478"/>
          <ac:spMkLst>
            <pc:docMk/>
            <pc:sldMk cId="3210507627" sldId="326"/>
            <ac:spMk id="146437" creationId="{00000000-0000-0000-0000-000000000000}"/>
          </ac:spMkLst>
        </pc:spChg>
        <pc:spChg chg="del">
          <ac:chgData name="Lombardo, Timothy Paul" userId="bb3fd58c-3bf2-4d13-ad05-8aac89cc02d3" providerId="ADAL" clId="{D2024981-5099-4173-B285-D90263C26D32}" dt="2021-10-01T13:31:59.815" v="60" actId="478"/>
          <ac:spMkLst>
            <pc:docMk/>
            <pc:sldMk cId="3210507627" sldId="326"/>
            <ac:spMk id="146438" creationId="{00000000-0000-0000-0000-000000000000}"/>
          </ac:spMkLst>
        </pc:spChg>
      </pc:sldChg>
      <pc:sldChg chg="addSp delSp modSp modAnim">
        <pc:chgData name="Lombardo, Timothy Paul" userId="bb3fd58c-3bf2-4d13-ad05-8aac89cc02d3" providerId="ADAL" clId="{D2024981-5099-4173-B285-D90263C26D32}" dt="2021-10-04T19:45:55.226" v="2468" actId="13244"/>
        <pc:sldMkLst>
          <pc:docMk/>
          <pc:sldMk cId="2963403585" sldId="327"/>
        </pc:sldMkLst>
        <pc:spChg chg="del">
          <ac:chgData name="Lombardo, Timothy Paul" userId="bb3fd58c-3bf2-4d13-ad05-8aac89cc02d3" providerId="ADAL" clId="{D2024981-5099-4173-B285-D90263C26D32}" dt="2021-10-01T13:32:04.270" v="61" actId="478"/>
          <ac:spMkLst>
            <pc:docMk/>
            <pc:sldMk cId="2963403585" sldId="327"/>
            <ac:spMk id="2" creationId="{00000000-0000-0000-0000-000000000000}"/>
          </ac:spMkLst>
        </pc:spChg>
        <pc:spChg chg="add del mod">
          <ac:chgData name="Lombardo, Timothy Paul" userId="bb3fd58c-3bf2-4d13-ad05-8aac89cc02d3" providerId="ADAL" clId="{D2024981-5099-4173-B285-D90263C26D32}" dt="2021-10-01T13:34:33.260" v="92"/>
          <ac:spMkLst>
            <pc:docMk/>
            <pc:sldMk cId="2963403585" sldId="327"/>
            <ac:spMk id="3" creationId="{13744D43-0ED1-4604-AEFB-D3B633213072}"/>
          </ac:spMkLst>
        </pc:spChg>
        <pc:spChg chg="add del mod">
          <ac:chgData name="Lombardo, Timothy Paul" userId="bb3fd58c-3bf2-4d13-ad05-8aac89cc02d3" providerId="ADAL" clId="{D2024981-5099-4173-B285-D90263C26D32}" dt="2021-10-01T14:16:32.839" v="264" actId="478"/>
          <ac:spMkLst>
            <pc:docMk/>
            <pc:sldMk cId="2963403585" sldId="327"/>
            <ac:spMk id="4" creationId="{518855B2-0AB9-4879-A2FB-4BA988FAD3F8}"/>
          </ac:spMkLst>
        </pc:spChg>
        <pc:spChg chg="add del mod">
          <ac:chgData name="Lombardo, Timothy Paul" userId="bb3fd58c-3bf2-4d13-ad05-8aac89cc02d3" providerId="ADAL" clId="{D2024981-5099-4173-B285-D90263C26D32}" dt="2021-10-01T14:16:32.041" v="263" actId="478"/>
          <ac:spMkLst>
            <pc:docMk/>
            <pc:sldMk cId="2963403585" sldId="327"/>
            <ac:spMk id="5" creationId="{218E8DB8-C324-427B-863E-41D66F1C6931}"/>
          </ac:spMkLst>
        </pc:spChg>
        <pc:spChg chg="del">
          <ac:chgData name="Lombardo, Timothy Paul" userId="bb3fd58c-3bf2-4d13-ad05-8aac89cc02d3" providerId="ADAL" clId="{D2024981-5099-4173-B285-D90263C26D32}" dt="2021-10-01T13:32:04.270" v="61" actId="478"/>
          <ac:spMkLst>
            <pc:docMk/>
            <pc:sldMk cId="2963403585" sldId="327"/>
            <ac:spMk id="7" creationId="{D3D12DCA-9000-44FF-B173-E62A48F45258}"/>
          </ac:spMkLst>
        </pc:spChg>
        <pc:spChg chg="del">
          <ac:chgData name="Lombardo, Timothy Paul" userId="bb3fd58c-3bf2-4d13-ad05-8aac89cc02d3" providerId="ADAL" clId="{D2024981-5099-4173-B285-D90263C26D32}" dt="2021-10-01T13:32:04.270" v="61" actId="478"/>
          <ac:spMkLst>
            <pc:docMk/>
            <pc:sldMk cId="2963403585" sldId="327"/>
            <ac:spMk id="8" creationId="{FD25BDFA-6F0F-4795-89EE-A332BD847A50}"/>
          </ac:spMkLst>
        </pc:spChg>
        <pc:spChg chg="add mod">
          <ac:chgData name="Lombardo, Timothy Paul" userId="bb3fd58c-3bf2-4d13-ad05-8aac89cc02d3" providerId="ADAL" clId="{D2024981-5099-4173-B285-D90263C26D32}" dt="2021-10-04T19:45:55.226" v="2468" actId="13244"/>
          <ac:spMkLst>
            <pc:docMk/>
            <pc:sldMk cId="2963403585" sldId="327"/>
            <ac:spMk id="20" creationId="{572B40E5-C681-4B5A-A9EB-EC02AB8EC37F}"/>
          </ac:spMkLst>
        </pc:spChg>
        <pc:spChg chg="add mod">
          <ac:chgData name="Lombardo, Timothy Paul" userId="bb3fd58c-3bf2-4d13-ad05-8aac89cc02d3" providerId="ADAL" clId="{D2024981-5099-4173-B285-D90263C26D32}" dt="2021-10-04T19:44:49.195" v="2457" actId="13244"/>
          <ac:spMkLst>
            <pc:docMk/>
            <pc:sldMk cId="2963403585" sldId="327"/>
            <ac:spMk id="21" creationId="{C9CCEC53-70C2-4C41-A0FB-C6CD60DF2DFC}"/>
          </ac:spMkLst>
        </pc:spChg>
        <pc:spChg chg="add mod">
          <ac:chgData name="Lombardo, Timothy Paul" userId="bb3fd58c-3bf2-4d13-ad05-8aac89cc02d3" providerId="ADAL" clId="{D2024981-5099-4173-B285-D90263C26D32}" dt="2021-10-04T19:45:38.861" v="2465" actId="13244"/>
          <ac:spMkLst>
            <pc:docMk/>
            <pc:sldMk cId="2963403585" sldId="327"/>
            <ac:spMk id="22" creationId="{32C63D34-1DC3-4FB5-AF7E-FB058ADC1A99}"/>
          </ac:spMkLst>
        </pc:spChg>
        <pc:spChg chg="add mod">
          <ac:chgData name="Lombardo, Timothy Paul" userId="bb3fd58c-3bf2-4d13-ad05-8aac89cc02d3" providerId="ADAL" clId="{D2024981-5099-4173-B285-D90263C26D32}" dt="2021-10-04T19:45:13.143" v="2461" actId="13244"/>
          <ac:spMkLst>
            <pc:docMk/>
            <pc:sldMk cId="2963403585" sldId="327"/>
            <ac:spMk id="23" creationId="{F30DB4EB-4D7B-4BC4-B862-CD0E38C6077C}"/>
          </ac:spMkLst>
        </pc:spChg>
        <pc:spChg chg="add mod">
          <ac:chgData name="Lombardo, Timothy Paul" userId="bb3fd58c-3bf2-4d13-ad05-8aac89cc02d3" providerId="ADAL" clId="{D2024981-5099-4173-B285-D90263C26D32}" dt="2021-10-04T19:45:17.118" v="2462" actId="13244"/>
          <ac:spMkLst>
            <pc:docMk/>
            <pc:sldMk cId="2963403585" sldId="327"/>
            <ac:spMk id="24" creationId="{B6713A7C-6491-40E1-9EA8-87BB98D4D4CC}"/>
          </ac:spMkLst>
        </pc:spChg>
        <pc:spChg chg="add mod">
          <ac:chgData name="Lombardo, Timothy Paul" userId="bb3fd58c-3bf2-4d13-ad05-8aac89cc02d3" providerId="ADAL" clId="{D2024981-5099-4173-B285-D90263C26D32}" dt="2021-10-04T19:45:08.546" v="2460" actId="13244"/>
          <ac:spMkLst>
            <pc:docMk/>
            <pc:sldMk cId="2963403585" sldId="327"/>
            <ac:spMk id="25" creationId="{78126520-9A1C-443D-BAE6-5A9B42702681}"/>
          </ac:spMkLst>
        </pc:spChg>
        <pc:spChg chg="add mod">
          <ac:chgData name="Lombardo, Timothy Paul" userId="bb3fd58c-3bf2-4d13-ad05-8aac89cc02d3" providerId="ADAL" clId="{D2024981-5099-4173-B285-D90263C26D32}" dt="2021-10-04T19:45:50.409" v="2467" actId="13244"/>
          <ac:spMkLst>
            <pc:docMk/>
            <pc:sldMk cId="2963403585" sldId="327"/>
            <ac:spMk id="26" creationId="{1E7955B3-4774-4D10-9856-56C7D474F5B9}"/>
          </ac:spMkLst>
        </pc:spChg>
        <pc:spChg chg="mod">
          <ac:chgData name="Lombardo, Timothy Paul" userId="bb3fd58c-3bf2-4d13-ad05-8aac89cc02d3" providerId="ADAL" clId="{D2024981-5099-4173-B285-D90263C26D32}" dt="2021-10-04T19:44:25.975" v="2455" actId="13244"/>
          <ac:spMkLst>
            <pc:docMk/>
            <pc:sldMk cId="2963403585" sldId="327"/>
            <ac:spMk id="147458" creationId="{00000000-0000-0000-0000-000000000000}"/>
          </ac:spMkLst>
        </pc:spChg>
        <pc:spChg chg="del">
          <ac:chgData name="Lombardo, Timothy Paul" userId="bb3fd58c-3bf2-4d13-ad05-8aac89cc02d3" providerId="ADAL" clId="{D2024981-5099-4173-B285-D90263C26D32}" dt="2021-10-01T13:32:04.270" v="61" actId="478"/>
          <ac:spMkLst>
            <pc:docMk/>
            <pc:sldMk cId="2963403585" sldId="327"/>
            <ac:spMk id="147529" creationId="{00000000-0000-0000-0000-000000000000}"/>
          </ac:spMkLst>
        </pc:spChg>
        <pc:spChg chg="del">
          <ac:chgData name="Lombardo, Timothy Paul" userId="bb3fd58c-3bf2-4d13-ad05-8aac89cc02d3" providerId="ADAL" clId="{D2024981-5099-4173-B285-D90263C26D32}" dt="2021-10-01T13:32:04.270" v="61" actId="478"/>
          <ac:spMkLst>
            <pc:docMk/>
            <pc:sldMk cId="2963403585" sldId="327"/>
            <ac:spMk id="147530" creationId="{00000000-0000-0000-0000-000000000000}"/>
          </ac:spMkLst>
        </pc:spChg>
        <pc:spChg chg="del">
          <ac:chgData name="Lombardo, Timothy Paul" userId="bb3fd58c-3bf2-4d13-ad05-8aac89cc02d3" providerId="ADAL" clId="{D2024981-5099-4173-B285-D90263C26D32}" dt="2021-10-01T13:32:04.270" v="61" actId="478"/>
          <ac:spMkLst>
            <pc:docMk/>
            <pc:sldMk cId="2963403585" sldId="327"/>
            <ac:spMk id="147531" creationId="{00000000-0000-0000-0000-000000000000}"/>
          </ac:spMkLst>
        </pc:spChg>
        <pc:spChg chg="del">
          <ac:chgData name="Lombardo, Timothy Paul" userId="bb3fd58c-3bf2-4d13-ad05-8aac89cc02d3" providerId="ADAL" clId="{D2024981-5099-4173-B285-D90263C26D32}" dt="2021-10-01T13:32:04.270" v="61" actId="478"/>
          <ac:spMkLst>
            <pc:docMk/>
            <pc:sldMk cId="2963403585" sldId="327"/>
            <ac:spMk id="147532" creationId="{00000000-0000-0000-0000-000000000000}"/>
          </ac:spMkLst>
        </pc:spChg>
        <pc:spChg chg="del">
          <ac:chgData name="Lombardo, Timothy Paul" userId="bb3fd58c-3bf2-4d13-ad05-8aac89cc02d3" providerId="ADAL" clId="{D2024981-5099-4173-B285-D90263C26D32}" dt="2021-10-01T13:32:04.270" v="61" actId="478"/>
          <ac:spMkLst>
            <pc:docMk/>
            <pc:sldMk cId="2963403585" sldId="327"/>
            <ac:spMk id="147533" creationId="{00000000-0000-0000-0000-000000000000}"/>
          </ac:spMkLst>
        </pc:spChg>
        <pc:spChg chg="del">
          <ac:chgData name="Lombardo, Timothy Paul" userId="bb3fd58c-3bf2-4d13-ad05-8aac89cc02d3" providerId="ADAL" clId="{D2024981-5099-4173-B285-D90263C26D32}" dt="2021-10-01T13:32:04.270" v="61" actId="478"/>
          <ac:spMkLst>
            <pc:docMk/>
            <pc:sldMk cId="2963403585" sldId="327"/>
            <ac:spMk id="147534" creationId="{00000000-0000-0000-0000-000000000000}"/>
          </ac:spMkLst>
        </pc:spChg>
        <pc:spChg chg="del">
          <ac:chgData name="Lombardo, Timothy Paul" userId="bb3fd58c-3bf2-4d13-ad05-8aac89cc02d3" providerId="ADAL" clId="{D2024981-5099-4173-B285-D90263C26D32}" dt="2021-10-01T13:32:04.270" v="61" actId="478"/>
          <ac:spMkLst>
            <pc:docMk/>
            <pc:sldMk cId="2963403585" sldId="327"/>
            <ac:spMk id="147535" creationId="{00000000-0000-0000-0000-000000000000}"/>
          </ac:spMkLst>
        </pc:spChg>
        <pc:graphicFrameChg chg="add mod modGraphic">
          <ac:chgData name="Lombardo, Timothy Paul" userId="bb3fd58c-3bf2-4d13-ad05-8aac89cc02d3" providerId="ADAL" clId="{D2024981-5099-4173-B285-D90263C26D32}" dt="2021-10-04T19:45:01.607" v="2459" actId="13244"/>
          <ac:graphicFrameMkLst>
            <pc:docMk/>
            <pc:sldMk cId="2963403585" sldId="327"/>
            <ac:graphicFrameMk id="18" creationId="{21319DDB-8290-494D-BAD0-B320AA160297}"/>
          </ac:graphicFrameMkLst>
        </pc:graphicFrameChg>
        <pc:graphicFrameChg chg="add mod ord modGraphic">
          <ac:chgData name="Lombardo, Timothy Paul" userId="bb3fd58c-3bf2-4d13-ad05-8aac89cc02d3" providerId="ADAL" clId="{D2024981-5099-4173-B285-D90263C26D32}" dt="2021-10-04T19:45:41.089" v="2466" actId="13244"/>
          <ac:graphicFrameMkLst>
            <pc:docMk/>
            <pc:sldMk cId="2963403585" sldId="327"/>
            <ac:graphicFrameMk id="19" creationId="{25DA9017-C158-4601-AA0C-5B5A33343B44}"/>
          </ac:graphicFrameMkLst>
        </pc:graphicFrameChg>
        <pc:graphicFrameChg chg="del">
          <ac:chgData name="Lombardo, Timothy Paul" userId="bb3fd58c-3bf2-4d13-ad05-8aac89cc02d3" providerId="ADAL" clId="{D2024981-5099-4173-B285-D90263C26D32}" dt="2021-10-01T13:32:04.270" v="61" actId="478"/>
          <ac:graphicFrameMkLst>
            <pc:docMk/>
            <pc:sldMk cId="2963403585" sldId="327"/>
            <ac:graphicFrameMk id="147459" creationId="{00000000-0000-0000-0000-000000000000}"/>
          </ac:graphicFrameMkLst>
        </pc:graphicFrameChg>
        <pc:graphicFrameChg chg="del">
          <ac:chgData name="Lombardo, Timothy Paul" userId="bb3fd58c-3bf2-4d13-ad05-8aac89cc02d3" providerId="ADAL" clId="{D2024981-5099-4173-B285-D90263C26D32}" dt="2021-10-01T13:32:04.270" v="61" actId="478"/>
          <ac:graphicFrameMkLst>
            <pc:docMk/>
            <pc:sldMk cId="2963403585" sldId="327"/>
            <ac:graphicFrameMk id="147567" creationId="{00000000-0000-0000-0000-000000000000}"/>
          </ac:graphicFrameMkLst>
        </pc:graphicFrameChg>
      </pc:sldChg>
      <pc:sldChg chg="addSp delSp modSp">
        <pc:chgData name="Lombardo, Timothy Paul" userId="bb3fd58c-3bf2-4d13-ad05-8aac89cc02d3" providerId="ADAL" clId="{D2024981-5099-4173-B285-D90263C26D32}" dt="2021-10-01T14:20:15.935" v="277" actId="478"/>
        <pc:sldMkLst>
          <pc:docMk/>
          <pc:sldMk cId="2754503032" sldId="328"/>
        </pc:sldMkLst>
        <pc:spChg chg="del">
          <ac:chgData name="Lombardo, Timothy Paul" userId="bb3fd58c-3bf2-4d13-ad05-8aac89cc02d3" providerId="ADAL" clId="{D2024981-5099-4173-B285-D90263C26D32}" dt="2021-10-01T13:32:09.735" v="62" actId="478"/>
          <ac:spMkLst>
            <pc:docMk/>
            <pc:sldMk cId="2754503032" sldId="328"/>
            <ac:spMk id="3" creationId="{00000000-0000-0000-0000-000000000000}"/>
          </ac:spMkLst>
        </pc:spChg>
        <pc:spChg chg="add del mod">
          <ac:chgData name="Lombardo, Timothy Paul" userId="bb3fd58c-3bf2-4d13-ad05-8aac89cc02d3" providerId="ADAL" clId="{D2024981-5099-4173-B285-D90263C26D32}" dt="2021-10-01T13:34:33.260" v="92"/>
          <ac:spMkLst>
            <pc:docMk/>
            <pc:sldMk cId="2754503032" sldId="328"/>
            <ac:spMk id="5" creationId="{DD2BEB95-59F6-470F-AF31-0319D643A601}"/>
          </ac:spMkLst>
        </pc:spChg>
        <pc:spChg chg="del">
          <ac:chgData name="Lombardo, Timothy Paul" userId="bb3fd58c-3bf2-4d13-ad05-8aac89cc02d3" providerId="ADAL" clId="{D2024981-5099-4173-B285-D90263C26D32}" dt="2021-10-01T13:32:09.735" v="62" actId="478"/>
          <ac:spMkLst>
            <pc:docMk/>
            <pc:sldMk cId="2754503032" sldId="328"/>
            <ac:spMk id="6" creationId="{00000000-0000-0000-0000-000000000000}"/>
          </ac:spMkLst>
        </pc:spChg>
        <pc:spChg chg="add del mod">
          <ac:chgData name="Lombardo, Timothy Paul" userId="bb3fd58c-3bf2-4d13-ad05-8aac89cc02d3" providerId="ADAL" clId="{D2024981-5099-4173-B285-D90263C26D32}" dt="2021-10-01T13:34:33.260" v="92"/>
          <ac:spMkLst>
            <pc:docMk/>
            <pc:sldMk cId="2754503032" sldId="328"/>
            <ac:spMk id="7" creationId="{BBEB299E-A098-4349-BF9B-E1F2AA0C2F7E}"/>
          </ac:spMkLst>
        </pc:spChg>
        <pc:spChg chg="add del mod">
          <ac:chgData name="Lombardo, Timothy Paul" userId="bb3fd58c-3bf2-4d13-ad05-8aac89cc02d3" providerId="ADAL" clId="{D2024981-5099-4173-B285-D90263C26D32}" dt="2021-10-01T14:20:15.935" v="277" actId="478"/>
          <ac:spMkLst>
            <pc:docMk/>
            <pc:sldMk cId="2754503032" sldId="328"/>
            <ac:spMk id="8" creationId="{D47C4851-3B37-4047-AED5-C9BEB3BBB7F6}"/>
          </ac:spMkLst>
        </pc:spChg>
        <pc:spChg chg="del">
          <ac:chgData name="Lombardo, Timothy Paul" userId="bb3fd58c-3bf2-4d13-ad05-8aac89cc02d3" providerId="ADAL" clId="{D2024981-5099-4173-B285-D90263C26D32}" dt="2021-10-01T13:32:09.735" v="62" actId="478"/>
          <ac:spMkLst>
            <pc:docMk/>
            <pc:sldMk cId="2754503032" sldId="328"/>
            <ac:spMk id="9" creationId="{CA2A33AF-3812-4A5D-A089-53888B59ED62}"/>
          </ac:spMkLst>
        </pc:spChg>
        <pc:spChg chg="add mod">
          <ac:chgData name="Lombardo, Timothy Paul" userId="bb3fd58c-3bf2-4d13-ad05-8aac89cc02d3" providerId="ADAL" clId="{D2024981-5099-4173-B285-D90263C26D32}" dt="2021-10-01T14:20:13.099" v="276" actId="403"/>
          <ac:spMkLst>
            <pc:docMk/>
            <pc:sldMk cId="2754503032" sldId="328"/>
            <ac:spMk id="10" creationId="{0DD0B01B-4B1F-43EF-B8BE-3E151C7C8793}"/>
          </ac:spMkLst>
        </pc:spChg>
      </pc:sldChg>
      <pc:sldChg chg="addSp delSp modSp">
        <pc:chgData name="Lombardo, Timothy Paul" userId="bb3fd58c-3bf2-4d13-ad05-8aac89cc02d3" providerId="ADAL" clId="{D2024981-5099-4173-B285-D90263C26D32}" dt="2021-10-01T14:21:36.505" v="292" actId="114"/>
        <pc:sldMkLst>
          <pc:docMk/>
          <pc:sldMk cId="851940174" sldId="329"/>
        </pc:sldMkLst>
        <pc:spChg chg="del">
          <ac:chgData name="Lombardo, Timothy Paul" userId="bb3fd58c-3bf2-4d13-ad05-8aac89cc02d3" providerId="ADAL" clId="{D2024981-5099-4173-B285-D90263C26D32}" dt="2021-10-01T13:32:14.484" v="63" actId="478"/>
          <ac:spMkLst>
            <pc:docMk/>
            <pc:sldMk cId="851940174" sldId="329"/>
            <ac:spMk id="3" creationId="{00000000-0000-0000-0000-000000000000}"/>
          </ac:spMkLst>
        </pc:spChg>
        <pc:spChg chg="add del mod">
          <ac:chgData name="Lombardo, Timothy Paul" userId="bb3fd58c-3bf2-4d13-ad05-8aac89cc02d3" providerId="ADAL" clId="{D2024981-5099-4173-B285-D90263C26D32}" dt="2021-10-01T13:34:33.260" v="92"/>
          <ac:spMkLst>
            <pc:docMk/>
            <pc:sldMk cId="851940174" sldId="329"/>
            <ac:spMk id="5" creationId="{C4CCB535-594C-471F-B3AD-92C9004F2DB4}"/>
          </ac:spMkLst>
        </pc:spChg>
        <pc:spChg chg="del">
          <ac:chgData name="Lombardo, Timothy Paul" userId="bb3fd58c-3bf2-4d13-ad05-8aac89cc02d3" providerId="ADAL" clId="{D2024981-5099-4173-B285-D90263C26D32}" dt="2021-10-01T13:32:14.484" v="63" actId="478"/>
          <ac:spMkLst>
            <pc:docMk/>
            <pc:sldMk cId="851940174" sldId="329"/>
            <ac:spMk id="6" creationId="{00000000-0000-0000-0000-000000000000}"/>
          </ac:spMkLst>
        </pc:spChg>
        <pc:spChg chg="add del mod">
          <ac:chgData name="Lombardo, Timothy Paul" userId="bb3fd58c-3bf2-4d13-ad05-8aac89cc02d3" providerId="ADAL" clId="{D2024981-5099-4173-B285-D90263C26D32}" dt="2021-10-01T13:34:33.260" v="92"/>
          <ac:spMkLst>
            <pc:docMk/>
            <pc:sldMk cId="851940174" sldId="329"/>
            <ac:spMk id="7" creationId="{DCBF9933-89A4-49E8-9661-C89DA6EB14A1}"/>
          </ac:spMkLst>
        </pc:spChg>
        <pc:spChg chg="add del mod">
          <ac:chgData name="Lombardo, Timothy Paul" userId="bb3fd58c-3bf2-4d13-ad05-8aac89cc02d3" providerId="ADAL" clId="{D2024981-5099-4173-B285-D90263C26D32}" dt="2021-10-01T14:21:28.650" v="290" actId="478"/>
          <ac:spMkLst>
            <pc:docMk/>
            <pc:sldMk cId="851940174" sldId="329"/>
            <ac:spMk id="8" creationId="{A33F93F8-73FB-46AF-A0FC-AA9D01F38C5F}"/>
          </ac:spMkLst>
        </pc:spChg>
        <pc:spChg chg="del">
          <ac:chgData name="Lombardo, Timothy Paul" userId="bb3fd58c-3bf2-4d13-ad05-8aac89cc02d3" providerId="ADAL" clId="{D2024981-5099-4173-B285-D90263C26D32}" dt="2021-10-01T13:32:14.484" v="63" actId="478"/>
          <ac:spMkLst>
            <pc:docMk/>
            <pc:sldMk cId="851940174" sldId="329"/>
            <ac:spMk id="9" creationId="{83EE32FE-4EE9-4537-8740-274AF30C00DA}"/>
          </ac:spMkLst>
        </pc:spChg>
        <pc:spChg chg="add mod">
          <ac:chgData name="Lombardo, Timothy Paul" userId="bb3fd58c-3bf2-4d13-ad05-8aac89cc02d3" providerId="ADAL" clId="{D2024981-5099-4173-B285-D90263C26D32}" dt="2021-10-01T14:21:36.505" v="292" actId="114"/>
          <ac:spMkLst>
            <pc:docMk/>
            <pc:sldMk cId="851940174" sldId="329"/>
            <ac:spMk id="10" creationId="{BE73E2EA-BC57-43F6-82D8-C297DEA8D766}"/>
          </ac:spMkLst>
        </pc:spChg>
      </pc:sldChg>
      <pc:sldChg chg="addSp delSp modSp">
        <pc:chgData name="Lombardo, Timothy Paul" userId="bb3fd58c-3bf2-4d13-ad05-8aac89cc02d3" providerId="ADAL" clId="{D2024981-5099-4173-B285-D90263C26D32}" dt="2021-10-01T14:23:25.148" v="311" actId="15"/>
        <pc:sldMkLst>
          <pc:docMk/>
          <pc:sldMk cId="2029841684" sldId="330"/>
        </pc:sldMkLst>
        <pc:spChg chg="del">
          <ac:chgData name="Lombardo, Timothy Paul" userId="bb3fd58c-3bf2-4d13-ad05-8aac89cc02d3" providerId="ADAL" clId="{D2024981-5099-4173-B285-D90263C26D32}" dt="2021-10-01T13:32:24.641" v="65" actId="478"/>
          <ac:spMkLst>
            <pc:docMk/>
            <pc:sldMk cId="2029841684" sldId="330"/>
            <ac:spMk id="2" creationId="{00000000-0000-0000-0000-000000000000}"/>
          </ac:spMkLst>
        </pc:spChg>
        <pc:spChg chg="add del mod">
          <ac:chgData name="Lombardo, Timothy Paul" userId="bb3fd58c-3bf2-4d13-ad05-8aac89cc02d3" providerId="ADAL" clId="{D2024981-5099-4173-B285-D90263C26D32}" dt="2021-10-01T13:34:33.260" v="92"/>
          <ac:spMkLst>
            <pc:docMk/>
            <pc:sldMk cId="2029841684" sldId="330"/>
            <ac:spMk id="4" creationId="{71944716-4EF6-4193-B93A-FFF5D7B67499}"/>
          </ac:spMkLst>
        </pc:spChg>
        <pc:spChg chg="add del mod">
          <ac:chgData name="Lombardo, Timothy Paul" userId="bb3fd58c-3bf2-4d13-ad05-8aac89cc02d3" providerId="ADAL" clId="{D2024981-5099-4173-B285-D90263C26D32}" dt="2021-10-01T13:34:33.260" v="92"/>
          <ac:spMkLst>
            <pc:docMk/>
            <pc:sldMk cId="2029841684" sldId="330"/>
            <ac:spMk id="5" creationId="{8713628E-C756-4B1D-94F6-101DE9E82EE4}"/>
          </ac:spMkLst>
        </pc:spChg>
        <pc:spChg chg="add del mod">
          <ac:chgData name="Lombardo, Timothy Paul" userId="bb3fd58c-3bf2-4d13-ad05-8aac89cc02d3" providerId="ADAL" clId="{D2024981-5099-4173-B285-D90263C26D32}" dt="2021-10-01T14:22:58.761" v="303" actId="478"/>
          <ac:spMkLst>
            <pc:docMk/>
            <pc:sldMk cId="2029841684" sldId="330"/>
            <ac:spMk id="6" creationId="{F46A5274-25C0-447F-9772-50C25868DA4D}"/>
          </ac:spMkLst>
        </pc:spChg>
        <pc:spChg chg="del">
          <ac:chgData name="Lombardo, Timothy Paul" userId="bb3fd58c-3bf2-4d13-ad05-8aac89cc02d3" providerId="ADAL" clId="{D2024981-5099-4173-B285-D90263C26D32}" dt="2021-10-01T13:32:24.641" v="65" actId="478"/>
          <ac:spMkLst>
            <pc:docMk/>
            <pc:sldMk cId="2029841684" sldId="330"/>
            <ac:spMk id="7" creationId="{D50D7325-BE20-4481-8B49-A40DAE411F10}"/>
          </ac:spMkLst>
        </pc:spChg>
        <pc:spChg chg="add mod">
          <ac:chgData name="Lombardo, Timothy Paul" userId="bb3fd58c-3bf2-4d13-ad05-8aac89cc02d3" providerId="ADAL" clId="{D2024981-5099-4173-B285-D90263C26D32}" dt="2021-10-01T14:23:25.148" v="311" actId="15"/>
          <ac:spMkLst>
            <pc:docMk/>
            <pc:sldMk cId="2029841684" sldId="330"/>
            <ac:spMk id="8" creationId="{57139E53-E5FD-4D09-9BC6-26C72AC8EF3C}"/>
          </ac:spMkLst>
        </pc:spChg>
        <pc:spChg chg="del">
          <ac:chgData name="Lombardo, Timothy Paul" userId="bb3fd58c-3bf2-4d13-ad05-8aac89cc02d3" providerId="ADAL" clId="{D2024981-5099-4173-B285-D90263C26D32}" dt="2021-10-01T13:32:24.641" v="65" actId="478"/>
          <ac:spMkLst>
            <pc:docMk/>
            <pc:sldMk cId="2029841684" sldId="330"/>
            <ac:spMk id="144387" creationId="{00000000-0000-0000-0000-000000000000}"/>
          </ac:spMkLst>
        </pc:spChg>
      </pc:sldChg>
      <pc:sldChg chg="addSp delSp modSp modAnim">
        <pc:chgData name="Lombardo, Timothy Paul" userId="bb3fd58c-3bf2-4d13-ad05-8aac89cc02d3" providerId="ADAL" clId="{D2024981-5099-4173-B285-D90263C26D32}" dt="2021-10-04T19:48:54.985" v="2492" actId="14100"/>
        <pc:sldMkLst>
          <pc:docMk/>
          <pc:sldMk cId="362114057" sldId="331"/>
        </pc:sldMkLst>
        <pc:spChg chg="del">
          <ac:chgData name="Lombardo, Timothy Paul" userId="bb3fd58c-3bf2-4d13-ad05-8aac89cc02d3" providerId="ADAL" clId="{D2024981-5099-4173-B285-D90263C26D32}" dt="2021-10-01T13:32:28.802" v="66" actId="478"/>
          <ac:spMkLst>
            <pc:docMk/>
            <pc:sldMk cId="362114057" sldId="331"/>
            <ac:spMk id="2" creationId="{00000000-0000-0000-0000-000000000000}"/>
          </ac:spMkLst>
        </pc:spChg>
        <pc:spChg chg="add del mod">
          <ac:chgData name="Lombardo, Timothy Paul" userId="bb3fd58c-3bf2-4d13-ad05-8aac89cc02d3" providerId="ADAL" clId="{D2024981-5099-4173-B285-D90263C26D32}" dt="2021-10-01T13:34:33.260" v="92"/>
          <ac:spMkLst>
            <pc:docMk/>
            <pc:sldMk cId="362114057" sldId="331"/>
            <ac:spMk id="4" creationId="{B167A664-5350-4BA8-8406-20B44AF0959A}"/>
          </ac:spMkLst>
        </pc:spChg>
        <pc:spChg chg="add del mod">
          <ac:chgData name="Lombardo, Timothy Paul" userId="bb3fd58c-3bf2-4d13-ad05-8aac89cc02d3" providerId="ADAL" clId="{D2024981-5099-4173-B285-D90263C26D32}" dt="2021-10-01T13:34:33.260" v="92"/>
          <ac:spMkLst>
            <pc:docMk/>
            <pc:sldMk cId="362114057" sldId="331"/>
            <ac:spMk id="5" creationId="{5D96CB6F-FEFE-49E5-B9DC-BFB7395C000C}"/>
          </ac:spMkLst>
        </pc:spChg>
        <pc:spChg chg="add del mod">
          <ac:chgData name="Lombardo, Timothy Paul" userId="bb3fd58c-3bf2-4d13-ad05-8aac89cc02d3" providerId="ADAL" clId="{D2024981-5099-4173-B285-D90263C26D32}" dt="2021-10-01T14:23:37.949" v="313" actId="478"/>
          <ac:spMkLst>
            <pc:docMk/>
            <pc:sldMk cId="362114057" sldId="331"/>
            <ac:spMk id="6" creationId="{8252F90C-901D-42A3-BE4B-A929051C0FA8}"/>
          </ac:spMkLst>
        </pc:spChg>
        <pc:spChg chg="del">
          <ac:chgData name="Lombardo, Timothy Paul" userId="bb3fd58c-3bf2-4d13-ad05-8aac89cc02d3" providerId="ADAL" clId="{D2024981-5099-4173-B285-D90263C26D32}" dt="2021-10-01T13:32:28.802" v="66" actId="478"/>
          <ac:spMkLst>
            <pc:docMk/>
            <pc:sldMk cId="362114057" sldId="331"/>
            <ac:spMk id="7" creationId="{BF69D2C4-B529-4219-BEF4-DA93046B5CF1}"/>
          </ac:spMkLst>
        </pc:spChg>
        <pc:spChg chg="add del mod">
          <ac:chgData name="Lombardo, Timothy Paul" userId="bb3fd58c-3bf2-4d13-ad05-8aac89cc02d3" providerId="ADAL" clId="{D2024981-5099-4173-B285-D90263C26D32}" dt="2021-10-01T14:23:36.987" v="312" actId="478"/>
          <ac:spMkLst>
            <pc:docMk/>
            <pc:sldMk cId="362114057" sldId="331"/>
            <ac:spMk id="8" creationId="{1F9D2500-D1B2-4D71-A0E5-8BA35F14812E}"/>
          </ac:spMkLst>
        </pc:spChg>
        <pc:spChg chg="add mod">
          <ac:chgData name="Lombardo, Timothy Paul" userId="bb3fd58c-3bf2-4d13-ad05-8aac89cc02d3" providerId="ADAL" clId="{D2024981-5099-4173-B285-D90263C26D32}" dt="2021-10-04T19:48:54.985" v="2492" actId="14100"/>
          <ac:spMkLst>
            <pc:docMk/>
            <pc:sldMk cId="362114057" sldId="331"/>
            <ac:spMk id="12" creationId="{1E1A632F-4F8A-4A08-B3FC-111DBBE34622}"/>
          </ac:spMkLst>
        </pc:spChg>
        <pc:spChg chg="mod">
          <ac:chgData name="Lombardo, Timothy Paul" userId="bb3fd58c-3bf2-4d13-ad05-8aac89cc02d3" providerId="ADAL" clId="{D2024981-5099-4173-B285-D90263C26D32}" dt="2021-10-04T19:48:48.005" v="2489" actId="13244"/>
          <ac:spMkLst>
            <pc:docMk/>
            <pc:sldMk cId="362114057" sldId="331"/>
            <ac:spMk id="144386" creationId="{00000000-0000-0000-0000-000000000000}"/>
          </ac:spMkLst>
        </pc:spChg>
        <pc:spChg chg="del">
          <ac:chgData name="Lombardo, Timothy Paul" userId="bb3fd58c-3bf2-4d13-ad05-8aac89cc02d3" providerId="ADAL" clId="{D2024981-5099-4173-B285-D90263C26D32}" dt="2021-10-01T13:32:28.802" v="66" actId="478"/>
          <ac:spMkLst>
            <pc:docMk/>
            <pc:sldMk cId="362114057" sldId="331"/>
            <ac:spMk id="144387" creationId="{00000000-0000-0000-0000-000000000000}"/>
          </ac:spMkLst>
        </pc:spChg>
        <pc:picChg chg="add mod">
          <ac:chgData name="Lombardo, Timothy Paul" userId="bb3fd58c-3bf2-4d13-ad05-8aac89cc02d3" providerId="ADAL" clId="{D2024981-5099-4173-B285-D90263C26D32}" dt="2021-10-04T18:06:29.458" v="1568" actId="962"/>
          <ac:picMkLst>
            <pc:docMk/>
            <pc:sldMk cId="362114057" sldId="331"/>
            <ac:picMk id="13" creationId="{0F09E199-53FD-48C0-B983-0B6AAF456E65}"/>
          </ac:picMkLst>
        </pc:picChg>
        <pc:picChg chg="del">
          <ac:chgData name="Lombardo, Timothy Paul" userId="bb3fd58c-3bf2-4d13-ad05-8aac89cc02d3" providerId="ADAL" clId="{D2024981-5099-4173-B285-D90263C26D32}" dt="2021-10-01T13:32:28.802" v="66" actId="478"/>
          <ac:picMkLst>
            <pc:docMk/>
            <pc:sldMk cId="362114057" sldId="331"/>
            <ac:picMk id="4098" creationId="{00000000-0000-0000-0000-000000000000}"/>
          </ac:picMkLst>
        </pc:picChg>
      </pc:sldChg>
      <pc:sldChg chg="addSp delSp modSp">
        <pc:chgData name="Lombardo, Timothy Paul" userId="bb3fd58c-3bf2-4d13-ad05-8aac89cc02d3" providerId="ADAL" clId="{D2024981-5099-4173-B285-D90263C26D32}" dt="2021-10-01T14:24:53.456" v="331" actId="20577"/>
        <pc:sldMkLst>
          <pc:docMk/>
          <pc:sldMk cId="1770118918" sldId="332"/>
        </pc:sldMkLst>
        <pc:spChg chg="del">
          <ac:chgData name="Lombardo, Timothy Paul" userId="bb3fd58c-3bf2-4d13-ad05-8aac89cc02d3" providerId="ADAL" clId="{D2024981-5099-4173-B285-D90263C26D32}" dt="2021-10-01T13:32:33.320" v="67" actId="478"/>
          <ac:spMkLst>
            <pc:docMk/>
            <pc:sldMk cId="1770118918" sldId="332"/>
            <ac:spMk id="3" creationId="{00000000-0000-0000-0000-000000000000}"/>
          </ac:spMkLst>
        </pc:spChg>
        <pc:spChg chg="add del mod">
          <ac:chgData name="Lombardo, Timothy Paul" userId="bb3fd58c-3bf2-4d13-ad05-8aac89cc02d3" providerId="ADAL" clId="{D2024981-5099-4173-B285-D90263C26D32}" dt="2021-10-01T13:34:33.260" v="92"/>
          <ac:spMkLst>
            <pc:docMk/>
            <pc:sldMk cId="1770118918" sldId="332"/>
            <ac:spMk id="5" creationId="{F30EEF25-EA87-4E16-9E81-CAC465EF8EEC}"/>
          </ac:spMkLst>
        </pc:spChg>
        <pc:spChg chg="del">
          <ac:chgData name="Lombardo, Timothy Paul" userId="bb3fd58c-3bf2-4d13-ad05-8aac89cc02d3" providerId="ADAL" clId="{D2024981-5099-4173-B285-D90263C26D32}" dt="2021-10-01T13:32:33.320" v="67" actId="478"/>
          <ac:spMkLst>
            <pc:docMk/>
            <pc:sldMk cId="1770118918" sldId="332"/>
            <ac:spMk id="6" creationId="{00000000-0000-0000-0000-000000000000}"/>
          </ac:spMkLst>
        </pc:spChg>
        <pc:spChg chg="add del mod">
          <ac:chgData name="Lombardo, Timothy Paul" userId="bb3fd58c-3bf2-4d13-ad05-8aac89cc02d3" providerId="ADAL" clId="{D2024981-5099-4173-B285-D90263C26D32}" dt="2021-10-01T13:34:33.260" v="92"/>
          <ac:spMkLst>
            <pc:docMk/>
            <pc:sldMk cId="1770118918" sldId="332"/>
            <ac:spMk id="7" creationId="{9E244A92-78D6-452D-B6A0-9B4FBC7EEFDC}"/>
          </ac:spMkLst>
        </pc:spChg>
        <pc:spChg chg="add del mod">
          <ac:chgData name="Lombardo, Timothy Paul" userId="bb3fd58c-3bf2-4d13-ad05-8aac89cc02d3" providerId="ADAL" clId="{D2024981-5099-4173-B285-D90263C26D32}" dt="2021-10-01T14:24:03.738" v="317" actId="478"/>
          <ac:spMkLst>
            <pc:docMk/>
            <pc:sldMk cId="1770118918" sldId="332"/>
            <ac:spMk id="8" creationId="{013FD406-C549-4EEC-B3B0-EB2CD8946A7F}"/>
          </ac:spMkLst>
        </pc:spChg>
        <pc:spChg chg="del">
          <ac:chgData name="Lombardo, Timothy Paul" userId="bb3fd58c-3bf2-4d13-ad05-8aac89cc02d3" providerId="ADAL" clId="{D2024981-5099-4173-B285-D90263C26D32}" dt="2021-10-01T13:32:33.320" v="67" actId="478"/>
          <ac:spMkLst>
            <pc:docMk/>
            <pc:sldMk cId="1770118918" sldId="332"/>
            <ac:spMk id="9" creationId="{543D32DF-48A1-4B81-A576-833DDE640719}"/>
          </ac:spMkLst>
        </pc:spChg>
        <pc:spChg chg="add mod">
          <ac:chgData name="Lombardo, Timothy Paul" userId="bb3fd58c-3bf2-4d13-ad05-8aac89cc02d3" providerId="ADAL" clId="{D2024981-5099-4173-B285-D90263C26D32}" dt="2021-10-01T14:24:53.456" v="331" actId="20577"/>
          <ac:spMkLst>
            <pc:docMk/>
            <pc:sldMk cId="1770118918" sldId="332"/>
            <ac:spMk id="10" creationId="{7DED4D9C-ED61-4858-AB4D-BEF6F7858745}"/>
          </ac:spMkLst>
        </pc:spChg>
      </pc:sldChg>
      <pc:sldChg chg="addSp delSp modSp">
        <pc:chgData name="Lombardo, Timothy Paul" userId="bb3fd58c-3bf2-4d13-ad05-8aac89cc02d3" providerId="ADAL" clId="{D2024981-5099-4173-B285-D90263C26D32}" dt="2021-10-01T14:26:07.443" v="352" actId="20577"/>
        <pc:sldMkLst>
          <pc:docMk/>
          <pc:sldMk cId="1662329454" sldId="333"/>
        </pc:sldMkLst>
        <pc:spChg chg="del">
          <ac:chgData name="Lombardo, Timothy Paul" userId="bb3fd58c-3bf2-4d13-ad05-8aac89cc02d3" providerId="ADAL" clId="{D2024981-5099-4173-B285-D90263C26D32}" dt="2021-10-01T13:32:42.847" v="69" actId="478"/>
          <ac:spMkLst>
            <pc:docMk/>
            <pc:sldMk cId="1662329454" sldId="333"/>
            <ac:spMk id="3" creationId="{00000000-0000-0000-0000-000000000000}"/>
          </ac:spMkLst>
        </pc:spChg>
        <pc:spChg chg="add del mod">
          <ac:chgData name="Lombardo, Timothy Paul" userId="bb3fd58c-3bf2-4d13-ad05-8aac89cc02d3" providerId="ADAL" clId="{D2024981-5099-4173-B285-D90263C26D32}" dt="2021-10-01T13:34:33.260" v="92"/>
          <ac:spMkLst>
            <pc:docMk/>
            <pc:sldMk cId="1662329454" sldId="333"/>
            <ac:spMk id="5" creationId="{E976F589-BB61-4B86-A8B4-B5AF9FDB0273}"/>
          </ac:spMkLst>
        </pc:spChg>
        <pc:spChg chg="del">
          <ac:chgData name="Lombardo, Timothy Paul" userId="bb3fd58c-3bf2-4d13-ad05-8aac89cc02d3" providerId="ADAL" clId="{D2024981-5099-4173-B285-D90263C26D32}" dt="2021-10-01T13:32:42.847" v="69" actId="478"/>
          <ac:spMkLst>
            <pc:docMk/>
            <pc:sldMk cId="1662329454" sldId="333"/>
            <ac:spMk id="6" creationId="{00000000-0000-0000-0000-000000000000}"/>
          </ac:spMkLst>
        </pc:spChg>
        <pc:spChg chg="add del mod">
          <ac:chgData name="Lombardo, Timothy Paul" userId="bb3fd58c-3bf2-4d13-ad05-8aac89cc02d3" providerId="ADAL" clId="{D2024981-5099-4173-B285-D90263C26D32}" dt="2021-10-01T13:34:33.260" v="92"/>
          <ac:spMkLst>
            <pc:docMk/>
            <pc:sldMk cId="1662329454" sldId="333"/>
            <ac:spMk id="7" creationId="{E2F6D766-AD5B-4C6E-94BC-E9B568E5D87F}"/>
          </ac:spMkLst>
        </pc:spChg>
        <pc:spChg chg="add del mod">
          <ac:chgData name="Lombardo, Timothy Paul" userId="bb3fd58c-3bf2-4d13-ad05-8aac89cc02d3" providerId="ADAL" clId="{D2024981-5099-4173-B285-D90263C26D32}" dt="2021-10-01T14:25:49.188" v="340" actId="478"/>
          <ac:spMkLst>
            <pc:docMk/>
            <pc:sldMk cId="1662329454" sldId="333"/>
            <ac:spMk id="8" creationId="{807FAEFC-07D1-4F5C-A8C8-03499B3AD36D}"/>
          </ac:spMkLst>
        </pc:spChg>
        <pc:spChg chg="del">
          <ac:chgData name="Lombardo, Timothy Paul" userId="bb3fd58c-3bf2-4d13-ad05-8aac89cc02d3" providerId="ADAL" clId="{D2024981-5099-4173-B285-D90263C26D32}" dt="2021-10-01T13:32:42.847" v="69" actId="478"/>
          <ac:spMkLst>
            <pc:docMk/>
            <pc:sldMk cId="1662329454" sldId="333"/>
            <ac:spMk id="9" creationId="{23642D50-111C-4854-86E1-1A393212CFBF}"/>
          </ac:spMkLst>
        </pc:spChg>
        <pc:spChg chg="add mod">
          <ac:chgData name="Lombardo, Timothy Paul" userId="bb3fd58c-3bf2-4d13-ad05-8aac89cc02d3" providerId="ADAL" clId="{D2024981-5099-4173-B285-D90263C26D32}" dt="2021-10-01T14:26:07.443" v="352" actId="20577"/>
          <ac:spMkLst>
            <pc:docMk/>
            <pc:sldMk cId="1662329454" sldId="333"/>
            <ac:spMk id="10" creationId="{80B414D1-EB21-42F7-803C-21674A9CC00A}"/>
          </ac:spMkLst>
        </pc:spChg>
      </pc:sldChg>
      <pc:sldChg chg="addSp delSp modSp">
        <pc:chgData name="Lombardo, Timothy Paul" userId="bb3fd58c-3bf2-4d13-ad05-8aac89cc02d3" providerId="ADAL" clId="{D2024981-5099-4173-B285-D90263C26D32}" dt="2021-10-01T14:15:00.242" v="244" actId="14100"/>
        <pc:sldMkLst>
          <pc:docMk/>
          <pc:sldMk cId="2959895701" sldId="336"/>
        </pc:sldMkLst>
        <pc:spChg chg="del">
          <ac:chgData name="Lombardo, Timothy Paul" userId="bb3fd58c-3bf2-4d13-ad05-8aac89cc02d3" providerId="ADAL" clId="{D2024981-5099-4173-B285-D90263C26D32}" dt="2021-10-01T13:31:54.432" v="59" actId="478"/>
          <ac:spMkLst>
            <pc:docMk/>
            <pc:sldMk cId="2959895701" sldId="336"/>
            <ac:spMk id="2" creationId="{00000000-0000-0000-0000-000000000000}"/>
          </ac:spMkLst>
        </pc:spChg>
        <pc:spChg chg="add del mod">
          <ac:chgData name="Lombardo, Timothy Paul" userId="bb3fd58c-3bf2-4d13-ad05-8aac89cc02d3" providerId="ADAL" clId="{D2024981-5099-4173-B285-D90263C26D32}" dt="2021-10-01T13:34:33.260" v="92"/>
          <ac:spMkLst>
            <pc:docMk/>
            <pc:sldMk cId="2959895701" sldId="336"/>
            <ac:spMk id="3" creationId="{054A8A94-155A-4287-8869-62A7D1287622}"/>
          </ac:spMkLst>
        </pc:spChg>
        <pc:spChg chg="add del mod">
          <ac:chgData name="Lombardo, Timothy Paul" userId="bb3fd58c-3bf2-4d13-ad05-8aac89cc02d3" providerId="ADAL" clId="{D2024981-5099-4173-B285-D90263C26D32}" dt="2021-10-01T14:14:41.115" v="239" actId="478"/>
          <ac:spMkLst>
            <pc:docMk/>
            <pc:sldMk cId="2959895701" sldId="336"/>
            <ac:spMk id="4" creationId="{4B3CDA5C-2797-45D4-AE6C-DB1FA21FBAA3}"/>
          </ac:spMkLst>
        </pc:spChg>
        <pc:spChg chg="add mod">
          <ac:chgData name="Lombardo, Timothy Paul" userId="bb3fd58c-3bf2-4d13-ad05-8aac89cc02d3" providerId="ADAL" clId="{D2024981-5099-4173-B285-D90263C26D32}" dt="2021-10-01T14:15:00.242" v="244" actId="14100"/>
          <ac:spMkLst>
            <pc:docMk/>
            <pc:sldMk cId="2959895701" sldId="336"/>
            <ac:spMk id="5" creationId="{E127146A-8208-442B-8AA1-D28ADC3827D1}"/>
          </ac:spMkLst>
        </pc:spChg>
        <pc:spChg chg="del">
          <ac:chgData name="Lombardo, Timothy Paul" userId="bb3fd58c-3bf2-4d13-ad05-8aac89cc02d3" providerId="ADAL" clId="{D2024981-5099-4173-B285-D90263C26D32}" dt="2021-10-01T13:31:54.432" v="59" actId="478"/>
          <ac:spMkLst>
            <pc:docMk/>
            <pc:sldMk cId="2959895701" sldId="336"/>
            <ac:spMk id="7" creationId="{AC86F482-4FAC-4A53-8963-68FCAD1D3AD3}"/>
          </ac:spMkLst>
        </pc:spChg>
        <pc:spChg chg="del">
          <ac:chgData name="Lombardo, Timothy Paul" userId="bb3fd58c-3bf2-4d13-ad05-8aac89cc02d3" providerId="ADAL" clId="{D2024981-5099-4173-B285-D90263C26D32}" dt="2021-10-01T13:31:54.432" v="59" actId="478"/>
          <ac:spMkLst>
            <pc:docMk/>
            <pc:sldMk cId="2959895701" sldId="336"/>
            <ac:spMk id="8" creationId="{CA9EC8F6-59BB-4C2A-8A24-159731CD8A2B}"/>
          </ac:spMkLst>
        </pc:spChg>
        <pc:spChg chg="del">
          <ac:chgData name="Lombardo, Timothy Paul" userId="bb3fd58c-3bf2-4d13-ad05-8aac89cc02d3" providerId="ADAL" clId="{D2024981-5099-4173-B285-D90263C26D32}" dt="2021-10-01T13:31:54.432" v="59" actId="478"/>
          <ac:spMkLst>
            <pc:docMk/>
            <pc:sldMk cId="2959895701" sldId="336"/>
            <ac:spMk id="68613" creationId="{00000000-0000-0000-0000-000000000000}"/>
          </ac:spMkLst>
        </pc:spChg>
        <pc:spChg chg="del">
          <ac:chgData name="Lombardo, Timothy Paul" userId="bb3fd58c-3bf2-4d13-ad05-8aac89cc02d3" providerId="ADAL" clId="{D2024981-5099-4173-B285-D90263C26D32}" dt="2021-10-01T13:31:54.432" v="59" actId="478"/>
          <ac:spMkLst>
            <pc:docMk/>
            <pc:sldMk cId="2959895701" sldId="336"/>
            <ac:spMk id="68615" creationId="{00000000-0000-0000-0000-000000000000}"/>
          </ac:spMkLst>
        </pc:spChg>
      </pc:sldChg>
      <pc:sldChg chg="addSp delSp modSp modAnim">
        <pc:chgData name="Lombardo, Timothy Paul" userId="bb3fd58c-3bf2-4d13-ad05-8aac89cc02d3" providerId="ADAL" clId="{D2024981-5099-4173-B285-D90263C26D32}" dt="2021-10-04T19:29:44.466" v="2366" actId="13244"/>
        <pc:sldMkLst>
          <pc:docMk/>
          <pc:sldMk cId="2805847790" sldId="339"/>
        </pc:sldMkLst>
        <pc:spChg chg="del">
          <ac:chgData name="Lombardo, Timothy Paul" userId="bb3fd58c-3bf2-4d13-ad05-8aac89cc02d3" providerId="ADAL" clId="{D2024981-5099-4173-B285-D90263C26D32}" dt="2021-10-01T13:30:34.855" v="46" actId="478"/>
          <ac:spMkLst>
            <pc:docMk/>
            <pc:sldMk cId="2805847790" sldId="339"/>
            <ac:spMk id="2" creationId="{00000000-0000-0000-0000-000000000000}"/>
          </ac:spMkLst>
        </pc:spChg>
        <pc:spChg chg="del">
          <ac:chgData name="Lombardo, Timothy Paul" userId="bb3fd58c-3bf2-4d13-ad05-8aac89cc02d3" providerId="ADAL" clId="{D2024981-5099-4173-B285-D90263C26D32}" dt="2021-10-01T13:30:34.855" v="46" actId="478"/>
          <ac:spMkLst>
            <pc:docMk/>
            <pc:sldMk cId="2805847790" sldId="339"/>
            <ac:spMk id="3" creationId="{00000000-0000-0000-0000-000000000000}"/>
          </ac:spMkLst>
        </pc:spChg>
        <pc:spChg chg="del">
          <ac:chgData name="Lombardo, Timothy Paul" userId="bb3fd58c-3bf2-4d13-ad05-8aac89cc02d3" providerId="ADAL" clId="{D2024981-5099-4173-B285-D90263C26D32}" dt="2021-10-01T13:30:34.855" v="46" actId="478"/>
          <ac:spMkLst>
            <pc:docMk/>
            <pc:sldMk cId="2805847790" sldId="339"/>
            <ac:spMk id="5" creationId="{00000000-0000-0000-0000-000000000000}"/>
          </ac:spMkLst>
        </pc:spChg>
        <pc:spChg chg="del">
          <ac:chgData name="Lombardo, Timothy Paul" userId="bb3fd58c-3bf2-4d13-ad05-8aac89cc02d3" providerId="ADAL" clId="{D2024981-5099-4173-B285-D90263C26D32}" dt="2021-10-01T13:30:34.855" v="46" actId="478"/>
          <ac:spMkLst>
            <pc:docMk/>
            <pc:sldMk cId="2805847790" sldId="339"/>
            <ac:spMk id="6" creationId="{00000000-0000-0000-0000-000000000000}"/>
          </ac:spMkLst>
        </pc:spChg>
        <pc:spChg chg="del">
          <ac:chgData name="Lombardo, Timothy Paul" userId="bb3fd58c-3bf2-4d13-ad05-8aac89cc02d3" providerId="ADAL" clId="{D2024981-5099-4173-B285-D90263C26D32}" dt="2021-10-01T13:30:34.855" v="46" actId="478"/>
          <ac:spMkLst>
            <pc:docMk/>
            <pc:sldMk cId="2805847790" sldId="339"/>
            <ac:spMk id="7" creationId="{00000000-0000-0000-0000-000000000000}"/>
          </ac:spMkLst>
        </pc:spChg>
        <pc:spChg chg="del">
          <ac:chgData name="Lombardo, Timothy Paul" userId="bb3fd58c-3bf2-4d13-ad05-8aac89cc02d3" providerId="ADAL" clId="{D2024981-5099-4173-B285-D90263C26D32}" dt="2021-10-01T13:30:34.855" v="46" actId="478"/>
          <ac:spMkLst>
            <pc:docMk/>
            <pc:sldMk cId="2805847790" sldId="339"/>
            <ac:spMk id="8" creationId="{00000000-0000-0000-0000-000000000000}"/>
          </ac:spMkLst>
        </pc:spChg>
        <pc:spChg chg="add del mod">
          <ac:chgData name="Lombardo, Timothy Paul" userId="bb3fd58c-3bf2-4d13-ad05-8aac89cc02d3" providerId="ADAL" clId="{D2024981-5099-4173-B285-D90263C26D32}" dt="2021-10-01T13:34:33.260" v="92"/>
          <ac:spMkLst>
            <pc:docMk/>
            <pc:sldMk cId="2805847790" sldId="339"/>
            <ac:spMk id="9" creationId="{2EC1230D-11EC-432D-875A-2C7065FDCF5C}"/>
          </ac:spMkLst>
        </pc:spChg>
        <pc:spChg chg="del">
          <ac:chgData name="Lombardo, Timothy Paul" userId="bb3fd58c-3bf2-4d13-ad05-8aac89cc02d3" providerId="ADAL" clId="{D2024981-5099-4173-B285-D90263C26D32}" dt="2021-10-01T13:30:34.855" v="46" actId="478"/>
          <ac:spMkLst>
            <pc:docMk/>
            <pc:sldMk cId="2805847790" sldId="339"/>
            <ac:spMk id="10" creationId="{00000000-0000-0000-0000-000000000000}"/>
          </ac:spMkLst>
        </pc:spChg>
        <pc:spChg chg="del">
          <ac:chgData name="Lombardo, Timothy Paul" userId="bb3fd58c-3bf2-4d13-ad05-8aac89cc02d3" providerId="ADAL" clId="{D2024981-5099-4173-B285-D90263C26D32}" dt="2021-10-01T13:30:34.855" v="46" actId="478"/>
          <ac:spMkLst>
            <pc:docMk/>
            <pc:sldMk cId="2805847790" sldId="339"/>
            <ac:spMk id="11" creationId="{00000000-0000-0000-0000-000000000000}"/>
          </ac:spMkLst>
        </pc:spChg>
        <pc:spChg chg="add del mod">
          <ac:chgData name="Lombardo, Timothy Paul" userId="bb3fd58c-3bf2-4d13-ad05-8aac89cc02d3" providerId="ADAL" clId="{D2024981-5099-4173-B285-D90263C26D32}" dt="2021-10-01T13:34:33.260" v="92"/>
          <ac:spMkLst>
            <pc:docMk/>
            <pc:sldMk cId="2805847790" sldId="339"/>
            <ac:spMk id="12" creationId="{48E1DF29-6A70-414E-A6D5-8D56B4AE9E3F}"/>
          </ac:spMkLst>
        </pc:spChg>
        <pc:spChg chg="add del mod">
          <ac:chgData name="Lombardo, Timothy Paul" userId="bb3fd58c-3bf2-4d13-ad05-8aac89cc02d3" providerId="ADAL" clId="{D2024981-5099-4173-B285-D90263C26D32}" dt="2021-10-01T13:35:28.694" v="103" actId="478"/>
          <ac:spMkLst>
            <pc:docMk/>
            <pc:sldMk cId="2805847790" sldId="339"/>
            <ac:spMk id="14" creationId="{351626D9-7FCD-44D7-ABAC-BCB075E0A5E9}"/>
          </ac:spMkLst>
        </pc:spChg>
        <pc:spChg chg="del">
          <ac:chgData name="Lombardo, Timothy Paul" userId="bb3fd58c-3bf2-4d13-ad05-8aac89cc02d3" providerId="ADAL" clId="{D2024981-5099-4173-B285-D90263C26D32}" dt="2021-10-01T13:30:34.855" v="46" actId="478"/>
          <ac:spMkLst>
            <pc:docMk/>
            <pc:sldMk cId="2805847790" sldId="339"/>
            <ac:spMk id="17" creationId="{00000000-0000-0000-0000-000000000000}"/>
          </ac:spMkLst>
        </pc:spChg>
        <pc:spChg chg="del">
          <ac:chgData name="Lombardo, Timothy Paul" userId="bb3fd58c-3bf2-4d13-ad05-8aac89cc02d3" providerId="ADAL" clId="{D2024981-5099-4173-B285-D90263C26D32}" dt="2021-10-01T13:30:34.855" v="46" actId="478"/>
          <ac:spMkLst>
            <pc:docMk/>
            <pc:sldMk cId="2805847790" sldId="339"/>
            <ac:spMk id="18" creationId="{592DB0B5-84F7-4467-892A-3A71E389A10F}"/>
          </ac:spMkLst>
        </pc:spChg>
        <pc:spChg chg="add del mod">
          <ac:chgData name="Lombardo, Timothy Paul" userId="bb3fd58c-3bf2-4d13-ad05-8aac89cc02d3" providerId="ADAL" clId="{D2024981-5099-4173-B285-D90263C26D32}" dt="2021-10-01T13:35:25.971" v="102" actId="478"/>
          <ac:spMkLst>
            <pc:docMk/>
            <pc:sldMk cId="2805847790" sldId="339"/>
            <ac:spMk id="20" creationId="{CDFCBE8E-1182-4AB3-B1AD-724484AF5011}"/>
          </ac:spMkLst>
        </pc:spChg>
        <pc:spChg chg="add mod">
          <ac:chgData name="Lombardo, Timothy Paul" userId="bb3fd58c-3bf2-4d13-ad05-8aac89cc02d3" providerId="ADAL" clId="{D2024981-5099-4173-B285-D90263C26D32}" dt="2021-10-04T19:28:09.725" v="2351" actId="13244"/>
          <ac:spMkLst>
            <pc:docMk/>
            <pc:sldMk cId="2805847790" sldId="339"/>
            <ac:spMk id="25" creationId="{DB206346-4F23-4042-8CF7-E4D6CECBF01F}"/>
          </ac:spMkLst>
        </pc:spChg>
        <pc:spChg chg="add mod">
          <ac:chgData name="Lombardo, Timothy Paul" userId="bb3fd58c-3bf2-4d13-ad05-8aac89cc02d3" providerId="ADAL" clId="{D2024981-5099-4173-B285-D90263C26D32}" dt="2021-10-04T19:28:14.067" v="2352" actId="13244"/>
          <ac:spMkLst>
            <pc:docMk/>
            <pc:sldMk cId="2805847790" sldId="339"/>
            <ac:spMk id="26" creationId="{86C739A6-F81D-4114-8D4A-A54BC215BB29}"/>
          </ac:spMkLst>
        </pc:spChg>
        <pc:spChg chg="add mod">
          <ac:chgData name="Lombardo, Timothy Paul" userId="bb3fd58c-3bf2-4d13-ad05-8aac89cc02d3" providerId="ADAL" clId="{D2024981-5099-4173-B285-D90263C26D32}" dt="2021-10-04T19:28:43.146" v="2355" actId="13244"/>
          <ac:spMkLst>
            <pc:docMk/>
            <pc:sldMk cId="2805847790" sldId="339"/>
            <ac:spMk id="27" creationId="{1C976ED7-3347-4858-AFE2-6CB7BC424622}"/>
          </ac:spMkLst>
        </pc:spChg>
        <pc:spChg chg="add mod">
          <ac:chgData name="Lombardo, Timothy Paul" userId="bb3fd58c-3bf2-4d13-ad05-8aac89cc02d3" providerId="ADAL" clId="{D2024981-5099-4173-B285-D90263C26D32}" dt="2021-10-04T19:29:04.718" v="2358" actId="13244"/>
          <ac:spMkLst>
            <pc:docMk/>
            <pc:sldMk cId="2805847790" sldId="339"/>
            <ac:spMk id="28" creationId="{AA569DE0-0D57-47C4-BE12-CB785B11D82A}"/>
          </ac:spMkLst>
        </pc:spChg>
        <pc:spChg chg="add mod">
          <ac:chgData name="Lombardo, Timothy Paul" userId="bb3fd58c-3bf2-4d13-ad05-8aac89cc02d3" providerId="ADAL" clId="{D2024981-5099-4173-B285-D90263C26D32}" dt="2021-10-04T19:29:44.466" v="2366" actId="13244"/>
          <ac:spMkLst>
            <pc:docMk/>
            <pc:sldMk cId="2805847790" sldId="339"/>
            <ac:spMk id="29" creationId="{1A460A88-C5CC-468B-880D-0AA434CAA2D2}"/>
          </ac:spMkLst>
        </pc:spChg>
        <pc:spChg chg="add mod">
          <ac:chgData name="Lombardo, Timothy Paul" userId="bb3fd58c-3bf2-4d13-ad05-8aac89cc02d3" providerId="ADAL" clId="{D2024981-5099-4173-B285-D90263C26D32}" dt="2021-10-04T19:29:42.818" v="2365" actId="13244"/>
          <ac:spMkLst>
            <pc:docMk/>
            <pc:sldMk cId="2805847790" sldId="339"/>
            <ac:spMk id="30" creationId="{5BA94FDC-A4F5-4E59-96AE-1420319030D1}"/>
          </ac:spMkLst>
        </pc:spChg>
        <pc:spChg chg="add mod">
          <ac:chgData name="Lombardo, Timothy Paul" userId="bb3fd58c-3bf2-4d13-ad05-8aac89cc02d3" providerId="ADAL" clId="{D2024981-5099-4173-B285-D90263C26D32}" dt="2021-10-04T19:29:10.588" v="2359" actId="13244"/>
          <ac:spMkLst>
            <pc:docMk/>
            <pc:sldMk cId="2805847790" sldId="339"/>
            <ac:spMk id="34" creationId="{018B230A-52C1-453A-8EEF-AF1C4D6C7FC6}"/>
          </ac:spMkLst>
        </pc:spChg>
        <pc:spChg chg="add mod">
          <ac:chgData name="Lombardo, Timothy Paul" userId="bb3fd58c-3bf2-4d13-ad05-8aac89cc02d3" providerId="ADAL" clId="{D2024981-5099-4173-B285-D90263C26D32}" dt="2021-10-04T19:29:31.370" v="2361" actId="13244"/>
          <ac:spMkLst>
            <pc:docMk/>
            <pc:sldMk cId="2805847790" sldId="339"/>
            <ac:spMk id="35" creationId="{A362929F-7F4F-4166-9A87-A1397B3B4BAA}"/>
          </ac:spMkLst>
        </pc:spChg>
        <pc:spChg chg="add del mod">
          <ac:chgData name="Lombardo, Timothy Paul" userId="bb3fd58c-3bf2-4d13-ad05-8aac89cc02d3" providerId="ADAL" clId="{D2024981-5099-4173-B285-D90263C26D32}" dt="2021-10-01T15:49:21.282" v="735" actId="478"/>
          <ac:spMkLst>
            <pc:docMk/>
            <pc:sldMk cId="2805847790" sldId="339"/>
            <ac:spMk id="38" creationId="{2D9B9D33-736C-4318-B3F0-A1C2D8F9F340}"/>
          </ac:spMkLst>
        </pc:spChg>
        <pc:spChg chg="add mod">
          <ac:chgData name="Lombardo, Timothy Paul" userId="bb3fd58c-3bf2-4d13-ad05-8aac89cc02d3" providerId="ADAL" clId="{D2024981-5099-4173-B285-D90263C26D32}" dt="2021-10-04T19:28:19.353" v="2353" actId="13244"/>
          <ac:spMkLst>
            <pc:docMk/>
            <pc:sldMk cId="2805847790" sldId="339"/>
            <ac:spMk id="39" creationId="{4FA6D3AB-7A3C-45DA-8D8C-AA8FD15BF2A2}"/>
          </ac:spMkLst>
        </pc:spChg>
        <pc:spChg chg="add del mod">
          <ac:chgData name="Lombardo, Timothy Paul" userId="bb3fd58c-3bf2-4d13-ad05-8aac89cc02d3" providerId="ADAL" clId="{D2024981-5099-4173-B285-D90263C26D32}" dt="2021-10-01T14:02:38.969" v="112" actId="478"/>
          <ac:spMkLst>
            <pc:docMk/>
            <pc:sldMk cId="2805847790" sldId="339"/>
            <ac:spMk id="40" creationId="{AC1BB8E9-ADBB-4CC7-9FAE-76332704AF4C}"/>
          </ac:spMkLst>
        </pc:spChg>
        <pc:spChg chg="mod">
          <ac:chgData name="Lombardo, Timothy Paul" userId="bb3fd58c-3bf2-4d13-ad05-8aac89cc02d3" providerId="ADAL" clId="{D2024981-5099-4173-B285-D90263C26D32}" dt="2021-10-04T19:28:05.712" v="2350" actId="13244"/>
          <ac:spMkLst>
            <pc:docMk/>
            <pc:sldMk cId="2805847790" sldId="339"/>
            <ac:spMk id="5122" creationId="{00000000-0000-0000-0000-000000000000}"/>
          </ac:spMkLst>
        </pc:spChg>
        <pc:spChg chg="del">
          <ac:chgData name="Lombardo, Timothy Paul" userId="bb3fd58c-3bf2-4d13-ad05-8aac89cc02d3" providerId="ADAL" clId="{D2024981-5099-4173-B285-D90263C26D32}" dt="2021-10-01T13:30:34.855" v="46" actId="478"/>
          <ac:spMkLst>
            <pc:docMk/>
            <pc:sldMk cId="2805847790" sldId="339"/>
            <ac:spMk id="5132" creationId="{00000000-0000-0000-0000-000000000000}"/>
          </ac:spMkLst>
        </pc:spChg>
        <pc:spChg chg="del">
          <ac:chgData name="Lombardo, Timothy Paul" userId="bb3fd58c-3bf2-4d13-ad05-8aac89cc02d3" providerId="ADAL" clId="{D2024981-5099-4173-B285-D90263C26D32}" dt="2021-10-01T13:30:34.855" v="46" actId="478"/>
          <ac:spMkLst>
            <pc:docMk/>
            <pc:sldMk cId="2805847790" sldId="339"/>
            <ac:spMk id="5133" creationId="{00000000-0000-0000-0000-000000000000}"/>
          </ac:spMkLst>
        </pc:spChg>
        <pc:graphicFrameChg chg="del">
          <ac:chgData name="Lombardo, Timothy Paul" userId="bb3fd58c-3bf2-4d13-ad05-8aac89cc02d3" providerId="ADAL" clId="{D2024981-5099-4173-B285-D90263C26D32}" dt="2021-10-01T13:30:34.855" v="46" actId="478"/>
          <ac:graphicFrameMkLst>
            <pc:docMk/>
            <pc:sldMk cId="2805847790" sldId="339"/>
            <ac:graphicFrameMk id="16" creationId="{00000000-0000-0000-0000-000000000000}"/>
          </ac:graphicFrameMkLst>
        </pc:graphicFrameChg>
        <pc:graphicFrameChg chg="del">
          <ac:chgData name="Lombardo, Timothy Paul" userId="bb3fd58c-3bf2-4d13-ad05-8aac89cc02d3" providerId="ADAL" clId="{D2024981-5099-4173-B285-D90263C26D32}" dt="2021-10-01T13:30:34.855" v="46" actId="478"/>
          <ac:graphicFrameMkLst>
            <pc:docMk/>
            <pc:sldMk cId="2805847790" sldId="339"/>
            <ac:graphicFrameMk id="24" creationId="{00000000-0000-0000-0000-000000000000}"/>
          </ac:graphicFrameMkLst>
        </pc:graphicFrameChg>
        <pc:graphicFrameChg chg="add mod modGraphic">
          <ac:chgData name="Lombardo, Timothy Paul" userId="bb3fd58c-3bf2-4d13-ad05-8aac89cc02d3" providerId="ADAL" clId="{D2024981-5099-4173-B285-D90263C26D32}" dt="2021-10-01T15:46:57.282" v="722" actId="572"/>
          <ac:graphicFrameMkLst>
            <pc:docMk/>
            <pc:sldMk cId="2805847790" sldId="339"/>
            <ac:graphicFrameMk id="36" creationId="{796D5BE8-4D6C-4CE4-95AC-41078605A2BB}"/>
          </ac:graphicFrameMkLst>
        </pc:graphicFrameChg>
        <pc:graphicFrameChg chg="add del mod">
          <ac:chgData name="Lombardo, Timothy Paul" userId="bb3fd58c-3bf2-4d13-ad05-8aac89cc02d3" providerId="ADAL" clId="{D2024981-5099-4173-B285-D90263C26D32}" dt="2021-10-01T15:48:58.261" v="732" actId="478"/>
          <ac:graphicFrameMkLst>
            <pc:docMk/>
            <pc:sldMk cId="2805847790" sldId="339"/>
            <ac:graphicFrameMk id="37" creationId="{023A5C82-0E5F-4464-9A00-9D43F0F8ED63}"/>
          </ac:graphicFrameMkLst>
        </pc:graphicFrameChg>
        <pc:cxnChg chg="del mod">
          <ac:chgData name="Lombardo, Timothy Paul" userId="bb3fd58c-3bf2-4d13-ad05-8aac89cc02d3" providerId="ADAL" clId="{D2024981-5099-4173-B285-D90263C26D32}" dt="2021-10-01T13:30:34.855" v="46" actId="478"/>
          <ac:cxnSpMkLst>
            <pc:docMk/>
            <pc:sldMk cId="2805847790" sldId="339"/>
            <ac:cxnSpMk id="13" creationId="{00000000-0000-0000-0000-000000000000}"/>
          </ac:cxnSpMkLst>
        </pc:cxnChg>
        <pc:cxnChg chg="del mod">
          <ac:chgData name="Lombardo, Timothy Paul" userId="bb3fd58c-3bf2-4d13-ad05-8aac89cc02d3" providerId="ADAL" clId="{D2024981-5099-4173-B285-D90263C26D32}" dt="2021-10-01T13:30:34.855" v="46" actId="478"/>
          <ac:cxnSpMkLst>
            <pc:docMk/>
            <pc:sldMk cId="2805847790" sldId="339"/>
            <ac:cxnSpMk id="15" creationId="{00000000-0000-0000-0000-000000000000}"/>
          </ac:cxnSpMkLst>
        </pc:cxnChg>
        <pc:cxnChg chg="del">
          <ac:chgData name="Lombardo, Timothy Paul" userId="bb3fd58c-3bf2-4d13-ad05-8aac89cc02d3" providerId="ADAL" clId="{D2024981-5099-4173-B285-D90263C26D32}" dt="2021-10-01T13:30:34.855" v="46" actId="478"/>
          <ac:cxnSpMkLst>
            <pc:docMk/>
            <pc:sldMk cId="2805847790" sldId="339"/>
            <ac:cxnSpMk id="19" creationId="{00000000-0000-0000-0000-000000000000}"/>
          </ac:cxnSpMkLst>
        </pc:cxnChg>
        <pc:cxnChg chg="add mod">
          <ac:chgData name="Lombardo, Timothy Paul" userId="bb3fd58c-3bf2-4d13-ad05-8aac89cc02d3" providerId="ADAL" clId="{D2024981-5099-4173-B285-D90263C26D32}" dt="2021-10-04T19:28:27.613" v="2354" actId="13244"/>
          <ac:cxnSpMkLst>
            <pc:docMk/>
            <pc:sldMk cId="2805847790" sldId="339"/>
            <ac:cxnSpMk id="31" creationId="{958EA98D-6615-497F-9B10-0C97917F1810}"/>
          </ac:cxnSpMkLst>
        </pc:cxnChg>
        <pc:cxnChg chg="add mod">
          <ac:chgData name="Lombardo, Timothy Paul" userId="bb3fd58c-3bf2-4d13-ad05-8aac89cc02d3" providerId="ADAL" clId="{D2024981-5099-4173-B285-D90263C26D32}" dt="2021-10-04T19:28:48.709" v="2356" actId="13244"/>
          <ac:cxnSpMkLst>
            <pc:docMk/>
            <pc:sldMk cId="2805847790" sldId="339"/>
            <ac:cxnSpMk id="32" creationId="{1A0E2183-C914-4AA3-BEFE-C2349E61484F}"/>
          </ac:cxnSpMkLst>
        </pc:cxnChg>
        <pc:cxnChg chg="add mod">
          <ac:chgData name="Lombardo, Timothy Paul" userId="bb3fd58c-3bf2-4d13-ad05-8aac89cc02d3" providerId="ADAL" clId="{D2024981-5099-4173-B285-D90263C26D32}" dt="2021-10-04T19:29:25.725" v="2360" actId="13244"/>
          <ac:cxnSpMkLst>
            <pc:docMk/>
            <pc:sldMk cId="2805847790" sldId="339"/>
            <ac:cxnSpMk id="33" creationId="{739A1B35-CDA0-451F-8007-030354FDB8E1}"/>
          </ac:cxnSpMkLst>
        </pc:cxnChg>
      </pc:sldChg>
      <pc:sldChg chg="addSp delSp modSp modAnim">
        <pc:chgData name="Lombardo, Timothy Paul" userId="bb3fd58c-3bf2-4d13-ad05-8aac89cc02d3" providerId="ADAL" clId="{D2024981-5099-4173-B285-D90263C26D32}" dt="2021-10-04T19:30:37.637" v="2375" actId="13244"/>
        <pc:sldMkLst>
          <pc:docMk/>
          <pc:sldMk cId="1141221828" sldId="340"/>
        </pc:sldMkLst>
        <pc:spChg chg="del">
          <ac:chgData name="Lombardo, Timothy Paul" userId="bb3fd58c-3bf2-4d13-ad05-8aac89cc02d3" providerId="ADAL" clId="{D2024981-5099-4173-B285-D90263C26D32}" dt="2021-10-01T13:30:57.475" v="48" actId="478"/>
          <ac:spMkLst>
            <pc:docMk/>
            <pc:sldMk cId="1141221828" sldId="340"/>
            <ac:spMk id="3" creationId="{00000000-0000-0000-0000-000000000000}"/>
          </ac:spMkLst>
        </pc:spChg>
        <pc:spChg chg="add del mod">
          <ac:chgData name="Lombardo, Timothy Paul" userId="bb3fd58c-3bf2-4d13-ad05-8aac89cc02d3" providerId="ADAL" clId="{D2024981-5099-4173-B285-D90263C26D32}" dt="2021-10-01T13:34:33.260" v="92"/>
          <ac:spMkLst>
            <pc:docMk/>
            <pc:sldMk cId="1141221828" sldId="340"/>
            <ac:spMk id="4" creationId="{D74CD290-D561-4760-9C68-15BB69C6BDF2}"/>
          </ac:spMkLst>
        </pc:spChg>
        <pc:spChg chg="add del mod">
          <ac:chgData name="Lombardo, Timothy Paul" userId="bb3fd58c-3bf2-4d13-ad05-8aac89cc02d3" providerId="ADAL" clId="{D2024981-5099-4173-B285-D90263C26D32}" dt="2021-10-01T13:34:33.260" v="92"/>
          <ac:spMkLst>
            <pc:docMk/>
            <pc:sldMk cId="1141221828" sldId="340"/>
            <ac:spMk id="5" creationId="{B6041367-408F-439F-9C1B-447EA0E31B45}"/>
          </ac:spMkLst>
        </pc:spChg>
        <pc:spChg chg="add del mod">
          <ac:chgData name="Lombardo, Timothy Paul" userId="bb3fd58c-3bf2-4d13-ad05-8aac89cc02d3" providerId="ADAL" clId="{D2024981-5099-4173-B285-D90263C26D32}" dt="2021-10-01T14:02:50.155" v="114" actId="478"/>
          <ac:spMkLst>
            <pc:docMk/>
            <pc:sldMk cId="1141221828" sldId="340"/>
            <ac:spMk id="6" creationId="{18910D2A-A0E3-43C9-857F-7E54A291B961}"/>
          </ac:spMkLst>
        </pc:spChg>
        <pc:spChg chg="del">
          <ac:chgData name="Lombardo, Timothy Paul" userId="bb3fd58c-3bf2-4d13-ad05-8aac89cc02d3" providerId="ADAL" clId="{D2024981-5099-4173-B285-D90263C26D32}" dt="2021-10-01T13:30:57.475" v="48" actId="478"/>
          <ac:spMkLst>
            <pc:docMk/>
            <pc:sldMk cId="1141221828" sldId="340"/>
            <ac:spMk id="7" creationId="{A8F4F015-4B89-4C05-91E9-0E1D2F027E26}"/>
          </ac:spMkLst>
        </pc:spChg>
        <pc:spChg chg="add del mod">
          <ac:chgData name="Lombardo, Timothy Paul" userId="bb3fd58c-3bf2-4d13-ad05-8aac89cc02d3" providerId="ADAL" clId="{D2024981-5099-4173-B285-D90263C26D32}" dt="2021-10-01T14:02:49.370" v="113" actId="478"/>
          <ac:spMkLst>
            <pc:docMk/>
            <pc:sldMk cId="1141221828" sldId="340"/>
            <ac:spMk id="8" creationId="{4723E4B8-FCFD-437A-A28C-2BDBFB763767}"/>
          </ac:spMkLst>
        </pc:spChg>
        <pc:spChg chg="del">
          <ac:chgData name="Lombardo, Timothy Paul" userId="bb3fd58c-3bf2-4d13-ad05-8aac89cc02d3" providerId="ADAL" clId="{D2024981-5099-4173-B285-D90263C26D32}" dt="2021-10-01T13:30:57.475" v="48" actId="478"/>
          <ac:spMkLst>
            <pc:docMk/>
            <pc:sldMk cId="1141221828" sldId="340"/>
            <ac:spMk id="13" creationId="{00000000-0000-0000-0000-000000000000}"/>
          </ac:spMkLst>
        </pc:spChg>
        <pc:spChg chg="del">
          <ac:chgData name="Lombardo, Timothy Paul" userId="bb3fd58c-3bf2-4d13-ad05-8aac89cc02d3" providerId="ADAL" clId="{D2024981-5099-4173-B285-D90263C26D32}" dt="2021-10-01T13:30:57.475" v="48" actId="478"/>
          <ac:spMkLst>
            <pc:docMk/>
            <pc:sldMk cId="1141221828" sldId="340"/>
            <ac:spMk id="14" creationId="{00000000-0000-0000-0000-000000000000}"/>
          </ac:spMkLst>
        </pc:spChg>
        <pc:spChg chg="add mod">
          <ac:chgData name="Lombardo, Timothy Paul" userId="bb3fd58c-3bf2-4d13-ad05-8aac89cc02d3" providerId="ADAL" clId="{D2024981-5099-4173-B285-D90263C26D32}" dt="2021-10-04T19:30:16.307" v="2371" actId="13244"/>
          <ac:spMkLst>
            <pc:docMk/>
            <pc:sldMk cId="1141221828" sldId="340"/>
            <ac:spMk id="18" creationId="{CE3A3D11-0515-4F24-AA25-B8D47D74B846}"/>
          </ac:spMkLst>
        </pc:spChg>
        <pc:spChg chg="add mod">
          <ac:chgData name="Lombardo, Timothy Paul" userId="bb3fd58c-3bf2-4d13-ad05-8aac89cc02d3" providerId="ADAL" clId="{D2024981-5099-4173-B285-D90263C26D32}" dt="2021-10-04T17:31:37.053" v="859" actId="962"/>
          <ac:spMkLst>
            <pc:docMk/>
            <pc:sldMk cId="1141221828" sldId="340"/>
            <ac:spMk id="20" creationId="{09D5DB73-52FF-412D-9678-A5A71834F53C}"/>
          </ac:spMkLst>
        </pc:spChg>
        <pc:spChg chg="add mod">
          <ac:chgData name="Lombardo, Timothy Paul" userId="bb3fd58c-3bf2-4d13-ad05-8aac89cc02d3" providerId="ADAL" clId="{D2024981-5099-4173-B285-D90263C26D32}" dt="2021-10-04T19:30:22.130" v="2372" actId="13244"/>
          <ac:spMkLst>
            <pc:docMk/>
            <pc:sldMk cId="1141221828" sldId="340"/>
            <ac:spMk id="21" creationId="{7CEA33D4-5874-4547-B760-8BA463730DB1}"/>
          </ac:spMkLst>
        </pc:spChg>
        <pc:spChg chg="add mod">
          <ac:chgData name="Lombardo, Timothy Paul" userId="bb3fd58c-3bf2-4d13-ad05-8aac89cc02d3" providerId="ADAL" clId="{D2024981-5099-4173-B285-D90263C26D32}" dt="2021-10-04T19:30:25.318" v="2373" actId="13244"/>
          <ac:spMkLst>
            <pc:docMk/>
            <pc:sldMk cId="1141221828" sldId="340"/>
            <ac:spMk id="22" creationId="{927328D4-7B82-4FC4-997B-29A5D4A507A2}"/>
          </ac:spMkLst>
        </pc:spChg>
        <pc:spChg chg="add mod">
          <ac:chgData name="Lombardo, Timothy Paul" userId="bb3fd58c-3bf2-4d13-ad05-8aac89cc02d3" providerId="ADAL" clId="{D2024981-5099-4173-B285-D90263C26D32}" dt="2021-10-04T17:31:34.302" v="857" actId="962"/>
          <ac:spMkLst>
            <pc:docMk/>
            <pc:sldMk cId="1141221828" sldId="340"/>
            <ac:spMk id="23" creationId="{4177AEE2-B51A-443B-819D-D90FACA759A1}"/>
          </ac:spMkLst>
        </pc:spChg>
        <pc:spChg chg="add mod">
          <ac:chgData name="Lombardo, Timothy Paul" userId="bb3fd58c-3bf2-4d13-ad05-8aac89cc02d3" providerId="ADAL" clId="{D2024981-5099-4173-B285-D90263C26D32}" dt="2021-10-04T19:30:33.128" v="2374" actId="13244"/>
          <ac:spMkLst>
            <pc:docMk/>
            <pc:sldMk cId="1141221828" sldId="340"/>
            <ac:spMk id="24" creationId="{70F166C2-9DD0-4AE2-91D6-7F04F3E930B3}"/>
          </ac:spMkLst>
        </pc:spChg>
        <pc:spChg chg="add mod">
          <ac:chgData name="Lombardo, Timothy Paul" userId="bb3fd58c-3bf2-4d13-ad05-8aac89cc02d3" providerId="ADAL" clId="{D2024981-5099-4173-B285-D90263C26D32}" dt="2021-10-04T19:30:37.637" v="2375" actId="13244"/>
          <ac:spMkLst>
            <pc:docMk/>
            <pc:sldMk cId="1141221828" sldId="340"/>
            <ac:spMk id="25" creationId="{DE20A76F-E9F1-4120-ABC9-068503DC511E}"/>
          </ac:spMkLst>
        </pc:spChg>
        <pc:spChg chg="mod">
          <ac:chgData name="Lombardo, Timothy Paul" userId="bb3fd58c-3bf2-4d13-ad05-8aac89cc02d3" providerId="ADAL" clId="{D2024981-5099-4173-B285-D90263C26D32}" dt="2021-10-04T19:30:13.739" v="2370" actId="13244"/>
          <ac:spMkLst>
            <pc:docMk/>
            <pc:sldMk cId="1141221828" sldId="340"/>
            <ac:spMk id="6146" creationId="{00000000-0000-0000-0000-000000000000}"/>
          </ac:spMkLst>
        </pc:spChg>
        <pc:spChg chg="del">
          <ac:chgData name="Lombardo, Timothy Paul" userId="bb3fd58c-3bf2-4d13-ad05-8aac89cc02d3" providerId="ADAL" clId="{D2024981-5099-4173-B285-D90263C26D32}" dt="2021-10-01T13:30:57.475" v="48" actId="478"/>
          <ac:spMkLst>
            <pc:docMk/>
            <pc:sldMk cId="1141221828" sldId="340"/>
            <ac:spMk id="6147" creationId="{00000000-0000-0000-0000-000000000000}"/>
          </ac:spMkLst>
        </pc:spChg>
        <pc:spChg chg="del">
          <ac:chgData name="Lombardo, Timothy Paul" userId="bb3fd58c-3bf2-4d13-ad05-8aac89cc02d3" providerId="ADAL" clId="{D2024981-5099-4173-B285-D90263C26D32}" dt="2021-10-01T13:30:57.475" v="48" actId="478"/>
          <ac:spMkLst>
            <pc:docMk/>
            <pc:sldMk cId="1141221828" sldId="340"/>
            <ac:spMk id="6150" creationId="{00000000-0000-0000-0000-000000000000}"/>
          </ac:spMkLst>
        </pc:spChg>
        <pc:spChg chg="del">
          <ac:chgData name="Lombardo, Timothy Paul" userId="bb3fd58c-3bf2-4d13-ad05-8aac89cc02d3" providerId="ADAL" clId="{D2024981-5099-4173-B285-D90263C26D32}" dt="2021-10-01T13:30:57.475" v="48" actId="478"/>
          <ac:spMkLst>
            <pc:docMk/>
            <pc:sldMk cId="1141221828" sldId="340"/>
            <ac:spMk id="6151" creationId="{00000000-0000-0000-0000-000000000000}"/>
          </ac:spMkLst>
        </pc:spChg>
        <pc:spChg chg="del">
          <ac:chgData name="Lombardo, Timothy Paul" userId="bb3fd58c-3bf2-4d13-ad05-8aac89cc02d3" providerId="ADAL" clId="{D2024981-5099-4173-B285-D90263C26D32}" dt="2021-10-01T13:30:57.475" v="48" actId="478"/>
          <ac:spMkLst>
            <pc:docMk/>
            <pc:sldMk cId="1141221828" sldId="340"/>
            <ac:spMk id="6153" creationId="{00000000-0000-0000-0000-000000000000}"/>
          </ac:spMkLst>
        </pc:spChg>
        <pc:spChg chg="del">
          <ac:chgData name="Lombardo, Timothy Paul" userId="bb3fd58c-3bf2-4d13-ad05-8aac89cc02d3" providerId="ADAL" clId="{D2024981-5099-4173-B285-D90263C26D32}" dt="2021-10-01T13:30:57.475" v="48" actId="478"/>
          <ac:spMkLst>
            <pc:docMk/>
            <pc:sldMk cId="1141221828" sldId="340"/>
            <ac:spMk id="6154" creationId="{00000000-0000-0000-0000-000000000000}"/>
          </ac:spMkLst>
        </pc:spChg>
        <pc:picChg chg="add mod">
          <ac:chgData name="Lombardo, Timothy Paul" userId="bb3fd58c-3bf2-4d13-ad05-8aac89cc02d3" providerId="ADAL" clId="{D2024981-5099-4173-B285-D90263C26D32}" dt="2021-10-04T17:32:13.212" v="921" actId="962"/>
          <ac:picMkLst>
            <pc:docMk/>
            <pc:sldMk cId="1141221828" sldId="340"/>
            <ac:picMk id="19" creationId="{E3772E10-933E-4E95-8AD0-C80B63D8D78A}"/>
          </ac:picMkLst>
        </pc:picChg>
        <pc:picChg chg="del">
          <ac:chgData name="Lombardo, Timothy Paul" userId="bb3fd58c-3bf2-4d13-ad05-8aac89cc02d3" providerId="ADAL" clId="{D2024981-5099-4173-B285-D90263C26D32}" dt="2021-10-01T13:30:57.475" v="48" actId="478"/>
          <ac:picMkLst>
            <pc:docMk/>
            <pc:sldMk cId="1141221828" sldId="340"/>
            <ac:picMk id="6149" creationId="{00000000-0000-0000-0000-000000000000}"/>
          </ac:picMkLst>
        </pc:picChg>
      </pc:sldChg>
      <pc:sldChg chg="addSp delSp modSp modAnim">
        <pc:chgData name="Lombardo, Timothy Paul" userId="bb3fd58c-3bf2-4d13-ad05-8aac89cc02d3" providerId="ADAL" clId="{D2024981-5099-4173-B285-D90263C26D32}" dt="2021-10-04T19:44:18.382" v="2454" actId="165"/>
        <pc:sldMkLst>
          <pc:docMk/>
          <pc:sldMk cId="741592768" sldId="341"/>
        </pc:sldMkLst>
        <pc:spChg chg="del">
          <ac:chgData name="Lombardo, Timothy Paul" userId="bb3fd58c-3bf2-4d13-ad05-8aac89cc02d3" providerId="ADAL" clId="{D2024981-5099-4173-B285-D90263C26D32}" dt="2021-10-01T13:31:34.564" v="55" actId="478"/>
          <ac:spMkLst>
            <pc:docMk/>
            <pc:sldMk cId="741592768" sldId="341"/>
            <ac:spMk id="3" creationId="{00000000-0000-0000-0000-000000000000}"/>
          </ac:spMkLst>
        </pc:spChg>
        <pc:spChg chg="add del mod">
          <ac:chgData name="Lombardo, Timothy Paul" userId="bb3fd58c-3bf2-4d13-ad05-8aac89cc02d3" providerId="ADAL" clId="{D2024981-5099-4173-B285-D90263C26D32}" dt="2021-10-01T13:34:33.260" v="92"/>
          <ac:spMkLst>
            <pc:docMk/>
            <pc:sldMk cId="741592768" sldId="341"/>
            <ac:spMk id="4" creationId="{B5F9F2B6-021C-4434-9282-B03B8A6A3500}"/>
          </ac:spMkLst>
        </pc:spChg>
        <pc:spChg chg="add del mod">
          <ac:chgData name="Lombardo, Timothy Paul" userId="bb3fd58c-3bf2-4d13-ad05-8aac89cc02d3" providerId="ADAL" clId="{D2024981-5099-4173-B285-D90263C26D32}" dt="2021-10-01T14:06:07.677" v="161" actId="478"/>
          <ac:spMkLst>
            <pc:docMk/>
            <pc:sldMk cId="741592768" sldId="341"/>
            <ac:spMk id="6" creationId="{BE7B13DD-B9B8-4789-B0DC-16784CB75F34}"/>
          </ac:spMkLst>
        </pc:spChg>
        <pc:spChg chg="add del mod">
          <ac:chgData name="Lombardo, Timothy Paul" userId="bb3fd58c-3bf2-4d13-ad05-8aac89cc02d3" providerId="ADAL" clId="{D2024981-5099-4173-B285-D90263C26D32}" dt="2021-10-01T14:06:09.091" v="162" actId="478"/>
          <ac:spMkLst>
            <pc:docMk/>
            <pc:sldMk cId="741592768" sldId="341"/>
            <ac:spMk id="8" creationId="{35A2FF0B-C919-4F62-B2C4-B47320F0B821}"/>
          </ac:spMkLst>
        </pc:spChg>
        <pc:spChg chg="del">
          <ac:chgData name="Lombardo, Timothy Paul" userId="bb3fd58c-3bf2-4d13-ad05-8aac89cc02d3" providerId="ADAL" clId="{D2024981-5099-4173-B285-D90263C26D32}" dt="2021-10-01T13:31:34.564" v="55" actId="478"/>
          <ac:spMkLst>
            <pc:docMk/>
            <pc:sldMk cId="741592768" sldId="341"/>
            <ac:spMk id="10" creationId="{900F8116-64F6-49C0-9DFD-B5DC8A9891D9}"/>
          </ac:spMkLst>
        </pc:spChg>
        <pc:spChg chg="del">
          <ac:chgData name="Lombardo, Timothy Paul" userId="bb3fd58c-3bf2-4d13-ad05-8aac89cc02d3" providerId="ADAL" clId="{D2024981-5099-4173-B285-D90263C26D32}" dt="2021-10-01T13:31:34.564" v="55" actId="478"/>
          <ac:spMkLst>
            <pc:docMk/>
            <pc:sldMk cId="741592768" sldId="341"/>
            <ac:spMk id="11" creationId="{33DB29AC-104C-4987-AF07-3D00A233A2C5}"/>
          </ac:spMkLst>
        </pc:spChg>
        <pc:spChg chg="add del">
          <ac:chgData name="Lombardo, Timothy Paul" userId="bb3fd58c-3bf2-4d13-ad05-8aac89cc02d3" providerId="ADAL" clId="{D2024981-5099-4173-B285-D90263C26D32}" dt="2021-10-01T14:07:26.438" v="168"/>
          <ac:spMkLst>
            <pc:docMk/>
            <pc:sldMk cId="741592768" sldId="341"/>
            <ac:spMk id="39" creationId="{C046A0A1-4291-403F-8100-22B4FBB2660B}"/>
          </ac:spMkLst>
        </pc:spChg>
        <pc:spChg chg="add mod">
          <ac:chgData name="Lombardo, Timothy Paul" userId="bb3fd58c-3bf2-4d13-ad05-8aac89cc02d3" providerId="ADAL" clId="{D2024981-5099-4173-B285-D90263C26D32}" dt="2021-10-04T19:32:53.050" v="2399" actId="13244"/>
          <ac:spMkLst>
            <pc:docMk/>
            <pc:sldMk cId="741592768" sldId="341"/>
            <ac:spMk id="40" creationId="{08558E35-6EF7-418B-96B2-7D62FDEAC390}"/>
          </ac:spMkLst>
        </pc:spChg>
        <pc:spChg chg="mod topLvl">
          <ac:chgData name="Lombardo, Timothy Paul" userId="bb3fd58c-3bf2-4d13-ad05-8aac89cc02d3" providerId="ADAL" clId="{D2024981-5099-4173-B285-D90263C26D32}" dt="2021-10-04T19:39:48.675" v="2446" actId="13244"/>
          <ac:spMkLst>
            <pc:docMk/>
            <pc:sldMk cId="741592768" sldId="341"/>
            <ac:spMk id="44" creationId="{90433A26-5A7C-45CB-91CD-9D93B6CC783C}"/>
          </ac:spMkLst>
        </pc:spChg>
        <pc:spChg chg="mod topLvl">
          <ac:chgData name="Lombardo, Timothy Paul" userId="bb3fd58c-3bf2-4d13-ad05-8aac89cc02d3" providerId="ADAL" clId="{D2024981-5099-4173-B285-D90263C26D32}" dt="2021-10-04T19:37:05.922" v="2429" actId="13244"/>
          <ac:spMkLst>
            <pc:docMk/>
            <pc:sldMk cId="741592768" sldId="341"/>
            <ac:spMk id="45" creationId="{DE440F9C-599D-43AE-A622-CB998402466D}"/>
          </ac:spMkLst>
        </pc:spChg>
        <pc:spChg chg="mod topLvl">
          <ac:chgData name="Lombardo, Timothy Paul" userId="bb3fd58c-3bf2-4d13-ad05-8aac89cc02d3" providerId="ADAL" clId="{D2024981-5099-4173-B285-D90263C26D32}" dt="2021-10-04T19:37:13.760" v="2430" actId="13244"/>
          <ac:spMkLst>
            <pc:docMk/>
            <pc:sldMk cId="741592768" sldId="341"/>
            <ac:spMk id="46" creationId="{06C45407-24C9-43A7-B7CB-4FF91C2E59F2}"/>
          </ac:spMkLst>
        </pc:spChg>
        <pc:spChg chg="mod topLvl">
          <ac:chgData name="Lombardo, Timothy Paul" userId="bb3fd58c-3bf2-4d13-ad05-8aac89cc02d3" providerId="ADAL" clId="{D2024981-5099-4173-B285-D90263C26D32}" dt="2021-10-04T19:36:50.477" v="2424" actId="13244"/>
          <ac:spMkLst>
            <pc:docMk/>
            <pc:sldMk cId="741592768" sldId="341"/>
            <ac:spMk id="47" creationId="{6FF9778E-CDE7-4A31-9936-2CB078E66AAF}"/>
          </ac:spMkLst>
        </pc:spChg>
        <pc:spChg chg="mod topLvl">
          <ac:chgData name="Lombardo, Timothy Paul" userId="bb3fd58c-3bf2-4d13-ad05-8aac89cc02d3" providerId="ADAL" clId="{D2024981-5099-4173-B285-D90263C26D32}" dt="2021-10-04T19:36:52.856" v="2425" actId="13244"/>
          <ac:spMkLst>
            <pc:docMk/>
            <pc:sldMk cId="741592768" sldId="341"/>
            <ac:spMk id="48" creationId="{BF09C14A-C511-4510-9DCE-444E685E45DD}"/>
          </ac:spMkLst>
        </pc:spChg>
        <pc:spChg chg="mod topLvl">
          <ac:chgData name="Lombardo, Timothy Paul" userId="bb3fd58c-3bf2-4d13-ad05-8aac89cc02d3" providerId="ADAL" clId="{D2024981-5099-4173-B285-D90263C26D32}" dt="2021-10-04T19:44:18.382" v="2454" actId="165"/>
          <ac:spMkLst>
            <pc:docMk/>
            <pc:sldMk cId="741592768" sldId="341"/>
            <ac:spMk id="50" creationId="{2735B2F7-5A1A-4753-B76E-980D76675B9A}"/>
          </ac:spMkLst>
        </pc:spChg>
        <pc:spChg chg="mod topLvl">
          <ac:chgData name="Lombardo, Timothy Paul" userId="bb3fd58c-3bf2-4d13-ad05-8aac89cc02d3" providerId="ADAL" clId="{D2024981-5099-4173-B285-D90263C26D32}" dt="2021-10-04T19:44:18.382" v="2454" actId="165"/>
          <ac:spMkLst>
            <pc:docMk/>
            <pc:sldMk cId="741592768" sldId="341"/>
            <ac:spMk id="51" creationId="{2FA8B3C0-AD08-4D5F-94D9-906A23D4A239}"/>
          </ac:spMkLst>
        </pc:spChg>
        <pc:spChg chg="mod topLvl">
          <ac:chgData name="Lombardo, Timothy Paul" userId="bb3fd58c-3bf2-4d13-ad05-8aac89cc02d3" providerId="ADAL" clId="{D2024981-5099-4173-B285-D90263C26D32}" dt="2021-10-04T19:44:18.382" v="2454" actId="165"/>
          <ac:spMkLst>
            <pc:docMk/>
            <pc:sldMk cId="741592768" sldId="341"/>
            <ac:spMk id="52" creationId="{30E28139-82D6-4235-A0B2-7AC34A7B53BA}"/>
          </ac:spMkLst>
        </pc:spChg>
        <pc:spChg chg="mod topLvl">
          <ac:chgData name="Lombardo, Timothy Paul" userId="bb3fd58c-3bf2-4d13-ad05-8aac89cc02d3" providerId="ADAL" clId="{D2024981-5099-4173-B285-D90263C26D32}" dt="2021-10-04T19:44:18.382" v="2454" actId="165"/>
          <ac:spMkLst>
            <pc:docMk/>
            <pc:sldMk cId="741592768" sldId="341"/>
            <ac:spMk id="53" creationId="{DD4B9ADC-1FF2-4938-8BBD-FD98A7503FC4}"/>
          </ac:spMkLst>
        </pc:spChg>
        <pc:spChg chg="mod topLvl">
          <ac:chgData name="Lombardo, Timothy Paul" userId="bb3fd58c-3bf2-4d13-ad05-8aac89cc02d3" providerId="ADAL" clId="{D2024981-5099-4173-B285-D90263C26D32}" dt="2021-10-04T19:44:18.382" v="2454" actId="165"/>
          <ac:spMkLst>
            <pc:docMk/>
            <pc:sldMk cId="741592768" sldId="341"/>
            <ac:spMk id="55" creationId="{9AE57C32-2E32-4965-9F76-85E6D11451F1}"/>
          </ac:spMkLst>
        </pc:spChg>
        <pc:spChg chg="mod topLvl">
          <ac:chgData name="Lombardo, Timothy Paul" userId="bb3fd58c-3bf2-4d13-ad05-8aac89cc02d3" providerId="ADAL" clId="{D2024981-5099-4173-B285-D90263C26D32}" dt="2021-10-04T19:44:18.382" v="2454" actId="165"/>
          <ac:spMkLst>
            <pc:docMk/>
            <pc:sldMk cId="741592768" sldId="341"/>
            <ac:spMk id="56" creationId="{96300188-85A2-4E04-A4D5-CCC2DB0BA837}"/>
          </ac:spMkLst>
        </pc:spChg>
        <pc:spChg chg="mod topLvl">
          <ac:chgData name="Lombardo, Timothy Paul" userId="bb3fd58c-3bf2-4d13-ad05-8aac89cc02d3" providerId="ADAL" clId="{D2024981-5099-4173-B285-D90263C26D32}" dt="2021-10-04T19:44:18.382" v="2454" actId="165"/>
          <ac:spMkLst>
            <pc:docMk/>
            <pc:sldMk cId="741592768" sldId="341"/>
            <ac:spMk id="57" creationId="{5AE79805-8213-4D04-A8FF-00D37019F218}"/>
          </ac:spMkLst>
        </pc:spChg>
        <pc:spChg chg="mod topLvl">
          <ac:chgData name="Lombardo, Timothy Paul" userId="bb3fd58c-3bf2-4d13-ad05-8aac89cc02d3" providerId="ADAL" clId="{D2024981-5099-4173-B285-D90263C26D32}" dt="2021-10-04T19:39:35.346" v="2444" actId="13244"/>
          <ac:spMkLst>
            <pc:docMk/>
            <pc:sldMk cId="741592768" sldId="341"/>
            <ac:spMk id="59" creationId="{4C6C1C76-1FD5-4727-A29B-BAC3CDC86EF3}"/>
          </ac:spMkLst>
        </pc:spChg>
        <pc:spChg chg="mod topLvl">
          <ac:chgData name="Lombardo, Timothy Paul" userId="bb3fd58c-3bf2-4d13-ad05-8aac89cc02d3" providerId="ADAL" clId="{D2024981-5099-4173-B285-D90263C26D32}" dt="2021-10-04T19:39:11.017" v="2441" actId="13244"/>
          <ac:spMkLst>
            <pc:docMk/>
            <pc:sldMk cId="741592768" sldId="341"/>
            <ac:spMk id="60" creationId="{3AD0D941-73FC-455D-B0E7-1025EE3042F7}"/>
          </ac:spMkLst>
        </pc:spChg>
        <pc:spChg chg="mod topLvl">
          <ac:chgData name="Lombardo, Timothy Paul" userId="bb3fd58c-3bf2-4d13-ad05-8aac89cc02d3" providerId="ADAL" clId="{D2024981-5099-4173-B285-D90263C26D32}" dt="2021-10-04T19:38:51.560" v="2439" actId="13244"/>
          <ac:spMkLst>
            <pc:docMk/>
            <pc:sldMk cId="741592768" sldId="341"/>
            <ac:spMk id="61" creationId="{20913AB9-A3E4-4499-B976-81CBEA19F061}"/>
          </ac:spMkLst>
        </pc:spChg>
        <pc:spChg chg="mod topLvl">
          <ac:chgData name="Lombardo, Timothy Paul" userId="bb3fd58c-3bf2-4d13-ad05-8aac89cc02d3" providerId="ADAL" clId="{D2024981-5099-4173-B285-D90263C26D32}" dt="2021-10-04T19:39:20.609" v="2443" actId="13244"/>
          <ac:spMkLst>
            <pc:docMk/>
            <pc:sldMk cId="741592768" sldId="341"/>
            <ac:spMk id="62" creationId="{4534B48F-B541-4F1F-A96F-D9717A39E38C}"/>
          </ac:spMkLst>
        </pc:spChg>
        <pc:spChg chg="mod topLvl">
          <ac:chgData name="Lombardo, Timothy Paul" userId="bb3fd58c-3bf2-4d13-ad05-8aac89cc02d3" providerId="ADAL" clId="{D2024981-5099-4173-B285-D90263C26D32}" dt="2021-10-04T19:38:26.928" v="2438" actId="165"/>
          <ac:spMkLst>
            <pc:docMk/>
            <pc:sldMk cId="741592768" sldId="341"/>
            <ac:spMk id="64" creationId="{36F11735-5749-4C2B-9A62-D77C7CC237E8}"/>
          </ac:spMkLst>
        </pc:spChg>
        <pc:spChg chg="mod topLvl">
          <ac:chgData name="Lombardo, Timothy Paul" userId="bb3fd58c-3bf2-4d13-ad05-8aac89cc02d3" providerId="ADAL" clId="{D2024981-5099-4173-B285-D90263C26D32}" dt="2021-10-04T19:38:51.560" v="2439" actId="13244"/>
          <ac:spMkLst>
            <pc:docMk/>
            <pc:sldMk cId="741592768" sldId="341"/>
            <ac:spMk id="65" creationId="{5BDDA7CC-A9EA-446F-BD20-15C5785686C9}"/>
          </ac:spMkLst>
        </pc:spChg>
        <pc:spChg chg="mod topLvl">
          <ac:chgData name="Lombardo, Timothy Paul" userId="bb3fd58c-3bf2-4d13-ad05-8aac89cc02d3" providerId="ADAL" clId="{D2024981-5099-4173-B285-D90263C26D32}" dt="2021-10-04T19:39:18.959" v="2442" actId="13244"/>
          <ac:spMkLst>
            <pc:docMk/>
            <pc:sldMk cId="741592768" sldId="341"/>
            <ac:spMk id="66" creationId="{73BE6D2B-1488-462A-8775-9EEE374EB68A}"/>
          </ac:spMkLst>
        </pc:spChg>
        <pc:spChg chg="add mod topLvl">
          <ac:chgData name="Lombardo, Timothy Paul" userId="bb3fd58c-3bf2-4d13-ad05-8aac89cc02d3" providerId="ADAL" clId="{D2024981-5099-4173-B285-D90263C26D32}" dt="2021-10-04T19:44:18.382" v="2454" actId="165"/>
          <ac:spMkLst>
            <pc:docMk/>
            <pc:sldMk cId="741592768" sldId="341"/>
            <ac:spMk id="67" creationId="{E3CE713B-C3F5-4F8B-A0E9-AC7C2F12D7F7}"/>
          </ac:spMkLst>
        </pc:spChg>
        <pc:spChg chg="add mod topLvl">
          <ac:chgData name="Lombardo, Timothy Paul" userId="bb3fd58c-3bf2-4d13-ad05-8aac89cc02d3" providerId="ADAL" clId="{D2024981-5099-4173-B285-D90263C26D32}" dt="2021-10-04T19:38:26.928" v="2438" actId="165"/>
          <ac:spMkLst>
            <pc:docMk/>
            <pc:sldMk cId="741592768" sldId="341"/>
            <ac:spMk id="68" creationId="{92ADA4E7-9D50-4BC3-BEDA-E6FA2FC3A376}"/>
          </ac:spMkLst>
        </pc:spChg>
        <pc:spChg chg="add mod topLvl">
          <ac:chgData name="Lombardo, Timothy Paul" userId="bb3fd58c-3bf2-4d13-ad05-8aac89cc02d3" providerId="ADAL" clId="{D2024981-5099-4173-B285-D90263C26D32}" dt="2021-10-04T19:36:43.850" v="2423" actId="165"/>
          <ac:spMkLst>
            <pc:docMk/>
            <pc:sldMk cId="741592768" sldId="341"/>
            <ac:spMk id="69" creationId="{799C1953-1701-4316-9178-FB9E3DF9BCAA}"/>
          </ac:spMkLst>
        </pc:spChg>
        <pc:spChg chg="mod">
          <ac:chgData name="Lombardo, Timothy Paul" userId="bb3fd58c-3bf2-4d13-ad05-8aac89cc02d3" providerId="ADAL" clId="{D2024981-5099-4173-B285-D90263C26D32}" dt="2021-10-04T19:32:45.855" v="2397" actId="13244"/>
          <ac:spMkLst>
            <pc:docMk/>
            <pc:sldMk cId="741592768" sldId="341"/>
            <ac:spMk id="13315" creationId="{00000000-0000-0000-0000-000000000000}"/>
          </ac:spMkLst>
        </pc:spChg>
        <pc:spChg chg="del">
          <ac:chgData name="Lombardo, Timothy Paul" userId="bb3fd58c-3bf2-4d13-ad05-8aac89cc02d3" providerId="ADAL" clId="{D2024981-5099-4173-B285-D90263C26D32}" dt="2021-10-01T13:31:34.564" v="55" actId="478"/>
          <ac:spMkLst>
            <pc:docMk/>
            <pc:sldMk cId="741592768" sldId="341"/>
            <ac:spMk id="13316" creationId="{00000000-0000-0000-0000-000000000000}"/>
          </ac:spMkLst>
        </pc:spChg>
        <pc:spChg chg="del">
          <ac:chgData name="Lombardo, Timothy Paul" userId="bb3fd58c-3bf2-4d13-ad05-8aac89cc02d3" providerId="ADAL" clId="{D2024981-5099-4173-B285-D90263C26D32}" dt="2021-10-01T13:31:34.564" v="55" actId="478"/>
          <ac:spMkLst>
            <pc:docMk/>
            <pc:sldMk cId="741592768" sldId="341"/>
            <ac:spMk id="372766" creationId="{00000000-0000-0000-0000-000000000000}"/>
          </ac:spMkLst>
        </pc:spChg>
        <pc:spChg chg="del">
          <ac:chgData name="Lombardo, Timothy Paul" userId="bb3fd58c-3bf2-4d13-ad05-8aac89cc02d3" providerId="ADAL" clId="{D2024981-5099-4173-B285-D90263C26D32}" dt="2021-10-01T13:31:34.564" v="55" actId="478"/>
          <ac:spMkLst>
            <pc:docMk/>
            <pc:sldMk cId="741592768" sldId="341"/>
            <ac:spMk id="372767" creationId="{00000000-0000-0000-0000-000000000000}"/>
          </ac:spMkLst>
        </pc:spChg>
        <pc:spChg chg="del">
          <ac:chgData name="Lombardo, Timothy Paul" userId="bb3fd58c-3bf2-4d13-ad05-8aac89cc02d3" providerId="ADAL" clId="{D2024981-5099-4173-B285-D90263C26D32}" dt="2021-10-01T13:31:34.564" v="55" actId="478"/>
          <ac:spMkLst>
            <pc:docMk/>
            <pc:sldMk cId="741592768" sldId="341"/>
            <ac:spMk id="372768" creationId="{00000000-0000-0000-0000-000000000000}"/>
          </ac:spMkLst>
        </pc:spChg>
        <pc:grpChg chg="del">
          <ac:chgData name="Lombardo, Timothy Paul" userId="bb3fd58c-3bf2-4d13-ad05-8aac89cc02d3" providerId="ADAL" clId="{D2024981-5099-4173-B285-D90263C26D32}" dt="2021-10-01T13:31:34.564" v="55" actId="478"/>
          <ac:grpSpMkLst>
            <pc:docMk/>
            <pc:sldMk cId="741592768" sldId="341"/>
            <ac:grpSpMk id="2" creationId="{00000000-0000-0000-0000-000000000000}"/>
          </ac:grpSpMkLst>
        </pc:grpChg>
        <pc:grpChg chg="add del mod">
          <ac:chgData name="Lombardo, Timothy Paul" userId="bb3fd58c-3bf2-4d13-ad05-8aac89cc02d3" providerId="ADAL" clId="{D2024981-5099-4173-B285-D90263C26D32}" dt="2021-10-04T19:44:18.382" v="2454" actId="165"/>
          <ac:grpSpMkLst>
            <pc:docMk/>
            <pc:sldMk cId="741592768" sldId="341"/>
            <ac:grpSpMk id="2" creationId="{06884468-9DE6-4E65-BFA8-5D9DD8647652}"/>
          </ac:grpSpMkLst>
        </pc:grpChg>
        <pc:grpChg chg="add del mod">
          <ac:chgData name="Lombardo, Timothy Paul" userId="bb3fd58c-3bf2-4d13-ad05-8aac89cc02d3" providerId="ADAL" clId="{D2024981-5099-4173-B285-D90263C26D32}" dt="2021-10-04T17:48:55.121" v="1132" actId="165"/>
          <ac:grpSpMkLst>
            <pc:docMk/>
            <pc:sldMk cId="741592768" sldId="341"/>
            <ac:grpSpMk id="2" creationId="{35554C6E-4B2F-47A1-8922-AFE17A2E7867}"/>
          </ac:grpSpMkLst>
        </pc:grpChg>
        <pc:grpChg chg="add del mod ord">
          <ac:chgData name="Lombardo, Timothy Paul" userId="bb3fd58c-3bf2-4d13-ad05-8aac89cc02d3" providerId="ADAL" clId="{D2024981-5099-4173-B285-D90263C26D32}" dt="2021-10-04T19:38:26.928" v="2438" actId="165"/>
          <ac:grpSpMkLst>
            <pc:docMk/>
            <pc:sldMk cId="741592768" sldId="341"/>
            <ac:grpSpMk id="3" creationId="{01366B69-1561-4A5A-A23F-83E52FD9D2BA}"/>
          </ac:grpSpMkLst>
        </pc:grpChg>
        <pc:grpChg chg="add del mod">
          <ac:chgData name="Lombardo, Timothy Paul" userId="bb3fd58c-3bf2-4d13-ad05-8aac89cc02d3" providerId="ADAL" clId="{D2024981-5099-4173-B285-D90263C26D32}" dt="2021-10-04T19:36:43.850" v="2423" actId="165"/>
          <ac:grpSpMkLst>
            <pc:docMk/>
            <pc:sldMk cId="741592768" sldId="341"/>
            <ac:grpSpMk id="4" creationId="{4364670A-21E0-4DD2-8D0F-BA460FC9D8AB}"/>
          </ac:grpSpMkLst>
        </pc:grpChg>
        <pc:grpChg chg="del">
          <ac:chgData name="Lombardo, Timothy Paul" userId="bb3fd58c-3bf2-4d13-ad05-8aac89cc02d3" providerId="ADAL" clId="{D2024981-5099-4173-B285-D90263C26D32}" dt="2021-10-01T13:31:34.564" v="55" actId="478"/>
          <ac:grpSpMkLst>
            <pc:docMk/>
            <pc:sldMk cId="741592768" sldId="341"/>
            <ac:grpSpMk id="5" creationId="{00000000-0000-0000-0000-000000000000}"/>
          </ac:grpSpMkLst>
        </pc:grpChg>
        <pc:grpChg chg="del">
          <ac:chgData name="Lombardo, Timothy Paul" userId="bb3fd58c-3bf2-4d13-ad05-8aac89cc02d3" providerId="ADAL" clId="{D2024981-5099-4173-B285-D90263C26D32}" dt="2021-10-01T13:31:34.564" v="55" actId="478"/>
          <ac:grpSpMkLst>
            <pc:docMk/>
            <pc:sldMk cId="741592768" sldId="341"/>
            <ac:grpSpMk id="7" creationId="{00000000-0000-0000-0000-000000000000}"/>
          </ac:grpSpMkLst>
        </pc:grpChg>
        <pc:grpChg chg="add del mod">
          <ac:chgData name="Lombardo, Timothy Paul" userId="bb3fd58c-3bf2-4d13-ad05-8aac89cc02d3" providerId="ADAL" clId="{D2024981-5099-4173-B285-D90263C26D32}" dt="2021-10-04T17:45:42.365" v="970" actId="165"/>
          <ac:grpSpMkLst>
            <pc:docMk/>
            <pc:sldMk cId="741592768" sldId="341"/>
            <ac:grpSpMk id="41" creationId="{A8AAAC69-7A65-462A-8756-68F57DB859B2}"/>
          </ac:grpSpMkLst>
        </pc:grpChg>
        <pc:grpChg chg="del mod topLvl">
          <ac:chgData name="Lombardo, Timothy Paul" userId="bb3fd58c-3bf2-4d13-ad05-8aac89cc02d3" providerId="ADAL" clId="{D2024981-5099-4173-B285-D90263C26D32}" dt="2021-10-04T17:45:58.978" v="971" actId="165"/>
          <ac:grpSpMkLst>
            <pc:docMk/>
            <pc:sldMk cId="741592768" sldId="341"/>
            <ac:grpSpMk id="42" creationId="{DE015786-45E8-4EB2-B80E-9056BCEB314B}"/>
          </ac:grpSpMkLst>
        </pc:grpChg>
        <pc:grpChg chg="del mod topLvl">
          <ac:chgData name="Lombardo, Timothy Paul" userId="bb3fd58c-3bf2-4d13-ad05-8aac89cc02d3" providerId="ADAL" clId="{D2024981-5099-4173-B285-D90263C26D32}" dt="2021-10-04T17:45:58.978" v="971" actId="165"/>
          <ac:grpSpMkLst>
            <pc:docMk/>
            <pc:sldMk cId="741592768" sldId="341"/>
            <ac:grpSpMk id="43" creationId="{321FFB41-9983-4C79-8808-36CD25340864}"/>
          </ac:grpSpMkLst>
        </pc:grpChg>
        <pc:grpChg chg="add del mod">
          <ac:chgData name="Lombardo, Timothy Paul" userId="bb3fd58c-3bf2-4d13-ad05-8aac89cc02d3" providerId="ADAL" clId="{D2024981-5099-4173-B285-D90263C26D32}" dt="2021-10-04T17:45:42.365" v="970" actId="165"/>
          <ac:grpSpMkLst>
            <pc:docMk/>
            <pc:sldMk cId="741592768" sldId="341"/>
            <ac:grpSpMk id="49" creationId="{B590A898-5844-491B-8A6B-41B08A745B8F}"/>
          </ac:grpSpMkLst>
        </pc:grpChg>
        <pc:grpChg chg="del mod topLvl">
          <ac:chgData name="Lombardo, Timothy Paul" userId="bb3fd58c-3bf2-4d13-ad05-8aac89cc02d3" providerId="ADAL" clId="{D2024981-5099-4173-B285-D90263C26D32}" dt="2021-10-04T17:45:58.978" v="971" actId="165"/>
          <ac:grpSpMkLst>
            <pc:docMk/>
            <pc:sldMk cId="741592768" sldId="341"/>
            <ac:grpSpMk id="54" creationId="{6C03805F-F22C-4E4C-942A-C2B514C0556E}"/>
          </ac:grpSpMkLst>
        </pc:grpChg>
        <pc:grpChg chg="add del mod">
          <ac:chgData name="Lombardo, Timothy Paul" userId="bb3fd58c-3bf2-4d13-ad05-8aac89cc02d3" providerId="ADAL" clId="{D2024981-5099-4173-B285-D90263C26D32}" dt="2021-10-04T17:45:42.365" v="970" actId="165"/>
          <ac:grpSpMkLst>
            <pc:docMk/>
            <pc:sldMk cId="741592768" sldId="341"/>
            <ac:grpSpMk id="58" creationId="{E4995887-A57B-4D95-B973-F3C82CF6D4F9}"/>
          </ac:grpSpMkLst>
        </pc:grpChg>
        <pc:grpChg chg="del mod topLvl">
          <ac:chgData name="Lombardo, Timothy Paul" userId="bb3fd58c-3bf2-4d13-ad05-8aac89cc02d3" providerId="ADAL" clId="{D2024981-5099-4173-B285-D90263C26D32}" dt="2021-10-04T17:45:58.978" v="971" actId="165"/>
          <ac:grpSpMkLst>
            <pc:docMk/>
            <pc:sldMk cId="741592768" sldId="341"/>
            <ac:grpSpMk id="63" creationId="{B98535E8-8199-424A-BB11-66640AF92EFC}"/>
          </ac:grpSpMkLst>
        </pc:grpChg>
      </pc:sldChg>
      <pc:sldChg chg="addSp delSp modSp">
        <pc:chgData name="Lombardo, Timothy Paul" userId="bb3fd58c-3bf2-4d13-ad05-8aac89cc02d3" providerId="ADAL" clId="{D2024981-5099-4173-B285-D90263C26D32}" dt="2021-10-01T14:08:06.121" v="180" actId="14100"/>
        <pc:sldMkLst>
          <pc:docMk/>
          <pc:sldMk cId="2295496241" sldId="342"/>
        </pc:sldMkLst>
        <pc:spChg chg="del">
          <ac:chgData name="Lombardo, Timothy Paul" userId="bb3fd58c-3bf2-4d13-ad05-8aac89cc02d3" providerId="ADAL" clId="{D2024981-5099-4173-B285-D90263C26D32}" dt="2021-10-01T13:31:39.466" v="56" actId="478"/>
          <ac:spMkLst>
            <pc:docMk/>
            <pc:sldMk cId="2295496241" sldId="342"/>
            <ac:spMk id="2" creationId="{00000000-0000-0000-0000-000000000000}"/>
          </ac:spMkLst>
        </pc:spChg>
        <pc:spChg chg="del">
          <ac:chgData name="Lombardo, Timothy Paul" userId="bb3fd58c-3bf2-4d13-ad05-8aac89cc02d3" providerId="ADAL" clId="{D2024981-5099-4173-B285-D90263C26D32}" dt="2021-10-01T13:31:39.466" v="56" actId="478"/>
          <ac:spMkLst>
            <pc:docMk/>
            <pc:sldMk cId="2295496241" sldId="342"/>
            <ac:spMk id="3" creationId="{00000000-0000-0000-0000-000000000000}"/>
          </ac:spMkLst>
        </pc:spChg>
        <pc:spChg chg="add del mod">
          <ac:chgData name="Lombardo, Timothy Paul" userId="bb3fd58c-3bf2-4d13-ad05-8aac89cc02d3" providerId="ADAL" clId="{D2024981-5099-4173-B285-D90263C26D32}" dt="2021-10-01T13:34:33.260" v="92"/>
          <ac:spMkLst>
            <pc:docMk/>
            <pc:sldMk cId="2295496241" sldId="342"/>
            <ac:spMk id="5" creationId="{85BD02B6-F7E4-4957-B669-F74D6B5C5880}"/>
          </ac:spMkLst>
        </pc:spChg>
        <pc:spChg chg="add del mod">
          <ac:chgData name="Lombardo, Timothy Paul" userId="bb3fd58c-3bf2-4d13-ad05-8aac89cc02d3" providerId="ADAL" clId="{D2024981-5099-4173-B285-D90263C26D32}" dt="2021-10-01T13:34:33.260" v="92"/>
          <ac:spMkLst>
            <pc:docMk/>
            <pc:sldMk cId="2295496241" sldId="342"/>
            <ac:spMk id="6" creationId="{45ED1212-B180-4C6D-9310-5002A3BAD4AC}"/>
          </ac:spMkLst>
        </pc:spChg>
        <pc:spChg chg="add del mod">
          <ac:chgData name="Lombardo, Timothy Paul" userId="bb3fd58c-3bf2-4d13-ad05-8aac89cc02d3" providerId="ADAL" clId="{D2024981-5099-4173-B285-D90263C26D32}" dt="2021-10-01T14:07:45.813" v="172" actId="478"/>
          <ac:spMkLst>
            <pc:docMk/>
            <pc:sldMk cId="2295496241" sldId="342"/>
            <ac:spMk id="7" creationId="{7D44B1D4-0C01-42D6-BE5F-9FC01BA4D139}"/>
          </ac:spMkLst>
        </pc:spChg>
        <pc:spChg chg="del">
          <ac:chgData name="Lombardo, Timothy Paul" userId="bb3fd58c-3bf2-4d13-ad05-8aac89cc02d3" providerId="ADAL" clId="{D2024981-5099-4173-B285-D90263C26D32}" dt="2021-10-01T13:31:39.466" v="56" actId="478"/>
          <ac:spMkLst>
            <pc:docMk/>
            <pc:sldMk cId="2295496241" sldId="342"/>
            <ac:spMk id="8" creationId="{B0A99731-B3B4-4BC9-868F-60C87993D80A}"/>
          </ac:spMkLst>
        </pc:spChg>
        <pc:spChg chg="add mod">
          <ac:chgData name="Lombardo, Timothy Paul" userId="bb3fd58c-3bf2-4d13-ad05-8aac89cc02d3" providerId="ADAL" clId="{D2024981-5099-4173-B285-D90263C26D32}" dt="2021-10-01T14:08:06.121" v="180" actId="14100"/>
          <ac:spMkLst>
            <pc:docMk/>
            <pc:sldMk cId="2295496241" sldId="342"/>
            <ac:spMk id="9" creationId="{7C0B4B13-DD67-49D5-A1A0-9159BA3A24CE}"/>
          </ac:spMkLst>
        </pc:spChg>
      </pc:sldChg>
      <pc:sldChg chg="addSp delSp modSp del modAnim">
        <pc:chgData name="Lombardo, Timothy Paul" userId="bb3fd58c-3bf2-4d13-ad05-8aac89cc02d3" providerId="ADAL" clId="{D2024981-5099-4173-B285-D90263C26D32}" dt="2021-10-04T18:45:57.440" v="2149" actId="2696"/>
        <pc:sldMkLst>
          <pc:docMk/>
          <pc:sldMk cId="1365964828" sldId="343"/>
        </pc:sldMkLst>
        <pc:spChg chg="del">
          <ac:chgData name="Lombardo, Timothy Paul" userId="bb3fd58c-3bf2-4d13-ad05-8aac89cc02d3" providerId="ADAL" clId="{D2024981-5099-4173-B285-D90263C26D32}" dt="2021-10-01T13:32:19.376" v="64" actId="478"/>
          <ac:spMkLst>
            <pc:docMk/>
            <pc:sldMk cId="1365964828" sldId="343"/>
            <ac:spMk id="2" creationId="{00000000-0000-0000-0000-000000000000}"/>
          </ac:spMkLst>
        </pc:spChg>
        <pc:spChg chg="add del mod">
          <ac:chgData name="Lombardo, Timothy Paul" userId="bb3fd58c-3bf2-4d13-ad05-8aac89cc02d3" providerId="ADAL" clId="{D2024981-5099-4173-B285-D90263C26D32}" dt="2021-10-01T13:34:33.260" v="92"/>
          <ac:spMkLst>
            <pc:docMk/>
            <pc:sldMk cId="1365964828" sldId="343"/>
            <ac:spMk id="4" creationId="{A3C071E0-D1BF-40DA-8A78-804C780593D2}"/>
          </ac:spMkLst>
        </pc:spChg>
        <pc:spChg chg="add del mod">
          <ac:chgData name="Lombardo, Timothy Paul" userId="bb3fd58c-3bf2-4d13-ad05-8aac89cc02d3" providerId="ADAL" clId="{D2024981-5099-4173-B285-D90263C26D32}" dt="2021-10-01T13:34:33.260" v="92"/>
          <ac:spMkLst>
            <pc:docMk/>
            <pc:sldMk cId="1365964828" sldId="343"/>
            <ac:spMk id="5" creationId="{4D6408CB-BBF6-445B-AF77-CA16B31A6664}"/>
          </ac:spMkLst>
        </pc:spChg>
        <pc:spChg chg="add del mod">
          <ac:chgData name="Lombardo, Timothy Paul" userId="bb3fd58c-3bf2-4d13-ad05-8aac89cc02d3" providerId="ADAL" clId="{D2024981-5099-4173-B285-D90263C26D32}" dt="2021-10-01T14:21:57.888" v="294" actId="478"/>
          <ac:spMkLst>
            <pc:docMk/>
            <pc:sldMk cId="1365964828" sldId="343"/>
            <ac:spMk id="6" creationId="{55068222-87FB-4432-A66E-6CA518390530}"/>
          </ac:spMkLst>
        </pc:spChg>
        <pc:spChg chg="del">
          <ac:chgData name="Lombardo, Timothy Paul" userId="bb3fd58c-3bf2-4d13-ad05-8aac89cc02d3" providerId="ADAL" clId="{D2024981-5099-4173-B285-D90263C26D32}" dt="2021-10-01T13:32:19.376" v="64" actId="478"/>
          <ac:spMkLst>
            <pc:docMk/>
            <pc:sldMk cId="1365964828" sldId="343"/>
            <ac:spMk id="7" creationId="{8B75042B-3DE7-48D1-B96B-3854AA56DED7}"/>
          </ac:spMkLst>
        </pc:spChg>
        <pc:spChg chg="add del mod">
          <ac:chgData name="Lombardo, Timothy Paul" userId="bb3fd58c-3bf2-4d13-ad05-8aac89cc02d3" providerId="ADAL" clId="{D2024981-5099-4173-B285-D90263C26D32}" dt="2021-10-01T14:21:56.557" v="293" actId="478"/>
          <ac:spMkLst>
            <pc:docMk/>
            <pc:sldMk cId="1365964828" sldId="343"/>
            <ac:spMk id="8" creationId="{54D4CBD9-BBEE-449D-A1D6-7F9F45489421}"/>
          </ac:spMkLst>
        </pc:spChg>
        <pc:spChg chg="add mod">
          <ac:chgData name="Lombardo, Timothy Paul" userId="bb3fd58c-3bf2-4d13-ad05-8aac89cc02d3" providerId="ADAL" clId="{D2024981-5099-4173-B285-D90263C26D32}" dt="2021-10-04T18:27:27.737" v="1995" actId="14100"/>
          <ac:spMkLst>
            <pc:docMk/>
            <pc:sldMk cId="1365964828" sldId="343"/>
            <ac:spMk id="34" creationId="{EDD797CF-06B0-4919-B76C-3692C0FE4295}"/>
          </ac:spMkLst>
        </pc:spChg>
        <pc:spChg chg="add mod">
          <ac:chgData name="Lombardo, Timothy Paul" userId="bb3fd58c-3bf2-4d13-ad05-8aac89cc02d3" providerId="ADAL" clId="{D2024981-5099-4173-B285-D90263C26D32}" dt="2021-10-04T18:35:20.683" v="2078" actId="1076"/>
          <ac:spMkLst>
            <pc:docMk/>
            <pc:sldMk cId="1365964828" sldId="343"/>
            <ac:spMk id="36" creationId="{E118E4AA-50F0-4663-AFD7-05BDD9893CF5}"/>
          </ac:spMkLst>
        </pc:spChg>
        <pc:spChg chg="add mod">
          <ac:chgData name="Lombardo, Timothy Paul" userId="bb3fd58c-3bf2-4d13-ad05-8aac89cc02d3" providerId="ADAL" clId="{D2024981-5099-4173-B285-D90263C26D32}" dt="2021-10-01T14:22:18.762" v="297" actId="2711"/>
          <ac:spMkLst>
            <pc:docMk/>
            <pc:sldMk cId="1365964828" sldId="343"/>
            <ac:spMk id="37" creationId="{7DD159A9-13F9-4661-A8EE-27034504D7B5}"/>
          </ac:spMkLst>
        </pc:spChg>
        <pc:spChg chg="add mod">
          <ac:chgData name="Lombardo, Timothy Paul" userId="bb3fd58c-3bf2-4d13-ad05-8aac89cc02d3" providerId="ADAL" clId="{D2024981-5099-4173-B285-D90263C26D32}" dt="2021-10-01T14:22:18.762" v="297" actId="2711"/>
          <ac:spMkLst>
            <pc:docMk/>
            <pc:sldMk cId="1365964828" sldId="343"/>
            <ac:spMk id="38" creationId="{CDA4EE0A-E76D-4799-9890-0FF68630CF72}"/>
          </ac:spMkLst>
        </pc:spChg>
        <pc:spChg chg="add mod">
          <ac:chgData name="Lombardo, Timothy Paul" userId="bb3fd58c-3bf2-4d13-ad05-8aac89cc02d3" providerId="ADAL" clId="{D2024981-5099-4173-B285-D90263C26D32}" dt="2021-10-01T14:22:18.762" v="297" actId="2711"/>
          <ac:spMkLst>
            <pc:docMk/>
            <pc:sldMk cId="1365964828" sldId="343"/>
            <ac:spMk id="39" creationId="{BE48A7CF-4C3A-4AB7-BF02-B2FA503BE0AF}"/>
          </ac:spMkLst>
        </pc:spChg>
        <pc:spChg chg="add mod">
          <ac:chgData name="Lombardo, Timothy Paul" userId="bb3fd58c-3bf2-4d13-ad05-8aac89cc02d3" providerId="ADAL" clId="{D2024981-5099-4173-B285-D90263C26D32}" dt="2021-10-01T14:22:18.762" v="297" actId="2711"/>
          <ac:spMkLst>
            <pc:docMk/>
            <pc:sldMk cId="1365964828" sldId="343"/>
            <ac:spMk id="40" creationId="{2369242A-668E-485F-B758-A3AB1E6CD365}"/>
          </ac:spMkLst>
        </pc:spChg>
        <pc:spChg chg="add mod">
          <ac:chgData name="Lombardo, Timothy Paul" userId="bb3fd58c-3bf2-4d13-ad05-8aac89cc02d3" providerId="ADAL" clId="{D2024981-5099-4173-B285-D90263C26D32}" dt="2021-10-01T14:22:18.762" v="297" actId="2711"/>
          <ac:spMkLst>
            <pc:docMk/>
            <pc:sldMk cId="1365964828" sldId="343"/>
            <ac:spMk id="42" creationId="{2D313772-A343-44C5-BB58-204D3D33148C}"/>
          </ac:spMkLst>
        </pc:spChg>
        <pc:spChg chg="add mod">
          <ac:chgData name="Lombardo, Timothy Paul" userId="bb3fd58c-3bf2-4d13-ad05-8aac89cc02d3" providerId="ADAL" clId="{D2024981-5099-4173-B285-D90263C26D32}" dt="2021-10-01T14:22:18.762" v="297" actId="2711"/>
          <ac:spMkLst>
            <pc:docMk/>
            <pc:sldMk cId="1365964828" sldId="343"/>
            <ac:spMk id="43" creationId="{5D3C66D9-BBAF-4CD2-A084-1BC28E6E61E1}"/>
          </ac:spMkLst>
        </pc:spChg>
        <pc:spChg chg="add mod">
          <ac:chgData name="Lombardo, Timothy Paul" userId="bb3fd58c-3bf2-4d13-ad05-8aac89cc02d3" providerId="ADAL" clId="{D2024981-5099-4173-B285-D90263C26D32}" dt="2021-10-01T14:22:18.762" v="297" actId="2711"/>
          <ac:spMkLst>
            <pc:docMk/>
            <pc:sldMk cId="1365964828" sldId="343"/>
            <ac:spMk id="44" creationId="{909A84A5-AACB-46FC-8036-5F7C3F284113}"/>
          </ac:spMkLst>
        </pc:spChg>
        <pc:spChg chg="add mod">
          <ac:chgData name="Lombardo, Timothy Paul" userId="bb3fd58c-3bf2-4d13-ad05-8aac89cc02d3" providerId="ADAL" clId="{D2024981-5099-4173-B285-D90263C26D32}" dt="2021-10-01T14:22:18.762" v="297" actId="2711"/>
          <ac:spMkLst>
            <pc:docMk/>
            <pc:sldMk cId="1365964828" sldId="343"/>
            <ac:spMk id="45" creationId="{094964B6-DAF2-4576-B65D-659BA6C720B0}"/>
          </ac:spMkLst>
        </pc:spChg>
        <pc:spChg chg="add mod">
          <ac:chgData name="Lombardo, Timothy Paul" userId="bb3fd58c-3bf2-4d13-ad05-8aac89cc02d3" providerId="ADAL" clId="{D2024981-5099-4173-B285-D90263C26D32}" dt="2021-10-01T14:22:18.762" v="297" actId="2711"/>
          <ac:spMkLst>
            <pc:docMk/>
            <pc:sldMk cId="1365964828" sldId="343"/>
            <ac:spMk id="55" creationId="{7270D705-24DF-48D5-B04E-DAC0AB3A650B}"/>
          </ac:spMkLst>
        </pc:spChg>
        <pc:spChg chg="add mod">
          <ac:chgData name="Lombardo, Timothy Paul" userId="bb3fd58c-3bf2-4d13-ad05-8aac89cc02d3" providerId="ADAL" clId="{D2024981-5099-4173-B285-D90263C26D32}" dt="2021-10-01T14:22:18.762" v="297" actId="2711"/>
          <ac:spMkLst>
            <pc:docMk/>
            <pc:sldMk cId="1365964828" sldId="343"/>
            <ac:spMk id="56" creationId="{2E7C9171-674F-48AD-9677-2DBA4FA30379}"/>
          </ac:spMkLst>
        </pc:spChg>
        <pc:spChg chg="add mod">
          <ac:chgData name="Lombardo, Timothy Paul" userId="bb3fd58c-3bf2-4d13-ad05-8aac89cc02d3" providerId="ADAL" clId="{D2024981-5099-4173-B285-D90263C26D32}" dt="2021-10-04T18:35:07.197" v="2074" actId="1076"/>
          <ac:spMkLst>
            <pc:docMk/>
            <pc:sldMk cId="1365964828" sldId="343"/>
            <ac:spMk id="57" creationId="{41B0CB1E-D51F-40CB-810F-34A8CC31EBF1}"/>
          </ac:spMkLst>
        </pc:spChg>
        <pc:spChg chg="del">
          <ac:chgData name="Lombardo, Timothy Paul" userId="bb3fd58c-3bf2-4d13-ad05-8aac89cc02d3" providerId="ADAL" clId="{D2024981-5099-4173-B285-D90263C26D32}" dt="2021-10-01T13:32:19.376" v="64" actId="478"/>
          <ac:spMkLst>
            <pc:docMk/>
            <pc:sldMk cId="1365964828" sldId="343"/>
            <ac:spMk id="96259" creationId="{00000000-0000-0000-0000-000000000000}"/>
          </ac:spMkLst>
        </pc:spChg>
        <pc:spChg chg="del">
          <ac:chgData name="Lombardo, Timothy Paul" userId="bb3fd58c-3bf2-4d13-ad05-8aac89cc02d3" providerId="ADAL" clId="{D2024981-5099-4173-B285-D90263C26D32}" dt="2021-10-01T13:32:19.376" v="64" actId="478"/>
          <ac:spMkLst>
            <pc:docMk/>
            <pc:sldMk cId="1365964828" sldId="343"/>
            <ac:spMk id="96265" creationId="{00000000-0000-0000-0000-000000000000}"/>
          </ac:spMkLst>
        </pc:spChg>
        <pc:spChg chg="del">
          <ac:chgData name="Lombardo, Timothy Paul" userId="bb3fd58c-3bf2-4d13-ad05-8aac89cc02d3" providerId="ADAL" clId="{D2024981-5099-4173-B285-D90263C26D32}" dt="2021-10-01T13:32:19.376" v="64" actId="478"/>
          <ac:spMkLst>
            <pc:docMk/>
            <pc:sldMk cId="1365964828" sldId="343"/>
            <ac:spMk id="96268" creationId="{00000000-0000-0000-0000-000000000000}"/>
          </ac:spMkLst>
        </pc:spChg>
        <pc:spChg chg="del">
          <ac:chgData name="Lombardo, Timothy Paul" userId="bb3fd58c-3bf2-4d13-ad05-8aac89cc02d3" providerId="ADAL" clId="{D2024981-5099-4173-B285-D90263C26D32}" dt="2021-10-01T13:32:19.376" v="64" actId="478"/>
          <ac:spMkLst>
            <pc:docMk/>
            <pc:sldMk cId="1365964828" sldId="343"/>
            <ac:spMk id="96269" creationId="{00000000-0000-0000-0000-000000000000}"/>
          </ac:spMkLst>
        </pc:spChg>
        <pc:spChg chg="del">
          <ac:chgData name="Lombardo, Timothy Paul" userId="bb3fd58c-3bf2-4d13-ad05-8aac89cc02d3" providerId="ADAL" clId="{D2024981-5099-4173-B285-D90263C26D32}" dt="2021-10-01T13:32:19.376" v="64" actId="478"/>
          <ac:spMkLst>
            <pc:docMk/>
            <pc:sldMk cId="1365964828" sldId="343"/>
            <ac:spMk id="96270" creationId="{00000000-0000-0000-0000-000000000000}"/>
          </ac:spMkLst>
        </pc:spChg>
        <pc:spChg chg="del">
          <ac:chgData name="Lombardo, Timothy Paul" userId="bb3fd58c-3bf2-4d13-ad05-8aac89cc02d3" providerId="ADAL" clId="{D2024981-5099-4173-B285-D90263C26D32}" dt="2021-10-01T13:32:19.376" v="64" actId="478"/>
          <ac:spMkLst>
            <pc:docMk/>
            <pc:sldMk cId="1365964828" sldId="343"/>
            <ac:spMk id="96272" creationId="{00000000-0000-0000-0000-000000000000}"/>
          </ac:spMkLst>
        </pc:spChg>
        <pc:spChg chg="del">
          <ac:chgData name="Lombardo, Timothy Paul" userId="bb3fd58c-3bf2-4d13-ad05-8aac89cc02d3" providerId="ADAL" clId="{D2024981-5099-4173-B285-D90263C26D32}" dt="2021-10-01T13:32:19.376" v="64" actId="478"/>
          <ac:spMkLst>
            <pc:docMk/>
            <pc:sldMk cId="1365964828" sldId="343"/>
            <ac:spMk id="96473" creationId="{00000000-0000-0000-0000-000000000000}"/>
          </ac:spMkLst>
        </pc:spChg>
        <pc:spChg chg="del">
          <ac:chgData name="Lombardo, Timothy Paul" userId="bb3fd58c-3bf2-4d13-ad05-8aac89cc02d3" providerId="ADAL" clId="{D2024981-5099-4173-B285-D90263C26D32}" dt="2021-10-01T13:32:19.376" v="64" actId="478"/>
          <ac:spMkLst>
            <pc:docMk/>
            <pc:sldMk cId="1365964828" sldId="343"/>
            <ac:spMk id="96474" creationId="{00000000-0000-0000-0000-000000000000}"/>
          </ac:spMkLst>
        </pc:spChg>
        <pc:spChg chg="del">
          <ac:chgData name="Lombardo, Timothy Paul" userId="bb3fd58c-3bf2-4d13-ad05-8aac89cc02d3" providerId="ADAL" clId="{D2024981-5099-4173-B285-D90263C26D32}" dt="2021-10-01T13:32:19.376" v="64" actId="478"/>
          <ac:spMkLst>
            <pc:docMk/>
            <pc:sldMk cId="1365964828" sldId="343"/>
            <ac:spMk id="96476" creationId="{00000000-0000-0000-0000-000000000000}"/>
          </ac:spMkLst>
        </pc:spChg>
        <pc:spChg chg="del">
          <ac:chgData name="Lombardo, Timothy Paul" userId="bb3fd58c-3bf2-4d13-ad05-8aac89cc02d3" providerId="ADAL" clId="{D2024981-5099-4173-B285-D90263C26D32}" dt="2021-10-01T13:32:19.376" v="64" actId="478"/>
          <ac:spMkLst>
            <pc:docMk/>
            <pc:sldMk cId="1365964828" sldId="343"/>
            <ac:spMk id="96477" creationId="{00000000-0000-0000-0000-000000000000}"/>
          </ac:spMkLst>
        </pc:spChg>
        <pc:spChg chg="del">
          <ac:chgData name="Lombardo, Timothy Paul" userId="bb3fd58c-3bf2-4d13-ad05-8aac89cc02d3" providerId="ADAL" clId="{D2024981-5099-4173-B285-D90263C26D32}" dt="2021-10-01T13:32:19.376" v="64" actId="478"/>
          <ac:spMkLst>
            <pc:docMk/>
            <pc:sldMk cId="1365964828" sldId="343"/>
            <ac:spMk id="96573" creationId="{00000000-0000-0000-0000-000000000000}"/>
          </ac:spMkLst>
        </pc:spChg>
        <pc:spChg chg="del">
          <ac:chgData name="Lombardo, Timothy Paul" userId="bb3fd58c-3bf2-4d13-ad05-8aac89cc02d3" providerId="ADAL" clId="{D2024981-5099-4173-B285-D90263C26D32}" dt="2021-10-01T13:32:19.376" v="64" actId="478"/>
          <ac:spMkLst>
            <pc:docMk/>
            <pc:sldMk cId="1365964828" sldId="343"/>
            <ac:spMk id="96575" creationId="{00000000-0000-0000-0000-000000000000}"/>
          </ac:spMkLst>
        </pc:spChg>
        <pc:spChg chg="del">
          <ac:chgData name="Lombardo, Timothy Paul" userId="bb3fd58c-3bf2-4d13-ad05-8aac89cc02d3" providerId="ADAL" clId="{D2024981-5099-4173-B285-D90263C26D32}" dt="2021-10-01T13:32:19.376" v="64" actId="478"/>
          <ac:spMkLst>
            <pc:docMk/>
            <pc:sldMk cId="1365964828" sldId="343"/>
            <ac:spMk id="96576" creationId="{00000000-0000-0000-0000-000000000000}"/>
          </ac:spMkLst>
        </pc:spChg>
        <pc:graphicFrameChg chg="add mod">
          <ac:chgData name="Lombardo, Timothy Paul" userId="bb3fd58c-3bf2-4d13-ad05-8aac89cc02d3" providerId="ADAL" clId="{D2024981-5099-4173-B285-D90263C26D32}" dt="2021-10-04T18:35:17.039" v="2077" actId="1076"/>
          <ac:graphicFrameMkLst>
            <pc:docMk/>
            <pc:sldMk cId="1365964828" sldId="343"/>
            <ac:graphicFrameMk id="35" creationId="{E8CA3548-D466-47BE-BC2A-5B71EAA8A244}"/>
          </ac:graphicFrameMkLst>
        </pc:graphicFrameChg>
        <pc:graphicFrameChg chg="add mod">
          <ac:chgData name="Lombardo, Timothy Paul" userId="bb3fd58c-3bf2-4d13-ad05-8aac89cc02d3" providerId="ADAL" clId="{D2024981-5099-4173-B285-D90263C26D32}" dt="2021-10-04T18:35:09.238" v="2075" actId="1076"/>
          <ac:graphicFrameMkLst>
            <pc:docMk/>
            <pc:sldMk cId="1365964828" sldId="343"/>
            <ac:graphicFrameMk id="41" creationId="{64983373-C2A7-4475-9E01-0F8471120459}"/>
          </ac:graphicFrameMkLst>
        </pc:graphicFrameChg>
        <pc:graphicFrameChg chg="add mod">
          <ac:chgData name="Lombardo, Timothy Paul" userId="bb3fd58c-3bf2-4d13-ad05-8aac89cc02d3" providerId="ADAL" clId="{D2024981-5099-4173-B285-D90263C26D32}" dt="2021-10-01T14:22:18.762" v="297" actId="2711"/>
          <ac:graphicFrameMkLst>
            <pc:docMk/>
            <pc:sldMk cId="1365964828" sldId="343"/>
            <ac:graphicFrameMk id="46" creationId="{17C21287-013B-412A-807E-301C5D1ECC60}"/>
          </ac:graphicFrameMkLst>
        </pc:graphicFrameChg>
        <pc:graphicFrameChg chg="add mod">
          <ac:chgData name="Lombardo, Timothy Paul" userId="bb3fd58c-3bf2-4d13-ad05-8aac89cc02d3" providerId="ADAL" clId="{D2024981-5099-4173-B285-D90263C26D32}" dt="2021-10-01T14:22:18.762" v="297" actId="2711"/>
          <ac:graphicFrameMkLst>
            <pc:docMk/>
            <pc:sldMk cId="1365964828" sldId="343"/>
            <ac:graphicFrameMk id="47" creationId="{35D91B41-7348-4BDE-B77E-31ECE4CE6B06}"/>
          </ac:graphicFrameMkLst>
        </pc:graphicFrameChg>
        <pc:graphicFrameChg chg="add mod">
          <ac:chgData name="Lombardo, Timothy Paul" userId="bb3fd58c-3bf2-4d13-ad05-8aac89cc02d3" providerId="ADAL" clId="{D2024981-5099-4173-B285-D90263C26D32}" dt="2021-10-04T18:34:21.268" v="2059" actId="1076"/>
          <ac:graphicFrameMkLst>
            <pc:docMk/>
            <pc:sldMk cId="1365964828" sldId="343"/>
            <ac:graphicFrameMk id="48" creationId="{D2351C59-9A18-4D74-9406-30501821A647}"/>
          </ac:graphicFrameMkLst>
        </pc:graphicFrameChg>
        <pc:graphicFrameChg chg="add mod">
          <ac:chgData name="Lombardo, Timothy Paul" userId="bb3fd58c-3bf2-4d13-ad05-8aac89cc02d3" providerId="ADAL" clId="{D2024981-5099-4173-B285-D90263C26D32}" dt="2021-10-01T14:22:18.762" v="297" actId="2711"/>
          <ac:graphicFrameMkLst>
            <pc:docMk/>
            <pc:sldMk cId="1365964828" sldId="343"/>
            <ac:graphicFrameMk id="49" creationId="{EFF7F60E-319E-477D-9199-D28B490BC28E}"/>
          </ac:graphicFrameMkLst>
        </pc:graphicFrameChg>
        <pc:graphicFrameChg chg="add mod">
          <ac:chgData name="Lombardo, Timothy Paul" userId="bb3fd58c-3bf2-4d13-ad05-8aac89cc02d3" providerId="ADAL" clId="{D2024981-5099-4173-B285-D90263C26D32}" dt="2021-10-01T14:22:18.762" v="297" actId="2711"/>
          <ac:graphicFrameMkLst>
            <pc:docMk/>
            <pc:sldMk cId="1365964828" sldId="343"/>
            <ac:graphicFrameMk id="50" creationId="{7DD402D6-7339-4D8D-AF6B-9218B3E0EB49}"/>
          </ac:graphicFrameMkLst>
        </pc:graphicFrameChg>
        <pc:graphicFrameChg chg="add mod">
          <ac:chgData name="Lombardo, Timothy Paul" userId="bb3fd58c-3bf2-4d13-ad05-8aac89cc02d3" providerId="ADAL" clId="{D2024981-5099-4173-B285-D90263C26D32}" dt="2021-10-01T14:22:18.762" v="297" actId="2711"/>
          <ac:graphicFrameMkLst>
            <pc:docMk/>
            <pc:sldMk cId="1365964828" sldId="343"/>
            <ac:graphicFrameMk id="51" creationId="{5CF73BDC-ECE0-4432-B0BB-9297D6B6EF3A}"/>
          </ac:graphicFrameMkLst>
        </pc:graphicFrameChg>
        <pc:graphicFrameChg chg="add mod">
          <ac:chgData name="Lombardo, Timothy Paul" userId="bb3fd58c-3bf2-4d13-ad05-8aac89cc02d3" providerId="ADAL" clId="{D2024981-5099-4173-B285-D90263C26D32}" dt="2021-10-01T14:22:18.762" v="297" actId="2711"/>
          <ac:graphicFrameMkLst>
            <pc:docMk/>
            <pc:sldMk cId="1365964828" sldId="343"/>
            <ac:graphicFrameMk id="52" creationId="{B4AE3936-C756-4809-9E5D-F94EA7DC029A}"/>
          </ac:graphicFrameMkLst>
        </pc:graphicFrameChg>
        <pc:graphicFrameChg chg="add mod">
          <ac:chgData name="Lombardo, Timothy Paul" userId="bb3fd58c-3bf2-4d13-ad05-8aac89cc02d3" providerId="ADAL" clId="{D2024981-5099-4173-B285-D90263C26D32}" dt="2021-10-01T14:22:18.762" v="297" actId="2711"/>
          <ac:graphicFrameMkLst>
            <pc:docMk/>
            <pc:sldMk cId="1365964828" sldId="343"/>
            <ac:graphicFrameMk id="53" creationId="{00E27858-D8DF-4D77-889A-AEE6588D361F}"/>
          </ac:graphicFrameMkLst>
        </pc:graphicFrameChg>
        <pc:graphicFrameChg chg="add mod">
          <ac:chgData name="Lombardo, Timothy Paul" userId="bb3fd58c-3bf2-4d13-ad05-8aac89cc02d3" providerId="ADAL" clId="{D2024981-5099-4173-B285-D90263C26D32}" dt="2021-10-01T14:22:18.762" v="297" actId="2711"/>
          <ac:graphicFrameMkLst>
            <pc:docMk/>
            <pc:sldMk cId="1365964828" sldId="343"/>
            <ac:graphicFrameMk id="54" creationId="{91E80D89-87D0-4484-9FFB-052228DB51D7}"/>
          </ac:graphicFrameMkLst>
        </pc:graphicFrameChg>
        <pc:graphicFrameChg chg="del">
          <ac:chgData name="Lombardo, Timothy Paul" userId="bb3fd58c-3bf2-4d13-ad05-8aac89cc02d3" providerId="ADAL" clId="{D2024981-5099-4173-B285-D90263C26D32}" dt="2021-10-01T13:32:19.376" v="64" actId="478"/>
          <ac:graphicFrameMkLst>
            <pc:docMk/>
            <pc:sldMk cId="1365964828" sldId="343"/>
            <ac:graphicFrameMk id="96407" creationId="{00000000-0000-0000-0000-000000000000}"/>
          </ac:graphicFrameMkLst>
        </pc:graphicFrameChg>
        <pc:graphicFrameChg chg="del">
          <ac:chgData name="Lombardo, Timothy Paul" userId="bb3fd58c-3bf2-4d13-ad05-8aac89cc02d3" providerId="ADAL" clId="{D2024981-5099-4173-B285-D90263C26D32}" dt="2021-10-01T13:32:19.376" v="64" actId="478"/>
          <ac:graphicFrameMkLst>
            <pc:docMk/>
            <pc:sldMk cId="1365964828" sldId="343"/>
            <ac:graphicFrameMk id="96469" creationId="{00000000-0000-0000-0000-000000000000}"/>
          </ac:graphicFrameMkLst>
        </pc:graphicFrameChg>
        <pc:graphicFrameChg chg="del">
          <ac:chgData name="Lombardo, Timothy Paul" userId="bb3fd58c-3bf2-4d13-ad05-8aac89cc02d3" providerId="ADAL" clId="{D2024981-5099-4173-B285-D90263C26D32}" dt="2021-10-01T13:32:19.376" v="64" actId="478"/>
          <ac:graphicFrameMkLst>
            <pc:docMk/>
            <pc:sldMk cId="1365964828" sldId="343"/>
            <ac:graphicFrameMk id="96489" creationId="{00000000-0000-0000-0000-000000000000}"/>
          </ac:graphicFrameMkLst>
        </pc:graphicFrameChg>
        <pc:graphicFrameChg chg="del">
          <ac:chgData name="Lombardo, Timothy Paul" userId="bb3fd58c-3bf2-4d13-ad05-8aac89cc02d3" providerId="ADAL" clId="{D2024981-5099-4173-B285-D90263C26D32}" dt="2021-10-01T13:32:19.376" v="64" actId="478"/>
          <ac:graphicFrameMkLst>
            <pc:docMk/>
            <pc:sldMk cId="1365964828" sldId="343"/>
            <ac:graphicFrameMk id="96490" creationId="{00000000-0000-0000-0000-000000000000}"/>
          </ac:graphicFrameMkLst>
        </pc:graphicFrameChg>
        <pc:graphicFrameChg chg="del">
          <ac:chgData name="Lombardo, Timothy Paul" userId="bb3fd58c-3bf2-4d13-ad05-8aac89cc02d3" providerId="ADAL" clId="{D2024981-5099-4173-B285-D90263C26D32}" dt="2021-10-01T13:32:19.376" v="64" actId="478"/>
          <ac:graphicFrameMkLst>
            <pc:docMk/>
            <pc:sldMk cId="1365964828" sldId="343"/>
            <ac:graphicFrameMk id="96526" creationId="{00000000-0000-0000-0000-000000000000}"/>
          </ac:graphicFrameMkLst>
        </pc:graphicFrameChg>
        <pc:graphicFrameChg chg="del">
          <ac:chgData name="Lombardo, Timothy Paul" userId="bb3fd58c-3bf2-4d13-ad05-8aac89cc02d3" providerId="ADAL" clId="{D2024981-5099-4173-B285-D90263C26D32}" dt="2021-10-01T13:32:19.376" v="64" actId="478"/>
          <ac:graphicFrameMkLst>
            <pc:docMk/>
            <pc:sldMk cId="1365964828" sldId="343"/>
            <ac:graphicFrameMk id="96534" creationId="{00000000-0000-0000-0000-000000000000}"/>
          </ac:graphicFrameMkLst>
        </pc:graphicFrameChg>
        <pc:graphicFrameChg chg="del">
          <ac:chgData name="Lombardo, Timothy Paul" userId="bb3fd58c-3bf2-4d13-ad05-8aac89cc02d3" providerId="ADAL" clId="{D2024981-5099-4173-B285-D90263C26D32}" dt="2021-10-01T13:32:19.376" v="64" actId="478"/>
          <ac:graphicFrameMkLst>
            <pc:docMk/>
            <pc:sldMk cId="1365964828" sldId="343"/>
            <ac:graphicFrameMk id="96543" creationId="{00000000-0000-0000-0000-000000000000}"/>
          </ac:graphicFrameMkLst>
        </pc:graphicFrameChg>
        <pc:graphicFrameChg chg="del">
          <ac:chgData name="Lombardo, Timothy Paul" userId="bb3fd58c-3bf2-4d13-ad05-8aac89cc02d3" providerId="ADAL" clId="{D2024981-5099-4173-B285-D90263C26D32}" dt="2021-10-01T13:32:19.376" v="64" actId="478"/>
          <ac:graphicFrameMkLst>
            <pc:docMk/>
            <pc:sldMk cId="1365964828" sldId="343"/>
            <ac:graphicFrameMk id="96555" creationId="{00000000-0000-0000-0000-000000000000}"/>
          </ac:graphicFrameMkLst>
        </pc:graphicFrameChg>
        <pc:graphicFrameChg chg="del">
          <ac:chgData name="Lombardo, Timothy Paul" userId="bb3fd58c-3bf2-4d13-ad05-8aac89cc02d3" providerId="ADAL" clId="{D2024981-5099-4173-B285-D90263C26D32}" dt="2021-10-01T13:32:19.376" v="64" actId="478"/>
          <ac:graphicFrameMkLst>
            <pc:docMk/>
            <pc:sldMk cId="1365964828" sldId="343"/>
            <ac:graphicFrameMk id="96556" creationId="{00000000-0000-0000-0000-000000000000}"/>
          </ac:graphicFrameMkLst>
        </pc:graphicFrameChg>
        <pc:graphicFrameChg chg="del">
          <ac:chgData name="Lombardo, Timothy Paul" userId="bb3fd58c-3bf2-4d13-ad05-8aac89cc02d3" providerId="ADAL" clId="{D2024981-5099-4173-B285-D90263C26D32}" dt="2021-10-01T13:32:19.376" v="64" actId="478"/>
          <ac:graphicFrameMkLst>
            <pc:docMk/>
            <pc:sldMk cId="1365964828" sldId="343"/>
            <ac:graphicFrameMk id="96568" creationId="{00000000-0000-0000-0000-000000000000}"/>
          </ac:graphicFrameMkLst>
        </pc:graphicFrameChg>
        <pc:graphicFrameChg chg="del">
          <ac:chgData name="Lombardo, Timothy Paul" userId="bb3fd58c-3bf2-4d13-ad05-8aac89cc02d3" providerId="ADAL" clId="{D2024981-5099-4173-B285-D90263C26D32}" dt="2021-10-01T13:32:19.376" v="64" actId="478"/>
          <ac:graphicFrameMkLst>
            <pc:docMk/>
            <pc:sldMk cId="1365964828" sldId="343"/>
            <ac:graphicFrameMk id="96571" creationId="{00000000-0000-0000-0000-000000000000}"/>
          </ac:graphicFrameMkLst>
        </pc:graphicFrameChg>
      </pc:sldChg>
      <pc:sldChg chg="addSp delSp modSp">
        <pc:chgData name="Lombardo, Timothy Paul" userId="bb3fd58c-3bf2-4d13-ad05-8aac89cc02d3" providerId="ADAL" clId="{D2024981-5099-4173-B285-D90263C26D32}" dt="2021-10-01T14:25:35.845" v="339" actId="403"/>
        <pc:sldMkLst>
          <pc:docMk/>
          <pc:sldMk cId="154502524" sldId="344"/>
        </pc:sldMkLst>
        <pc:spChg chg="del">
          <ac:chgData name="Lombardo, Timothy Paul" userId="bb3fd58c-3bf2-4d13-ad05-8aac89cc02d3" providerId="ADAL" clId="{D2024981-5099-4173-B285-D90263C26D32}" dt="2021-10-01T13:32:37.463" v="68" actId="478"/>
          <ac:spMkLst>
            <pc:docMk/>
            <pc:sldMk cId="154502524" sldId="344"/>
            <ac:spMk id="3" creationId="{00000000-0000-0000-0000-000000000000}"/>
          </ac:spMkLst>
        </pc:spChg>
        <pc:spChg chg="del">
          <ac:chgData name="Lombardo, Timothy Paul" userId="bb3fd58c-3bf2-4d13-ad05-8aac89cc02d3" providerId="ADAL" clId="{D2024981-5099-4173-B285-D90263C26D32}" dt="2021-10-01T13:32:37.463" v="68" actId="478"/>
          <ac:spMkLst>
            <pc:docMk/>
            <pc:sldMk cId="154502524" sldId="344"/>
            <ac:spMk id="5" creationId="{00000000-0000-0000-0000-000000000000}"/>
          </ac:spMkLst>
        </pc:spChg>
        <pc:spChg chg="add del mod">
          <ac:chgData name="Lombardo, Timothy Paul" userId="bb3fd58c-3bf2-4d13-ad05-8aac89cc02d3" providerId="ADAL" clId="{D2024981-5099-4173-B285-D90263C26D32}" dt="2021-10-01T13:34:33.260" v="92"/>
          <ac:spMkLst>
            <pc:docMk/>
            <pc:sldMk cId="154502524" sldId="344"/>
            <ac:spMk id="6" creationId="{86090821-80E9-4B3B-9182-F8679CD7A5BE}"/>
          </ac:spMkLst>
        </pc:spChg>
        <pc:spChg chg="add del mod">
          <ac:chgData name="Lombardo, Timothy Paul" userId="bb3fd58c-3bf2-4d13-ad05-8aac89cc02d3" providerId="ADAL" clId="{D2024981-5099-4173-B285-D90263C26D32}" dt="2021-10-01T13:34:33.260" v="92"/>
          <ac:spMkLst>
            <pc:docMk/>
            <pc:sldMk cId="154502524" sldId="344"/>
            <ac:spMk id="7" creationId="{6D63EC5D-B986-4F05-915D-12E305870780}"/>
          </ac:spMkLst>
        </pc:spChg>
        <pc:spChg chg="add del mod">
          <ac:chgData name="Lombardo, Timothy Paul" userId="bb3fd58c-3bf2-4d13-ad05-8aac89cc02d3" providerId="ADAL" clId="{D2024981-5099-4173-B285-D90263C26D32}" dt="2021-10-01T14:25:18.129" v="333" actId="478"/>
          <ac:spMkLst>
            <pc:docMk/>
            <pc:sldMk cId="154502524" sldId="344"/>
            <ac:spMk id="8" creationId="{BFE1C478-C44F-43A4-A5D2-F485A8E557BF}"/>
          </ac:spMkLst>
        </pc:spChg>
        <pc:spChg chg="del">
          <ac:chgData name="Lombardo, Timothy Paul" userId="bb3fd58c-3bf2-4d13-ad05-8aac89cc02d3" providerId="ADAL" clId="{D2024981-5099-4173-B285-D90263C26D32}" dt="2021-10-01T13:32:37.463" v="68" actId="478"/>
          <ac:spMkLst>
            <pc:docMk/>
            <pc:sldMk cId="154502524" sldId="344"/>
            <ac:spMk id="9" creationId="{116D0A95-1AB6-455F-9B55-D5AA44BB7DF5}"/>
          </ac:spMkLst>
        </pc:spChg>
        <pc:spChg chg="add mod">
          <ac:chgData name="Lombardo, Timothy Paul" userId="bb3fd58c-3bf2-4d13-ad05-8aac89cc02d3" providerId="ADAL" clId="{D2024981-5099-4173-B285-D90263C26D32}" dt="2021-10-01T14:25:35.845" v="339" actId="403"/>
          <ac:spMkLst>
            <pc:docMk/>
            <pc:sldMk cId="154502524" sldId="344"/>
            <ac:spMk id="10" creationId="{D1E6D7E1-CEF0-4BBD-85E9-0ACC314E3E3E}"/>
          </ac:spMkLst>
        </pc:spChg>
      </pc:sldChg>
      <pc:sldChg chg="addSp delSp modSp">
        <pc:chgData name="Lombardo, Timothy Paul" userId="bb3fd58c-3bf2-4d13-ad05-8aac89cc02d3" providerId="ADAL" clId="{D2024981-5099-4173-B285-D90263C26D32}" dt="2021-10-01T14:46:36.584" v="452" actId="20577"/>
        <pc:sldMkLst>
          <pc:docMk/>
          <pc:sldMk cId="969007143" sldId="345"/>
        </pc:sldMkLst>
        <pc:spChg chg="del">
          <ac:chgData name="Lombardo, Timothy Paul" userId="bb3fd58c-3bf2-4d13-ad05-8aac89cc02d3" providerId="ADAL" clId="{D2024981-5099-4173-B285-D90263C26D32}" dt="2021-10-01T13:33:00.805" v="73" actId="478"/>
          <ac:spMkLst>
            <pc:docMk/>
            <pc:sldMk cId="969007143" sldId="345"/>
            <ac:spMk id="3" creationId="{00000000-0000-0000-0000-000000000000}"/>
          </ac:spMkLst>
        </pc:spChg>
        <pc:spChg chg="del">
          <ac:chgData name="Lombardo, Timothy Paul" userId="bb3fd58c-3bf2-4d13-ad05-8aac89cc02d3" providerId="ADAL" clId="{D2024981-5099-4173-B285-D90263C26D32}" dt="2021-10-01T13:33:00.805" v="73" actId="478"/>
          <ac:spMkLst>
            <pc:docMk/>
            <pc:sldMk cId="969007143" sldId="345"/>
            <ac:spMk id="4" creationId="{00000000-0000-0000-0000-000000000000}"/>
          </ac:spMkLst>
        </pc:spChg>
        <pc:spChg chg="add del mod">
          <ac:chgData name="Lombardo, Timothy Paul" userId="bb3fd58c-3bf2-4d13-ad05-8aac89cc02d3" providerId="ADAL" clId="{D2024981-5099-4173-B285-D90263C26D32}" dt="2021-10-01T13:34:33.260" v="92"/>
          <ac:spMkLst>
            <pc:docMk/>
            <pc:sldMk cId="969007143" sldId="345"/>
            <ac:spMk id="6" creationId="{4997E2B4-F984-4FA5-A617-3F743BF64C77}"/>
          </ac:spMkLst>
        </pc:spChg>
        <pc:spChg chg="add del mod">
          <ac:chgData name="Lombardo, Timothy Paul" userId="bb3fd58c-3bf2-4d13-ad05-8aac89cc02d3" providerId="ADAL" clId="{D2024981-5099-4173-B285-D90263C26D32}" dt="2021-10-01T13:34:33.260" v="92"/>
          <ac:spMkLst>
            <pc:docMk/>
            <pc:sldMk cId="969007143" sldId="345"/>
            <ac:spMk id="7" creationId="{88A05E27-CA25-4018-8CA3-9B1A5317424B}"/>
          </ac:spMkLst>
        </pc:spChg>
        <pc:spChg chg="add del mod">
          <ac:chgData name="Lombardo, Timothy Paul" userId="bb3fd58c-3bf2-4d13-ad05-8aac89cc02d3" providerId="ADAL" clId="{D2024981-5099-4173-B285-D90263C26D32}" dt="2021-10-01T14:28:00.610" v="385" actId="478"/>
          <ac:spMkLst>
            <pc:docMk/>
            <pc:sldMk cId="969007143" sldId="345"/>
            <ac:spMk id="8" creationId="{25E2BC07-F5B4-43B3-AF73-6FF8686F35E8}"/>
          </ac:spMkLst>
        </pc:spChg>
        <pc:spChg chg="del">
          <ac:chgData name="Lombardo, Timothy Paul" userId="bb3fd58c-3bf2-4d13-ad05-8aac89cc02d3" providerId="ADAL" clId="{D2024981-5099-4173-B285-D90263C26D32}" dt="2021-10-01T13:33:00.805" v="73" actId="478"/>
          <ac:spMkLst>
            <pc:docMk/>
            <pc:sldMk cId="969007143" sldId="345"/>
            <ac:spMk id="9" creationId="{2342C153-FB70-41BF-9588-C43A90A04652}"/>
          </ac:spMkLst>
        </pc:spChg>
        <pc:spChg chg="add mod">
          <ac:chgData name="Lombardo, Timothy Paul" userId="bb3fd58c-3bf2-4d13-ad05-8aac89cc02d3" providerId="ADAL" clId="{D2024981-5099-4173-B285-D90263C26D32}" dt="2021-10-01T14:46:36.584" v="452" actId="20577"/>
          <ac:spMkLst>
            <pc:docMk/>
            <pc:sldMk cId="969007143" sldId="345"/>
            <ac:spMk id="10" creationId="{9F532ED5-D41B-48EE-8837-DA2D3468B173}"/>
          </ac:spMkLst>
        </pc:spChg>
      </pc:sldChg>
      <pc:sldChg chg="addSp delSp modSp">
        <pc:chgData name="Lombardo, Timothy Paul" userId="bb3fd58c-3bf2-4d13-ad05-8aac89cc02d3" providerId="ADAL" clId="{D2024981-5099-4173-B285-D90263C26D32}" dt="2021-10-01T14:30:41.584" v="421" actId="14100"/>
        <pc:sldMkLst>
          <pc:docMk/>
          <pc:sldMk cId="810068828" sldId="346"/>
        </pc:sldMkLst>
        <pc:spChg chg="del">
          <ac:chgData name="Lombardo, Timothy Paul" userId="bb3fd58c-3bf2-4d13-ad05-8aac89cc02d3" providerId="ADAL" clId="{D2024981-5099-4173-B285-D90263C26D32}" dt="2021-10-01T13:33:06.054" v="74" actId="478"/>
          <ac:spMkLst>
            <pc:docMk/>
            <pc:sldMk cId="810068828" sldId="346"/>
            <ac:spMk id="3" creationId="{00000000-0000-0000-0000-000000000000}"/>
          </ac:spMkLst>
        </pc:spChg>
        <pc:spChg chg="del">
          <ac:chgData name="Lombardo, Timothy Paul" userId="bb3fd58c-3bf2-4d13-ad05-8aac89cc02d3" providerId="ADAL" clId="{D2024981-5099-4173-B285-D90263C26D32}" dt="2021-10-01T13:33:06.054" v="74" actId="478"/>
          <ac:spMkLst>
            <pc:docMk/>
            <pc:sldMk cId="810068828" sldId="346"/>
            <ac:spMk id="4" creationId="{00000000-0000-0000-0000-000000000000}"/>
          </ac:spMkLst>
        </pc:spChg>
        <pc:spChg chg="del">
          <ac:chgData name="Lombardo, Timothy Paul" userId="bb3fd58c-3bf2-4d13-ad05-8aac89cc02d3" providerId="ADAL" clId="{D2024981-5099-4173-B285-D90263C26D32}" dt="2021-10-01T13:33:06.054" v="74" actId="478"/>
          <ac:spMkLst>
            <pc:docMk/>
            <pc:sldMk cId="810068828" sldId="346"/>
            <ac:spMk id="5" creationId="{00000000-0000-0000-0000-000000000000}"/>
          </ac:spMkLst>
        </pc:spChg>
        <pc:spChg chg="add del mod">
          <ac:chgData name="Lombardo, Timothy Paul" userId="bb3fd58c-3bf2-4d13-ad05-8aac89cc02d3" providerId="ADAL" clId="{D2024981-5099-4173-B285-D90263C26D32}" dt="2021-10-01T13:34:33.260" v="92"/>
          <ac:spMkLst>
            <pc:docMk/>
            <pc:sldMk cId="810068828" sldId="346"/>
            <ac:spMk id="7" creationId="{D132E54B-E13A-446A-B71A-39BC4931F52A}"/>
          </ac:spMkLst>
        </pc:spChg>
        <pc:spChg chg="add del mod">
          <ac:chgData name="Lombardo, Timothy Paul" userId="bb3fd58c-3bf2-4d13-ad05-8aac89cc02d3" providerId="ADAL" clId="{D2024981-5099-4173-B285-D90263C26D32}" dt="2021-10-01T13:34:33.260" v="92"/>
          <ac:spMkLst>
            <pc:docMk/>
            <pc:sldMk cId="810068828" sldId="346"/>
            <ac:spMk id="8" creationId="{F4175862-6DC4-4A31-9190-46203A158D41}"/>
          </ac:spMkLst>
        </pc:spChg>
        <pc:spChg chg="add del mod">
          <ac:chgData name="Lombardo, Timothy Paul" userId="bb3fd58c-3bf2-4d13-ad05-8aac89cc02d3" providerId="ADAL" clId="{D2024981-5099-4173-B285-D90263C26D32}" dt="2021-10-01T14:30:02.457" v="402" actId="478"/>
          <ac:spMkLst>
            <pc:docMk/>
            <pc:sldMk cId="810068828" sldId="346"/>
            <ac:spMk id="9" creationId="{B82EB5A0-B58D-4D5B-B35C-13BF90B82C33}"/>
          </ac:spMkLst>
        </pc:spChg>
        <pc:spChg chg="del">
          <ac:chgData name="Lombardo, Timothy Paul" userId="bb3fd58c-3bf2-4d13-ad05-8aac89cc02d3" providerId="ADAL" clId="{D2024981-5099-4173-B285-D90263C26D32}" dt="2021-10-01T13:33:06.054" v="74" actId="478"/>
          <ac:spMkLst>
            <pc:docMk/>
            <pc:sldMk cId="810068828" sldId="346"/>
            <ac:spMk id="10" creationId="{6CBEF9AD-09A7-4A32-8CB7-C53167221C5E}"/>
          </ac:spMkLst>
        </pc:spChg>
        <pc:spChg chg="add mod">
          <ac:chgData name="Lombardo, Timothy Paul" userId="bb3fd58c-3bf2-4d13-ad05-8aac89cc02d3" providerId="ADAL" clId="{D2024981-5099-4173-B285-D90263C26D32}" dt="2021-10-01T14:30:41.584" v="421" actId="14100"/>
          <ac:spMkLst>
            <pc:docMk/>
            <pc:sldMk cId="810068828" sldId="346"/>
            <ac:spMk id="11" creationId="{059F923B-A46C-477E-AC22-5B8925B6CA4E}"/>
          </ac:spMkLst>
        </pc:spChg>
      </pc:sldChg>
      <pc:sldChg chg="addSp delSp modSp">
        <pc:chgData name="Lombardo, Timothy Paul" userId="bb3fd58c-3bf2-4d13-ad05-8aac89cc02d3" providerId="ADAL" clId="{D2024981-5099-4173-B285-D90263C26D32}" dt="2021-10-01T14:48:26.707" v="464" actId="14100"/>
        <pc:sldMkLst>
          <pc:docMk/>
          <pc:sldMk cId="983358801" sldId="347"/>
        </pc:sldMkLst>
        <pc:spChg chg="del">
          <ac:chgData name="Lombardo, Timothy Paul" userId="bb3fd58c-3bf2-4d13-ad05-8aac89cc02d3" providerId="ADAL" clId="{D2024981-5099-4173-B285-D90263C26D32}" dt="2021-10-01T13:33:11.667" v="75" actId="478"/>
          <ac:spMkLst>
            <pc:docMk/>
            <pc:sldMk cId="983358801" sldId="347"/>
            <ac:spMk id="3" creationId="{00000000-0000-0000-0000-000000000000}"/>
          </ac:spMkLst>
        </pc:spChg>
        <pc:spChg chg="del">
          <ac:chgData name="Lombardo, Timothy Paul" userId="bb3fd58c-3bf2-4d13-ad05-8aac89cc02d3" providerId="ADAL" clId="{D2024981-5099-4173-B285-D90263C26D32}" dt="2021-10-01T13:33:11.667" v="75" actId="478"/>
          <ac:spMkLst>
            <pc:docMk/>
            <pc:sldMk cId="983358801" sldId="347"/>
            <ac:spMk id="4" creationId="{00000000-0000-0000-0000-000000000000}"/>
          </ac:spMkLst>
        </pc:spChg>
        <pc:spChg chg="del">
          <ac:chgData name="Lombardo, Timothy Paul" userId="bb3fd58c-3bf2-4d13-ad05-8aac89cc02d3" providerId="ADAL" clId="{D2024981-5099-4173-B285-D90263C26D32}" dt="2021-10-01T13:33:11.667" v="75" actId="478"/>
          <ac:spMkLst>
            <pc:docMk/>
            <pc:sldMk cId="983358801" sldId="347"/>
            <ac:spMk id="5" creationId="{00000000-0000-0000-0000-000000000000}"/>
          </ac:spMkLst>
        </pc:spChg>
        <pc:spChg chg="add del mod">
          <ac:chgData name="Lombardo, Timothy Paul" userId="bb3fd58c-3bf2-4d13-ad05-8aac89cc02d3" providerId="ADAL" clId="{D2024981-5099-4173-B285-D90263C26D32}" dt="2021-10-01T13:34:33.260" v="92"/>
          <ac:spMkLst>
            <pc:docMk/>
            <pc:sldMk cId="983358801" sldId="347"/>
            <ac:spMk id="7" creationId="{B90AE795-0CEF-4C33-8B34-C5C84305192D}"/>
          </ac:spMkLst>
        </pc:spChg>
        <pc:spChg chg="add del mod">
          <ac:chgData name="Lombardo, Timothy Paul" userId="bb3fd58c-3bf2-4d13-ad05-8aac89cc02d3" providerId="ADAL" clId="{D2024981-5099-4173-B285-D90263C26D32}" dt="2021-10-01T13:34:33.260" v="92"/>
          <ac:spMkLst>
            <pc:docMk/>
            <pc:sldMk cId="983358801" sldId="347"/>
            <ac:spMk id="8" creationId="{FAEB74A4-1F23-4969-B482-6603DD710C95}"/>
          </ac:spMkLst>
        </pc:spChg>
        <pc:spChg chg="add del mod">
          <ac:chgData name="Lombardo, Timothy Paul" userId="bb3fd58c-3bf2-4d13-ad05-8aac89cc02d3" providerId="ADAL" clId="{D2024981-5099-4173-B285-D90263C26D32}" dt="2021-10-01T14:31:29.570" v="422" actId="478"/>
          <ac:spMkLst>
            <pc:docMk/>
            <pc:sldMk cId="983358801" sldId="347"/>
            <ac:spMk id="9" creationId="{DCF1E532-C748-4189-B143-78BC4FC398EE}"/>
          </ac:spMkLst>
        </pc:spChg>
        <pc:spChg chg="del">
          <ac:chgData name="Lombardo, Timothy Paul" userId="bb3fd58c-3bf2-4d13-ad05-8aac89cc02d3" providerId="ADAL" clId="{D2024981-5099-4173-B285-D90263C26D32}" dt="2021-10-01T13:33:11.667" v="75" actId="478"/>
          <ac:spMkLst>
            <pc:docMk/>
            <pc:sldMk cId="983358801" sldId="347"/>
            <ac:spMk id="10" creationId="{178F2C61-7094-4182-99D6-F74F1DF594E7}"/>
          </ac:spMkLst>
        </pc:spChg>
        <pc:spChg chg="add mod">
          <ac:chgData name="Lombardo, Timothy Paul" userId="bb3fd58c-3bf2-4d13-ad05-8aac89cc02d3" providerId="ADAL" clId="{D2024981-5099-4173-B285-D90263C26D32}" dt="2021-10-01T14:48:26.707" v="464" actId="14100"/>
          <ac:spMkLst>
            <pc:docMk/>
            <pc:sldMk cId="983358801" sldId="347"/>
            <ac:spMk id="11" creationId="{BFF2F0FC-39C0-4E07-A4AB-84B0324A8668}"/>
          </ac:spMkLst>
        </pc:spChg>
      </pc:sldChg>
      <pc:sldChg chg="addSp delSp modSp">
        <pc:chgData name="Lombardo, Timothy Paul" userId="bb3fd58c-3bf2-4d13-ad05-8aac89cc02d3" providerId="ADAL" clId="{D2024981-5099-4173-B285-D90263C26D32}" dt="2021-10-04T19:49:23.453" v="2496" actId="13244"/>
        <pc:sldMkLst>
          <pc:docMk/>
          <pc:sldMk cId="2776964750" sldId="348"/>
        </pc:sldMkLst>
        <pc:spChg chg="mod">
          <ac:chgData name="Lombardo, Timothy Paul" userId="bb3fd58c-3bf2-4d13-ad05-8aac89cc02d3" providerId="ADAL" clId="{D2024981-5099-4173-B285-D90263C26D32}" dt="2021-10-04T19:49:07.185" v="2493" actId="13244"/>
          <ac:spMkLst>
            <pc:docMk/>
            <pc:sldMk cId="2776964750" sldId="348"/>
            <ac:spMk id="2" creationId="{00000000-0000-0000-0000-000000000000}"/>
          </ac:spMkLst>
        </pc:spChg>
        <pc:spChg chg="del">
          <ac:chgData name="Lombardo, Timothy Paul" userId="bb3fd58c-3bf2-4d13-ad05-8aac89cc02d3" providerId="ADAL" clId="{D2024981-5099-4173-B285-D90263C26D32}" dt="2021-10-01T13:33:17.403" v="76" actId="478"/>
          <ac:spMkLst>
            <pc:docMk/>
            <pc:sldMk cId="2776964750" sldId="348"/>
            <ac:spMk id="3" creationId="{00000000-0000-0000-0000-000000000000}"/>
          </ac:spMkLst>
        </pc:spChg>
        <pc:spChg chg="del">
          <ac:chgData name="Lombardo, Timothy Paul" userId="bb3fd58c-3bf2-4d13-ad05-8aac89cc02d3" providerId="ADAL" clId="{D2024981-5099-4173-B285-D90263C26D32}" dt="2021-10-01T13:33:17.403" v="76" actId="478"/>
          <ac:spMkLst>
            <pc:docMk/>
            <pc:sldMk cId="2776964750" sldId="348"/>
            <ac:spMk id="6" creationId="{00000000-0000-0000-0000-000000000000}"/>
          </ac:spMkLst>
        </pc:spChg>
        <pc:spChg chg="add del mod">
          <ac:chgData name="Lombardo, Timothy Paul" userId="bb3fd58c-3bf2-4d13-ad05-8aac89cc02d3" providerId="ADAL" clId="{D2024981-5099-4173-B285-D90263C26D32}" dt="2021-10-01T13:34:33.260" v="92"/>
          <ac:spMkLst>
            <pc:docMk/>
            <pc:sldMk cId="2776964750" sldId="348"/>
            <ac:spMk id="10" creationId="{C8F13B5A-EC5F-4BF3-AB10-2AC5DC39B466}"/>
          </ac:spMkLst>
        </pc:spChg>
        <pc:spChg chg="add del mod">
          <ac:chgData name="Lombardo, Timothy Paul" userId="bb3fd58c-3bf2-4d13-ad05-8aac89cc02d3" providerId="ADAL" clId="{D2024981-5099-4173-B285-D90263C26D32}" dt="2021-10-01T13:34:33.260" v="92"/>
          <ac:spMkLst>
            <pc:docMk/>
            <pc:sldMk cId="2776964750" sldId="348"/>
            <ac:spMk id="16" creationId="{89722FCD-DB0B-4D85-98F0-AF2A20DE7CF6}"/>
          </ac:spMkLst>
        </pc:spChg>
        <pc:spChg chg="del">
          <ac:chgData name="Lombardo, Timothy Paul" userId="bb3fd58c-3bf2-4d13-ad05-8aac89cc02d3" providerId="ADAL" clId="{D2024981-5099-4173-B285-D90263C26D32}" dt="2021-10-01T13:33:17.403" v="76" actId="478"/>
          <ac:spMkLst>
            <pc:docMk/>
            <pc:sldMk cId="2776964750" sldId="348"/>
            <ac:spMk id="19" creationId="{B3AC6844-A7A5-435C-A057-3C4AB13EB4AD}"/>
          </ac:spMkLst>
        </pc:spChg>
        <pc:spChg chg="del">
          <ac:chgData name="Lombardo, Timothy Paul" userId="bb3fd58c-3bf2-4d13-ad05-8aac89cc02d3" providerId="ADAL" clId="{D2024981-5099-4173-B285-D90263C26D32}" dt="2021-10-01T13:33:17.403" v="76" actId="478"/>
          <ac:spMkLst>
            <pc:docMk/>
            <pc:sldMk cId="2776964750" sldId="348"/>
            <ac:spMk id="21" creationId="{00000000-0000-0000-0000-000000000000}"/>
          </ac:spMkLst>
        </pc:spChg>
        <pc:spChg chg="del">
          <ac:chgData name="Lombardo, Timothy Paul" userId="bb3fd58c-3bf2-4d13-ad05-8aac89cc02d3" providerId="ADAL" clId="{D2024981-5099-4173-B285-D90263C26D32}" dt="2021-10-01T13:33:17.403" v="76" actId="478"/>
          <ac:spMkLst>
            <pc:docMk/>
            <pc:sldMk cId="2776964750" sldId="348"/>
            <ac:spMk id="27" creationId="{00000000-0000-0000-0000-000000000000}"/>
          </ac:spMkLst>
        </pc:spChg>
        <pc:spChg chg="del">
          <ac:chgData name="Lombardo, Timothy Paul" userId="bb3fd58c-3bf2-4d13-ad05-8aac89cc02d3" providerId="ADAL" clId="{D2024981-5099-4173-B285-D90263C26D32}" dt="2021-10-01T13:33:17.403" v="76" actId="478"/>
          <ac:spMkLst>
            <pc:docMk/>
            <pc:sldMk cId="2776964750" sldId="348"/>
            <ac:spMk id="29" creationId="{00000000-0000-0000-0000-000000000000}"/>
          </ac:spMkLst>
        </pc:spChg>
        <pc:spChg chg="del">
          <ac:chgData name="Lombardo, Timothy Paul" userId="bb3fd58c-3bf2-4d13-ad05-8aac89cc02d3" providerId="ADAL" clId="{D2024981-5099-4173-B285-D90263C26D32}" dt="2021-10-01T13:33:17.403" v="76" actId="478"/>
          <ac:spMkLst>
            <pc:docMk/>
            <pc:sldMk cId="2776964750" sldId="348"/>
            <ac:spMk id="30" creationId="{00000000-0000-0000-0000-000000000000}"/>
          </ac:spMkLst>
        </pc:spChg>
        <pc:spChg chg="add del mod">
          <ac:chgData name="Lombardo, Timothy Paul" userId="bb3fd58c-3bf2-4d13-ad05-8aac89cc02d3" providerId="ADAL" clId="{D2024981-5099-4173-B285-D90263C26D32}" dt="2021-10-01T14:48:44.883" v="466" actId="478"/>
          <ac:spMkLst>
            <pc:docMk/>
            <pc:sldMk cId="2776964750" sldId="348"/>
            <ac:spMk id="31" creationId="{9E1FDD66-55EC-4287-8663-9A0686F83B18}"/>
          </ac:spMkLst>
        </pc:spChg>
        <pc:spChg chg="add del mod">
          <ac:chgData name="Lombardo, Timothy Paul" userId="bb3fd58c-3bf2-4d13-ad05-8aac89cc02d3" providerId="ADAL" clId="{D2024981-5099-4173-B285-D90263C26D32}" dt="2021-10-01T14:48:44.020" v="465" actId="478"/>
          <ac:spMkLst>
            <pc:docMk/>
            <pc:sldMk cId="2776964750" sldId="348"/>
            <ac:spMk id="32" creationId="{3487A78B-1F34-4993-BF57-DDE673C221F4}"/>
          </ac:spMkLst>
        </pc:spChg>
        <pc:spChg chg="add mod">
          <ac:chgData name="Lombardo, Timothy Paul" userId="bb3fd58c-3bf2-4d13-ad05-8aac89cc02d3" providerId="ADAL" clId="{D2024981-5099-4173-B285-D90263C26D32}" dt="2021-10-04T19:49:12.001" v="2494" actId="13244"/>
          <ac:spMkLst>
            <pc:docMk/>
            <pc:sldMk cId="2776964750" sldId="348"/>
            <ac:spMk id="33" creationId="{65119566-552E-4DA3-A1A1-636A53C7B3CF}"/>
          </ac:spMkLst>
        </pc:spChg>
        <pc:spChg chg="add del mod">
          <ac:chgData name="Lombardo, Timothy Paul" userId="bb3fd58c-3bf2-4d13-ad05-8aac89cc02d3" providerId="ADAL" clId="{D2024981-5099-4173-B285-D90263C26D32}" dt="2021-10-04T18:18:27.739" v="1694" actId="478"/>
          <ac:spMkLst>
            <pc:docMk/>
            <pc:sldMk cId="2776964750" sldId="348"/>
            <ac:spMk id="34" creationId="{D27A366A-2EA3-41FE-81AC-0157C4D27CF8}"/>
          </ac:spMkLst>
        </pc:spChg>
        <pc:spChg chg="mod">
          <ac:chgData name="Lombardo, Timothy Paul" userId="bb3fd58c-3bf2-4d13-ad05-8aac89cc02d3" providerId="ADAL" clId="{D2024981-5099-4173-B285-D90263C26D32}" dt="2021-10-01T14:49:12.532" v="474" actId="2711"/>
          <ac:spMkLst>
            <pc:docMk/>
            <pc:sldMk cId="2776964750" sldId="348"/>
            <ac:spMk id="37" creationId="{2DAABEB4-9AE0-435C-96CE-4DA18A5FBB3C}"/>
          </ac:spMkLst>
        </pc:spChg>
        <pc:spChg chg="mod">
          <ac:chgData name="Lombardo, Timothy Paul" userId="bb3fd58c-3bf2-4d13-ad05-8aac89cc02d3" providerId="ADAL" clId="{D2024981-5099-4173-B285-D90263C26D32}" dt="2021-10-01T14:49:12.532" v="474" actId="2711"/>
          <ac:spMkLst>
            <pc:docMk/>
            <pc:sldMk cId="2776964750" sldId="348"/>
            <ac:spMk id="38" creationId="{03012C46-2A24-49AD-9EBB-9DC29566C843}"/>
          </ac:spMkLst>
        </pc:spChg>
        <pc:spChg chg="mod">
          <ac:chgData name="Lombardo, Timothy Paul" userId="bb3fd58c-3bf2-4d13-ad05-8aac89cc02d3" providerId="ADAL" clId="{D2024981-5099-4173-B285-D90263C26D32}" dt="2021-10-01T14:49:12.532" v="474" actId="2711"/>
          <ac:spMkLst>
            <pc:docMk/>
            <pc:sldMk cId="2776964750" sldId="348"/>
            <ac:spMk id="39" creationId="{0102F167-F8E5-49FD-9384-6BB9771310D7}"/>
          </ac:spMkLst>
        </pc:spChg>
        <pc:spChg chg="mod">
          <ac:chgData name="Lombardo, Timothy Paul" userId="bb3fd58c-3bf2-4d13-ad05-8aac89cc02d3" providerId="ADAL" clId="{D2024981-5099-4173-B285-D90263C26D32}" dt="2021-10-01T14:49:12.532" v="474" actId="2711"/>
          <ac:spMkLst>
            <pc:docMk/>
            <pc:sldMk cId="2776964750" sldId="348"/>
            <ac:spMk id="40" creationId="{F6E6BDB0-0B3A-4630-936A-554646D5A855}"/>
          </ac:spMkLst>
        </pc:spChg>
        <pc:spChg chg="mod">
          <ac:chgData name="Lombardo, Timothy Paul" userId="bb3fd58c-3bf2-4d13-ad05-8aac89cc02d3" providerId="ADAL" clId="{D2024981-5099-4173-B285-D90263C26D32}" dt="2021-10-01T14:49:12.532" v="474" actId="2711"/>
          <ac:spMkLst>
            <pc:docMk/>
            <pc:sldMk cId="2776964750" sldId="348"/>
            <ac:spMk id="41" creationId="{1FE34894-A1DD-4C44-A7AB-7CE7EFAA8DBE}"/>
          </ac:spMkLst>
        </pc:spChg>
        <pc:spChg chg="mod">
          <ac:chgData name="Lombardo, Timothy Paul" userId="bb3fd58c-3bf2-4d13-ad05-8aac89cc02d3" providerId="ADAL" clId="{D2024981-5099-4173-B285-D90263C26D32}" dt="2021-10-01T14:49:12.532" v="474" actId="2711"/>
          <ac:spMkLst>
            <pc:docMk/>
            <pc:sldMk cId="2776964750" sldId="348"/>
            <ac:spMk id="42" creationId="{FCD00729-3946-4C0F-B858-51CB55EED1C6}"/>
          </ac:spMkLst>
        </pc:spChg>
        <pc:spChg chg="mod">
          <ac:chgData name="Lombardo, Timothy Paul" userId="bb3fd58c-3bf2-4d13-ad05-8aac89cc02d3" providerId="ADAL" clId="{D2024981-5099-4173-B285-D90263C26D32}" dt="2021-10-01T14:49:12.532" v="474" actId="2711"/>
          <ac:spMkLst>
            <pc:docMk/>
            <pc:sldMk cId="2776964750" sldId="348"/>
            <ac:spMk id="43" creationId="{6CB4726D-828E-4CC7-A796-3D38B26AC35D}"/>
          </ac:spMkLst>
        </pc:spChg>
        <pc:spChg chg="mod">
          <ac:chgData name="Lombardo, Timothy Paul" userId="bb3fd58c-3bf2-4d13-ad05-8aac89cc02d3" providerId="ADAL" clId="{D2024981-5099-4173-B285-D90263C26D32}" dt="2021-10-01T14:49:12.532" v="474" actId="2711"/>
          <ac:spMkLst>
            <pc:docMk/>
            <pc:sldMk cId="2776964750" sldId="348"/>
            <ac:spMk id="44" creationId="{CE3118A8-E5E5-4D24-8E44-45381DDDFF46}"/>
          </ac:spMkLst>
        </pc:spChg>
        <pc:spChg chg="mod">
          <ac:chgData name="Lombardo, Timothy Paul" userId="bb3fd58c-3bf2-4d13-ad05-8aac89cc02d3" providerId="ADAL" clId="{D2024981-5099-4173-B285-D90263C26D32}" dt="2021-10-01T14:49:12.532" v="474" actId="2711"/>
          <ac:spMkLst>
            <pc:docMk/>
            <pc:sldMk cId="2776964750" sldId="348"/>
            <ac:spMk id="45" creationId="{995E5FE2-9D56-4F71-AC7F-B4E849BC02B1}"/>
          </ac:spMkLst>
        </pc:spChg>
        <pc:spChg chg="mod">
          <ac:chgData name="Lombardo, Timothy Paul" userId="bb3fd58c-3bf2-4d13-ad05-8aac89cc02d3" providerId="ADAL" clId="{D2024981-5099-4173-B285-D90263C26D32}" dt="2021-10-01T14:49:12.532" v="474" actId="2711"/>
          <ac:spMkLst>
            <pc:docMk/>
            <pc:sldMk cId="2776964750" sldId="348"/>
            <ac:spMk id="46" creationId="{53D448A0-E9C0-4941-BB04-C334044BD53B}"/>
          </ac:spMkLst>
        </pc:spChg>
        <pc:spChg chg="mod">
          <ac:chgData name="Lombardo, Timothy Paul" userId="bb3fd58c-3bf2-4d13-ad05-8aac89cc02d3" providerId="ADAL" clId="{D2024981-5099-4173-B285-D90263C26D32}" dt="2021-10-01T14:49:12.532" v="474" actId="2711"/>
          <ac:spMkLst>
            <pc:docMk/>
            <pc:sldMk cId="2776964750" sldId="348"/>
            <ac:spMk id="51" creationId="{C07DBA2D-7163-475E-A02D-5A0C1AF1E9A8}"/>
          </ac:spMkLst>
        </pc:spChg>
        <pc:spChg chg="add mod">
          <ac:chgData name="Lombardo, Timothy Paul" userId="bb3fd58c-3bf2-4d13-ad05-8aac89cc02d3" providerId="ADAL" clId="{D2024981-5099-4173-B285-D90263C26D32}" dt="2021-10-04T19:49:17.276" v="2495" actId="13244"/>
          <ac:spMkLst>
            <pc:docMk/>
            <pc:sldMk cId="2776964750" sldId="348"/>
            <ac:spMk id="52" creationId="{50EC7833-6DE7-4198-9956-93FEBD3B9B2F}"/>
          </ac:spMkLst>
        </pc:spChg>
        <pc:spChg chg="add del mod">
          <ac:chgData name="Lombardo, Timothy Paul" userId="bb3fd58c-3bf2-4d13-ad05-8aac89cc02d3" providerId="ADAL" clId="{D2024981-5099-4173-B285-D90263C26D32}" dt="2021-10-04T18:09:37.468" v="1592" actId="33423"/>
          <ac:spMkLst>
            <pc:docMk/>
            <pc:sldMk cId="2776964750" sldId="348"/>
            <ac:spMk id="53" creationId="{4B99EDDF-F525-4292-A4F0-878663808722}"/>
          </ac:spMkLst>
        </pc:spChg>
        <pc:spChg chg="add del mod">
          <ac:chgData name="Lombardo, Timothy Paul" userId="bb3fd58c-3bf2-4d13-ad05-8aac89cc02d3" providerId="ADAL" clId="{D2024981-5099-4173-B285-D90263C26D32}" dt="2021-10-04T18:18:06.417" v="1689" actId="478"/>
          <ac:spMkLst>
            <pc:docMk/>
            <pc:sldMk cId="2776964750" sldId="348"/>
            <ac:spMk id="54" creationId="{783FC3B4-6C6A-4552-876E-0178F18CAFAB}"/>
          </ac:spMkLst>
        </pc:spChg>
        <pc:spChg chg="add mod">
          <ac:chgData name="Lombardo, Timothy Paul" userId="bb3fd58c-3bf2-4d13-ad05-8aac89cc02d3" providerId="ADAL" clId="{D2024981-5099-4173-B285-D90263C26D32}" dt="2021-10-01T14:49:42.879" v="482" actId="14100"/>
          <ac:spMkLst>
            <pc:docMk/>
            <pc:sldMk cId="2776964750" sldId="348"/>
            <ac:spMk id="55" creationId="{0BDB1A96-85F1-41C8-9E03-7FEAA43201AC}"/>
          </ac:spMkLst>
        </pc:spChg>
        <pc:spChg chg="add mod">
          <ac:chgData name="Lombardo, Timothy Paul" userId="bb3fd58c-3bf2-4d13-ad05-8aac89cc02d3" providerId="ADAL" clId="{D2024981-5099-4173-B285-D90263C26D32}" dt="2021-10-01T14:49:42.879" v="482" actId="14100"/>
          <ac:spMkLst>
            <pc:docMk/>
            <pc:sldMk cId="2776964750" sldId="348"/>
            <ac:spMk id="56" creationId="{AA3104EF-8ADD-4122-BF43-5CF858A7AECE}"/>
          </ac:spMkLst>
        </pc:spChg>
        <pc:grpChg chg="del">
          <ac:chgData name="Lombardo, Timothy Paul" userId="bb3fd58c-3bf2-4d13-ad05-8aac89cc02d3" providerId="ADAL" clId="{D2024981-5099-4173-B285-D90263C26D32}" dt="2021-10-01T13:33:17.403" v="76" actId="478"/>
          <ac:grpSpMkLst>
            <pc:docMk/>
            <pc:sldMk cId="2776964750" sldId="348"/>
            <ac:grpSpMk id="28" creationId="{00000000-0000-0000-0000-000000000000}"/>
          </ac:grpSpMkLst>
        </pc:grpChg>
        <pc:grpChg chg="add mod">
          <ac:chgData name="Lombardo, Timothy Paul" userId="bb3fd58c-3bf2-4d13-ad05-8aac89cc02d3" providerId="ADAL" clId="{D2024981-5099-4173-B285-D90263C26D32}" dt="2021-10-04T18:06:51.566" v="1570" actId="962"/>
          <ac:grpSpMkLst>
            <pc:docMk/>
            <pc:sldMk cId="2776964750" sldId="348"/>
            <ac:grpSpMk id="35" creationId="{464189F4-A6B1-47DD-A486-D518FD4FE0D6}"/>
          </ac:grpSpMkLst>
        </pc:grpChg>
        <pc:graphicFrameChg chg="del">
          <ac:chgData name="Lombardo, Timothy Paul" userId="bb3fd58c-3bf2-4d13-ad05-8aac89cc02d3" providerId="ADAL" clId="{D2024981-5099-4173-B285-D90263C26D32}" dt="2021-10-01T13:33:17.403" v="76" actId="478"/>
          <ac:graphicFrameMkLst>
            <pc:docMk/>
            <pc:sldMk cId="2776964750" sldId="348"/>
            <ac:graphicFrameMk id="23" creationId="{00000000-0000-0000-0000-000000000000}"/>
          </ac:graphicFrameMkLst>
        </pc:graphicFrameChg>
        <pc:graphicFrameChg chg="add del mod replId">
          <ac:chgData name="Lombardo, Timothy Paul" userId="bb3fd58c-3bf2-4d13-ad05-8aac89cc02d3" providerId="ADAL" clId="{D2024981-5099-4173-B285-D90263C26D32}" dt="2021-10-04T19:49:23.453" v="2496" actId="13244"/>
          <ac:graphicFrameMkLst>
            <pc:docMk/>
            <pc:sldMk cId="2776964750" sldId="348"/>
            <ac:graphicFrameMk id="53" creationId="{4B99EDDF-F525-4292-A4F0-878663808722}"/>
          </ac:graphicFrameMkLst>
        </pc:graphicFrameChg>
      </pc:sldChg>
      <pc:sldChg chg="addSp delSp modSp">
        <pc:chgData name="Lombardo, Timothy Paul" userId="bb3fd58c-3bf2-4d13-ad05-8aac89cc02d3" providerId="ADAL" clId="{D2024981-5099-4173-B285-D90263C26D32}" dt="2021-10-04T19:49:38.612" v="2497" actId="13244"/>
        <pc:sldMkLst>
          <pc:docMk/>
          <pc:sldMk cId="2749261227" sldId="349"/>
        </pc:sldMkLst>
        <pc:spChg chg="mod">
          <ac:chgData name="Lombardo, Timothy Paul" userId="bb3fd58c-3bf2-4d13-ad05-8aac89cc02d3" providerId="ADAL" clId="{D2024981-5099-4173-B285-D90263C26D32}" dt="2021-10-04T19:49:38.612" v="2497" actId="13244"/>
          <ac:spMkLst>
            <pc:docMk/>
            <pc:sldMk cId="2749261227" sldId="349"/>
            <ac:spMk id="2" creationId="{00000000-0000-0000-0000-000000000000}"/>
          </ac:spMkLst>
        </pc:spChg>
        <pc:spChg chg="del">
          <ac:chgData name="Lombardo, Timothy Paul" userId="bb3fd58c-3bf2-4d13-ad05-8aac89cc02d3" providerId="ADAL" clId="{D2024981-5099-4173-B285-D90263C26D32}" dt="2021-10-01T13:33:24.314" v="79" actId="478"/>
          <ac:spMkLst>
            <pc:docMk/>
            <pc:sldMk cId="2749261227" sldId="349"/>
            <ac:spMk id="3" creationId="{00000000-0000-0000-0000-000000000000}"/>
          </ac:spMkLst>
        </pc:spChg>
        <pc:spChg chg="del">
          <ac:chgData name="Lombardo, Timothy Paul" userId="bb3fd58c-3bf2-4d13-ad05-8aac89cc02d3" providerId="ADAL" clId="{D2024981-5099-4173-B285-D90263C26D32}" dt="2021-10-01T13:33:24.314" v="79" actId="478"/>
          <ac:spMkLst>
            <pc:docMk/>
            <pc:sldMk cId="2749261227" sldId="349"/>
            <ac:spMk id="4" creationId="{00000000-0000-0000-0000-000000000000}"/>
          </ac:spMkLst>
        </pc:spChg>
        <pc:spChg chg="del">
          <ac:chgData name="Lombardo, Timothy Paul" userId="bb3fd58c-3bf2-4d13-ad05-8aac89cc02d3" providerId="ADAL" clId="{D2024981-5099-4173-B285-D90263C26D32}" dt="2021-10-01T13:33:24.314" v="79" actId="478"/>
          <ac:spMkLst>
            <pc:docMk/>
            <pc:sldMk cId="2749261227" sldId="349"/>
            <ac:spMk id="5" creationId="{00000000-0000-0000-0000-000000000000}"/>
          </ac:spMkLst>
        </pc:spChg>
        <pc:spChg chg="add del mod">
          <ac:chgData name="Lombardo, Timothy Paul" userId="bb3fd58c-3bf2-4d13-ad05-8aac89cc02d3" providerId="ADAL" clId="{D2024981-5099-4173-B285-D90263C26D32}" dt="2021-10-01T13:34:33.260" v="92"/>
          <ac:spMkLst>
            <pc:docMk/>
            <pc:sldMk cId="2749261227" sldId="349"/>
            <ac:spMk id="8" creationId="{D4E1B6E5-08D3-4EFF-9962-1F83AA8132C7}"/>
          </ac:spMkLst>
        </pc:spChg>
        <pc:spChg chg="add del mod">
          <ac:chgData name="Lombardo, Timothy Paul" userId="bb3fd58c-3bf2-4d13-ad05-8aac89cc02d3" providerId="ADAL" clId="{D2024981-5099-4173-B285-D90263C26D32}" dt="2021-10-01T13:34:33.260" v="92"/>
          <ac:spMkLst>
            <pc:docMk/>
            <pc:sldMk cId="2749261227" sldId="349"/>
            <ac:spMk id="9" creationId="{3AF1BB01-D4CE-480E-A2FC-0F00F84D279A}"/>
          </ac:spMkLst>
        </pc:spChg>
        <pc:spChg chg="add del mod">
          <ac:chgData name="Lombardo, Timothy Paul" userId="bb3fd58c-3bf2-4d13-ad05-8aac89cc02d3" providerId="ADAL" clId="{D2024981-5099-4173-B285-D90263C26D32}" dt="2021-10-01T14:50:00.717" v="485" actId="478"/>
          <ac:spMkLst>
            <pc:docMk/>
            <pc:sldMk cId="2749261227" sldId="349"/>
            <ac:spMk id="10" creationId="{9449671E-E13D-46C3-B4A6-60CFA13C0656}"/>
          </ac:spMkLst>
        </pc:spChg>
        <pc:spChg chg="del">
          <ac:chgData name="Lombardo, Timothy Paul" userId="bb3fd58c-3bf2-4d13-ad05-8aac89cc02d3" providerId="ADAL" clId="{D2024981-5099-4173-B285-D90263C26D32}" dt="2021-10-01T13:33:24.314" v="79" actId="478"/>
          <ac:spMkLst>
            <pc:docMk/>
            <pc:sldMk cId="2749261227" sldId="349"/>
            <ac:spMk id="11" creationId="{25DC97C2-7CCF-416D-AC1A-05F0FA31B99A}"/>
          </ac:spMkLst>
        </pc:spChg>
        <pc:spChg chg="add del mod">
          <ac:chgData name="Lombardo, Timothy Paul" userId="bb3fd58c-3bf2-4d13-ad05-8aac89cc02d3" providerId="ADAL" clId="{D2024981-5099-4173-B285-D90263C26D32}" dt="2021-10-01T14:49:59.462" v="484" actId="478"/>
          <ac:spMkLst>
            <pc:docMk/>
            <pc:sldMk cId="2749261227" sldId="349"/>
            <ac:spMk id="12" creationId="{C8188A39-7FBF-4929-9F5C-3258BB445695}"/>
          </ac:spMkLst>
        </pc:spChg>
        <pc:spChg chg="add del mod">
          <ac:chgData name="Lombardo, Timothy Paul" userId="bb3fd58c-3bf2-4d13-ad05-8aac89cc02d3" providerId="ADAL" clId="{D2024981-5099-4173-B285-D90263C26D32}" dt="2021-10-01T14:51:14.950" v="499" actId="478"/>
          <ac:spMkLst>
            <pc:docMk/>
            <pc:sldMk cId="2749261227" sldId="349"/>
            <ac:spMk id="13" creationId="{683AFF66-2F68-4196-9D94-97FB46E063C7}"/>
          </ac:spMkLst>
        </pc:spChg>
        <pc:spChg chg="add del mod">
          <ac:chgData name="Lombardo, Timothy Paul" userId="bb3fd58c-3bf2-4d13-ad05-8aac89cc02d3" providerId="ADAL" clId="{D2024981-5099-4173-B285-D90263C26D32}" dt="2021-10-01T14:51:11.859" v="498"/>
          <ac:spMkLst>
            <pc:docMk/>
            <pc:sldMk cId="2749261227" sldId="349"/>
            <ac:spMk id="15" creationId="{C06F1A20-FA4C-4313-BB55-7A84F3B93623}"/>
          </ac:spMkLst>
        </pc:spChg>
        <pc:spChg chg="add del mod">
          <ac:chgData name="Lombardo, Timothy Paul" userId="bb3fd58c-3bf2-4d13-ad05-8aac89cc02d3" providerId="ADAL" clId="{D2024981-5099-4173-B285-D90263C26D32}" dt="2021-10-01T14:51:16.364" v="500" actId="478"/>
          <ac:spMkLst>
            <pc:docMk/>
            <pc:sldMk cId="2749261227" sldId="349"/>
            <ac:spMk id="16" creationId="{4A99DC3E-BB00-4D94-BC90-2954AA9D1559}"/>
          </ac:spMkLst>
        </pc:spChg>
        <pc:spChg chg="add mod">
          <ac:chgData name="Lombardo, Timothy Paul" userId="bb3fd58c-3bf2-4d13-ad05-8aac89cc02d3" providerId="ADAL" clId="{D2024981-5099-4173-B285-D90263C26D32}" dt="2021-10-01T14:52:43.569" v="517" actId="1076"/>
          <ac:spMkLst>
            <pc:docMk/>
            <pc:sldMk cId="2749261227" sldId="349"/>
            <ac:spMk id="17" creationId="{9738951E-C194-4BE9-8187-C210138C5B67}"/>
          </ac:spMkLst>
        </pc:spChg>
        <pc:graphicFrameChg chg="del">
          <ac:chgData name="Lombardo, Timothy Paul" userId="bb3fd58c-3bf2-4d13-ad05-8aac89cc02d3" providerId="ADAL" clId="{D2024981-5099-4173-B285-D90263C26D32}" dt="2021-10-01T13:33:24.314" v="79" actId="478"/>
          <ac:graphicFrameMkLst>
            <pc:docMk/>
            <pc:sldMk cId="2749261227" sldId="349"/>
            <ac:graphicFrameMk id="6" creationId="{00000000-0000-0000-0000-000000000000}"/>
          </ac:graphicFrameMkLst>
        </pc:graphicFrameChg>
        <pc:graphicFrameChg chg="add mod ord">
          <ac:chgData name="Lombardo, Timothy Paul" userId="bb3fd58c-3bf2-4d13-ad05-8aac89cc02d3" providerId="ADAL" clId="{D2024981-5099-4173-B285-D90263C26D32}" dt="2021-10-01T14:51:24.789" v="502" actId="167"/>
          <ac:graphicFrameMkLst>
            <pc:docMk/>
            <pc:sldMk cId="2749261227" sldId="349"/>
            <ac:graphicFrameMk id="14" creationId="{0505945E-D607-445A-8BBA-79C5B47551BC}"/>
          </ac:graphicFrameMkLst>
        </pc:graphicFrameChg>
      </pc:sldChg>
      <pc:sldChg chg="addSp delSp modSp">
        <pc:chgData name="Lombardo, Timothy Paul" userId="bb3fd58c-3bf2-4d13-ad05-8aac89cc02d3" providerId="ADAL" clId="{D2024981-5099-4173-B285-D90263C26D32}" dt="2021-10-01T14:53:27.389" v="530" actId="403"/>
        <pc:sldMkLst>
          <pc:docMk/>
          <pc:sldMk cId="2712248039" sldId="350"/>
        </pc:sldMkLst>
        <pc:spChg chg="del">
          <ac:chgData name="Lombardo, Timothy Paul" userId="bb3fd58c-3bf2-4d13-ad05-8aac89cc02d3" providerId="ADAL" clId="{D2024981-5099-4173-B285-D90263C26D32}" dt="2021-10-01T13:33:29.579" v="80" actId="478"/>
          <ac:spMkLst>
            <pc:docMk/>
            <pc:sldMk cId="2712248039" sldId="350"/>
            <ac:spMk id="3" creationId="{00000000-0000-0000-0000-000000000000}"/>
          </ac:spMkLst>
        </pc:spChg>
        <pc:spChg chg="del">
          <ac:chgData name="Lombardo, Timothy Paul" userId="bb3fd58c-3bf2-4d13-ad05-8aac89cc02d3" providerId="ADAL" clId="{D2024981-5099-4173-B285-D90263C26D32}" dt="2021-10-01T13:33:29.579" v="80" actId="478"/>
          <ac:spMkLst>
            <pc:docMk/>
            <pc:sldMk cId="2712248039" sldId="350"/>
            <ac:spMk id="4" creationId="{00000000-0000-0000-0000-000000000000}"/>
          </ac:spMkLst>
        </pc:spChg>
        <pc:spChg chg="del">
          <ac:chgData name="Lombardo, Timothy Paul" userId="bb3fd58c-3bf2-4d13-ad05-8aac89cc02d3" providerId="ADAL" clId="{D2024981-5099-4173-B285-D90263C26D32}" dt="2021-10-01T13:33:29.579" v="80" actId="478"/>
          <ac:spMkLst>
            <pc:docMk/>
            <pc:sldMk cId="2712248039" sldId="350"/>
            <ac:spMk id="5" creationId="{00000000-0000-0000-0000-000000000000}"/>
          </ac:spMkLst>
        </pc:spChg>
        <pc:spChg chg="add del mod">
          <ac:chgData name="Lombardo, Timothy Paul" userId="bb3fd58c-3bf2-4d13-ad05-8aac89cc02d3" providerId="ADAL" clId="{D2024981-5099-4173-B285-D90263C26D32}" dt="2021-10-01T13:34:33.260" v="92"/>
          <ac:spMkLst>
            <pc:docMk/>
            <pc:sldMk cId="2712248039" sldId="350"/>
            <ac:spMk id="7" creationId="{1A3ABBC7-EDB1-4CFD-B30F-B4B27A2F3545}"/>
          </ac:spMkLst>
        </pc:spChg>
        <pc:spChg chg="add del mod">
          <ac:chgData name="Lombardo, Timothy Paul" userId="bb3fd58c-3bf2-4d13-ad05-8aac89cc02d3" providerId="ADAL" clId="{D2024981-5099-4173-B285-D90263C26D32}" dt="2021-10-01T13:34:33.260" v="92"/>
          <ac:spMkLst>
            <pc:docMk/>
            <pc:sldMk cId="2712248039" sldId="350"/>
            <ac:spMk id="8" creationId="{21AA0F54-CF4E-45EB-B2B3-D78C1DA8DD1E}"/>
          </ac:spMkLst>
        </pc:spChg>
        <pc:spChg chg="add del mod">
          <ac:chgData name="Lombardo, Timothy Paul" userId="bb3fd58c-3bf2-4d13-ad05-8aac89cc02d3" providerId="ADAL" clId="{D2024981-5099-4173-B285-D90263C26D32}" dt="2021-10-01T14:53:22.396" v="526" actId="478"/>
          <ac:spMkLst>
            <pc:docMk/>
            <pc:sldMk cId="2712248039" sldId="350"/>
            <ac:spMk id="9" creationId="{5C46843E-8D53-4AB4-80B6-6C588FAF0F86}"/>
          </ac:spMkLst>
        </pc:spChg>
        <pc:spChg chg="del">
          <ac:chgData name="Lombardo, Timothy Paul" userId="bb3fd58c-3bf2-4d13-ad05-8aac89cc02d3" providerId="ADAL" clId="{D2024981-5099-4173-B285-D90263C26D32}" dt="2021-10-01T13:33:29.579" v="80" actId="478"/>
          <ac:spMkLst>
            <pc:docMk/>
            <pc:sldMk cId="2712248039" sldId="350"/>
            <ac:spMk id="10" creationId="{91E8C5D1-FFBB-416D-9D0E-C6FC66C95447}"/>
          </ac:spMkLst>
        </pc:spChg>
        <pc:spChg chg="add mod">
          <ac:chgData name="Lombardo, Timothy Paul" userId="bb3fd58c-3bf2-4d13-ad05-8aac89cc02d3" providerId="ADAL" clId="{D2024981-5099-4173-B285-D90263C26D32}" dt="2021-10-01T14:53:27.389" v="530" actId="403"/>
          <ac:spMkLst>
            <pc:docMk/>
            <pc:sldMk cId="2712248039" sldId="350"/>
            <ac:spMk id="11" creationId="{37D860DB-2CB9-475E-8AE9-5BD98921EB0C}"/>
          </ac:spMkLst>
        </pc:spChg>
      </pc:sldChg>
      <pc:sldChg chg="addSp delSp modSp">
        <pc:chgData name="Lombardo, Timothy Paul" userId="bb3fd58c-3bf2-4d13-ad05-8aac89cc02d3" providerId="ADAL" clId="{D2024981-5099-4173-B285-D90263C26D32}" dt="2021-10-04T19:50:05.408" v="2501" actId="13244"/>
        <pc:sldMkLst>
          <pc:docMk/>
          <pc:sldMk cId="4053187702" sldId="351"/>
        </pc:sldMkLst>
        <pc:spChg chg="mod">
          <ac:chgData name="Lombardo, Timothy Paul" userId="bb3fd58c-3bf2-4d13-ad05-8aac89cc02d3" providerId="ADAL" clId="{D2024981-5099-4173-B285-D90263C26D32}" dt="2021-10-04T19:49:47.153" v="2498" actId="13244"/>
          <ac:spMkLst>
            <pc:docMk/>
            <pc:sldMk cId="4053187702" sldId="351"/>
            <ac:spMk id="2" creationId="{00000000-0000-0000-0000-000000000000}"/>
          </ac:spMkLst>
        </pc:spChg>
        <pc:spChg chg="del">
          <ac:chgData name="Lombardo, Timothy Paul" userId="bb3fd58c-3bf2-4d13-ad05-8aac89cc02d3" providerId="ADAL" clId="{D2024981-5099-4173-B285-D90263C26D32}" dt="2021-10-01T13:33:34.327" v="81" actId="478"/>
          <ac:spMkLst>
            <pc:docMk/>
            <pc:sldMk cId="4053187702" sldId="351"/>
            <ac:spMk id="3" creationId="{00000000-0000-0000-0000-000000000000}"/>
          </ac:spMkLst>
        </pc:spChg>
        <pc:spChg chg="del">
          <ac:chgData name="Lombardo, Timothy Paul" userId="bb3fd58c-3bf2-4d13-ad05-8aac89cc02d3" providerId="ADAL" clId="{D2024981-5099-4173-B285-D90263C26D32}" dt="2021-10-01T13:33:34.327" v="81" actId="478"/>
          <ac:spMkLst>
            <pc:docMk/>
            <pc:sldMk cId="4053187702" sldId="351"/>
            <ac:spMk id="4" creationId="{00000000-0000-0000-0000-000000000000}"/>
          </ac:spMkLst>
        </pc:spChg>
        <pc:spChg chg="del">
          <ac:chgData name="Lombardo, Timothy Paul" userId="bb3fd58c-3bf2-4d13-ad05-8aac89cc02d3" providerId="ADAL" clId="{D2024981-5099-4173-B285-D90263C26D32}" dt="2021-10-01T13:33:34.327" v="81" actId="478"/>
          <ac:spMkLst>
            <pc:docMk/>
            <pc:sldMk cId="4053187702" sldId="351"/>
            <ac:spMk id="5" creationId="{00000000-0000-0000-0000-000000000000}"/>
          </ac:spMkLst>
        </pc:spChg>
        <pc:spChg chg="del">
          <ac:chgData name="Lombardo, Timothy Paul" userId="bb3fd58c-3bf2-4d13-ad05-8aac89cc02d3" providerId="ADAL" clId="{D2024981-5099-4173-B285-D90263C26D32}" dt="2021-10-01T13:33:34.327" v="81" actId="478"/>
          <ac:spMkLst>
            <pc:docMk/>
            <pc:sldMk cId="4053187702" sldId="351"/>
            <ac:spMk id="8" creationId="{00000000-0000-0000-0000-000000000000}"/>
          </ac:spMkLst>
        </pc:spChg>
        <pc:spChg chg="del">
          <ac:chgData name="Lombardo, Timothy Paul" userId="bb3fd58c-3bf2-4d13-ad05-8aac89cc02d3" providerId="ADAL" clId="{D2024981-5099-4173-B285-D90263C26D32}" dt="2021-10-01T13:33:34.327" v="81" actId="478"/>
          <ac:spMkLst>
            <pc:docMk/>
            <pc:sldMk cId="4053187702" sldId="351"/>
            <ac:spMk id="9" creationId="{00000000-0000-0000-0000-000000000000}"/>
          </ac:spMkLst>
        </pc:spChg>
        <pc:spChg chg="del">
          <ac:chgData name="Lombardo, Timothy Paul" userId="bb3fd58c-3bf2-4d13-ad05-8aac89cc02d3" providerId="ADAL" clId="{D2024981-5099-4173-B285-D90263C26D32}" dt="2021-10-01T13:33:34.327" v="81" actId="478"/>
          <ac:spMkLst>
            <pc:docMk/>
            <pc:sldMk cId="4053187702" sldId="351"/>
            <ac:spMk id="10" creationId="{00000000-0000-0000-0000-000000000000}"/>
          </ac:spMkLst>
        </pc:spChg>
        <pc:spChg chg="del">
          <ac:chgData name="Lombardo, Timothy Paul" userId="bb3fd58c-3bf2-4d13-ad05-8aac89cc02d3" providerId="ADAL" clId="{D2024981-5099-4173-B285-D90263C26D32}" dt="2021-10-01T13:33:34.327" v="81" actId="478"/>
          <ac:spMkLst>
            <pc:docMk/>
            <pc:sldMk cId="4053187702" sldId="351"/>
            <ac:spMk id="11" creationId="{00000000-0000-0000-0000-000000000000}"/>
          </ac:spMkLst>
        </pc:spChg>
        <pc:spChg chg="add mod">
          <ac:chgData name="Lombardo, Timothy Paul" userId="bb3fd58c-3bf2-4d13-ad05-8aac89cc02d3" providerId="ADAL" clId="{D2024981-5099-4173-B285-D90263C26D32}" dt="2021-10-04T18:16:57.378" v="1681" actId="20577"/>
          <ac:spMkLst>
            <pc:docMk/>
            <pc:sldMk cId="4053187702" sldId="351"/>
            <ac:spMk id="11" creationId="{144C69B9-BA2C-4FA5-A92B-74FF8AEC91EB}"/>
          </ac:spMkLst>
        </pc:spChg>
        <pc:spChg chg="del">
          <ac:chgData name="Lombardo, Timothy Paul" userId="bb3fd58c-3bf2-4d13-ad05-8aac89cc02d3" providerId="ADAL" clId="{D2024981-5099-4173-B285-D90263C26D32}" dt="2021-10-01T13:33:34.327" v="81" actId="478"/>
          <ac:spMkLst>
            <pc:docMk/>
            <pc:sldMk cId="4053187702" sldId="351"/>
            <ac:spMk id="12" creationId="{00000000-0000-0000-0000-000000000000}"/>
          </ac:spMkLst>
        </pc:spChg>
        <pc:spChg chg="del">
          <ac:chgData name="Lombardo, Timothy Paul" userId="bb3fd58c-3bf2-4d13-ad05-8aac89cc02d3" providerId="ADAL" clId="{D2024981-5099-4173-B285-D90263C26D32}" dt="2021-10-01T13:33:34.327" v="81" actId="478"/>
          <ac:spMkLst>
            <pc:docMk/>
            <pc:sldMk cId="4053187702" sldId="351"/>
            <ac:spMk id="13" creationId="{00000000-0000-0000-0000-000000000000}"/>
          </ac:spMkLst>
        </pc:spChg>
        <pc:spChg chg="add del mod">
          <ac:chgData name="Lombardo, Timothy Paul" userId="bb3fd58c-3bf2-4d13-ad05-8aac89cc02d3" providerId="ADAL" clId="{D2024981-5099-4173-B285-D90263C26D32}" dt="2021-10-01T13:34:33.260" v="92"/>
          <ac:spMkLst>
            <pc:docMk/>
            <pc:sldMk cId="4053187702" sldId="351"/>
            <ac:spMk id="14" creationId="{8CD53537-BFA4-492E-B1AB-66CBCCD944A5}"/>
          </ac:spMkLst>
        </pc:spChg>
        <pc:spChg chg="add del mod">
          <ac:chgData name="Lombardo, Timothy Paul" userId="bb3fd58c-3bf2-4d13-ad05-8aac89cc02d3" providerId="ADAL" clId="{D2024981-5099-4173-B285-D90263C26D32}" dt="2021-10-01T13:34:33.260" v="92"/>
          <ac:spMkLst>
            <pc:docMk/>
            <pc:sldMk cId="4053187702" sldId="351"/>
            <ac:spMk id="15" creationId="{CF13D23F-0126-4B0F-8D63-1FA26C31EA22}"/>
          </ac:spMkLst>
        </pc:spChg>
        <pc:spChg chg="add del mod">
          <ac:chgData name="Lombardo, Timothy Paul" userId="bb3fd58c-3bf2-4d13-ad05-8aac89cc02d3" providerId="ADAL" clId="{D2024981-5099-4173-B285-D90263C26D32}" dt="2021-10-01T14:53:47.493" v="535" actId="478"/>
          <ac:spMkLst>
            <pc:docMk/>
            <pc:sldMk cId="4053187702" sldId="351"/>
            <ac:spMk id="16" creationId="{BCDC19D8-8B2F-485A-A0C0-16ED73DDC768}"/>
          </ac:spMkLst>
        </pc:spChg>
        <pc:spChg chg="del">
          <ac:chgData name="Lombardo, Timothy Paul" userId="bb3fd58c-3bf2-4d13-ad05-8aac89cc02d3" providerId="ADAL" clId="{D2024981-5099-4173-B285-D90263C26D32}" dt="2021-10-01T13:33:34.327" v="81" actId="478"/>
          <ac:spMkLst>
            <pc:docMk/>
            <pc:sldMk cId="4053187702" sldId="351"/>
            <ac:spMk id="17" creationId="{C999688A-0E7C-490F-8B2A-A42DF96269DC}"/>
          </ac:spMkLst>
        </pc:spChg>
        <pc:spChg chg="add del mod">
          <ac:chgData name="Lombardo, Timothy Paul" userId="bb3fd58c-3bf2-4d13-ad05-8aac89cc02d3" providerId="ADAL" clId="{D2024981-5099-4173-B285-D90263C26D32}" dt="2021-10-04T19:49:50.609" v="2499" actId="13244"/>
          <ac:spMkLst>
            <pc:docMk/>
            <pc:sldMk cId="4053187702" sldId="351"/>
            <ac:spMk id="18" creationId="{73F0E75B-AF43-4378-810C-9825C8F3EB7B}"/>
          </ac:spMkLst>
        </pc:spChg>
        <pc:spChg chg="add mod">
          <ac:chgData name="Lombardo, Timothy Paul" userId="bb3fd58c-3bf2-4d13-ad05-8aac89cc02d3" providerId="ADAL" clId="{D2024981-5099-4173-B285-D90263C26D32}" dt="2021-10-04T18:16:41.774" v="1678" actId="122"/>
          <ac:spMkLst>
            <pc:docMk/>
            <pc:sldMk cId="4053187702" sldId="351"/>
            <ac:spMk id="20" creationId="{03ABAFB6-998C-4D5F-B0D4-98D5D646F3E2}"/>
          </ac:spMkLst>
        </pc:spChg>
        <pc:spChg chg="add mod">
          <ac:chgData name="Lombardo, Timothy Paul" userId="bb3fd58c-3bf2-4d13-ad05-8aac89cc02d3" providerId="ADAL" clId="{D2024981-5099-4173-B285-D90263C26D32}" dt="2021-10-04T19:50:05.408" v="2501" actId="13244"/>
          <ac:spMkLst>
            <pc:docMk/>
            <pc:sldMk cId="4053187702" sldId="351"/>
            <ac:spMk id="21" creationId="{7EBC23FC-D524-4928-9CF5-7C2AC16D8649}"/>
          </ac:spMkLst>
        </pc:spChg>
        <pc:spChg chg="add mod">
          <ac:chgData name="Lombardo, Timothy Paul" userId="bb3fd58c-3bf2-4d13-ad05-8aac89cc02d3" providerId="ADAL" clId="{D2024981-5099-4173-B285-D90263C26D32}" dt="2021-10-04T18:16:41.774" v="1678" actId="122"/>
          <ac:spMkLst>
            <pc:docMk/>
            <pc:sldMk cId="4053187702" sldId="351"/>
            <ac:spMk id="22" creationId="{9937BAD9-9870-4DC1-BD3E-211D26119B66}"/>
          </ac:spMkLst>
        </pc:spChg>
        <pc:spChg chg="add mod">
          <ac:chgData name="Lombardo, Timothy Paul" userId="bb3fd58c-3bf2-4d13-ad05-8aac89cc02d3" providerId="ADAL" clId="{D2024981-5099-4173-B285-D90263C26D32}" dt="2021-10-04T19:49:59.733" v="2500" actId="13244"/>
          <ac:spMkLst>
            <pc:docMk/>
            <pc:sldMk cId="4053187702" sldId="351"/>
            <ac:spMk id="23" creationId="{9BACEAF5-987D-4A40-925E-DBED8D38BCF5}"/>
          </ac:spMkLst>
        </pc:spChg>
        <pc:spChg chg="add del mod">
          <ac:chgData name="Lombardo, Timothy Paul" userId="bb3fd58c-3bf2-4d13-ad05-8aac89cc02d3" providerId="ADAL" clId="{D2024981-5099-4173-B285-D90263C26D32}" dt="2021-10-04T18:16:41.774" v="1678" actId="122"/>
          <ac:spMkLst>
            <pc:docMk/>
            <pc:sldMk cId="4053187702" sldId="351"/>
            <ac:spMk id="24" creationId="{4BD53834-9B1B-4FA3-9408-68714A4B935D}"/>
          </ac:spMkLst>
        </pc:spChg>
        <pc:spChg chg="add del mod">
          <ac:chgData name="Lombardo, Timothy Paul" userId="bb3fd58c-3bf2-4d13-ad05-8aac89cc02d3" providerId="ADAL" clId="{D2024981-5099-4173-B285-D90263C26D32}" dt="2021-10-04T18:19:03.410" v="1699" actId="478"/>
          <ac:spMkLst>
            <pc:docMk/>
            <pc:sldMk cId="4053187702" sldId="351"/>
            <ac:spMk id="25" creationId="{76D126CF-AE23-4656-813D-BE23F4DF5967}"/>
          </ac:spMkLst>
        </pc:spChg>
        <pc:graphicFrameChg chg="del">
          <ac:chgData name="Lombardo, Timothy Paul" userId="bb3fd58c-3bf2-4d13-ad05-8aac89cc02d3" providerId="ADAL" clId="{D2024981-5099-4173-B285-D90263C26D32}" dt="2021-10-01T13:33:34.327" v="81" actId="478"/>
          <ac:graphicFrameMkLst>
            <pc:docMk/>
            <pc:sldMk cId="4053187702" sldId="351"/>
            <ac:graphicFrameMk id="7" creationId="{00000000-0000-0000-0000-000000000000}"/>
          </ac:graphicFrameMkLst>
        </pc:graphicFrameChg>
        <pc:graphicFrameChg chg="add mod modGraphic">
          <ac:chgData name="Lombardo, Timothy Paul" userId="bb3fd58c-3bf2-4d13-ad05-8aac89cc02d3" providerId="ADAL" clId="{D2024981-5099-4173-B285-D90263C26D32}" dt="2021-10-04T18:19:19.808" v="1701" actId="14100"/>
          <ac:graphicFrameMkLst>
            <pc:docMk/>
            <pc:sldMk cId="4053187702" sldId="351"/>
            <ac:graphicFrameMk id="19" creationId="{8FF12436-3B6D-4C38-A611-4C0FDF274B9E}"/>
          </ac:graphicFrameMkLst>
        </pc:graphicFrameChg>
      </pc:sldChg>
      <pc:sldChg chg="addSp delSp modSp">
        <pc:chgData name="Lombardo, Timothy Paul" userId="bb3fd58c-3bf2-4d13-ad05-8aac89cc02d3" providerId="ADAL" clId="{D2024981-5099-4173-B285-D90263C26D32}" dt="2021-10-01T14:55:39.455" v="574" actId="15"/>
        <pc:sldMkLst>
          <pc:docMk/>
          <pc:sldMk cId="3040120894" sldId="352"/>
        </pc:sldMkLst>
        <pc:spChg chg="del">
          <ac:chgData name="Lombardo, Timothy Paul" userId="bb3fd58c-3bf2-4d13-ad05-8aac89cc02d3" providerId="ADAL" clId="{D2024981-5099-4173-B285-D90263C26D32}" dt="2021-10-01T13:33:39.191" v="82" actId="478"/>
          <ac:spMkLst>
            <pc:docMk/>
            <pc:sldMk cId="3040120894" sldId="352"/>
            <ac:spMk id="3" creationId="{00000000-0000-0000-0000-000000000000}"/>
          </ac:spMkLst>
        </pc:spChg>
        <pc:spChg chg="del">
          <ac:chgData name="Lombardo, Timothy Paul" userId="bb3fd58c-3bf2-4d13-ad05-8aac89cc02d3" providerId="ADAL" clId="{D2024981-5099-4173-B285-D90263C26D32}" dt="2021-10-01T13:33:39.191" v="82" actId="478"/>
          <ac:spMkLst>
            <pc:docMk/>
            <pc:sldMk cId="3040120894" sldId="352"/>
            <ac:spMk id="4" creationId="{00000000-0000-0000-0000-000000000000}"/>
          </ac:spMkLst>
        </pc:spChg>
        <pc:spChg chg="del">
          <ac:chgData name="Lombardo, Timothy Paul" userId="bb3fd58c-3bf2-4d13-ad05-8aac89cc02d3" providerId="ADAL" clId="{D2024981-5099-4173-B285-D90263C26D32}" dt="2021-10-01T13:33:39.191" v="82" actId="478"/>
          <ac:spMkLst>
            <pc:docMk/>
            <pc:sldMk cId="3040120894" sldId="352"/>
            <ac:spMk id="5" creationId="{00000000-0000-0000-0000-000000000000}"/>
          </ac:spMkLst>
        </pc:spChg>
        <pc:spChg chg="add del mod">
          <ac:chgData name="Lombardo, Timothy Paul" userId="bb3fd58c-3bf2-4d13-ad05-8aac89cc02d3" providerId="ADAL" clId="{D2024981-5099-4173-B285-D90263C26D32}" dt="2021-10-01T13:34:33.260" v="92"/>
          <ac:spMkLst>
            <pc:docMk/>
            <pc:sldMk cId="3040120894" sldId="352"/>
            <ac:spMk id="7" creationId="{DCEF78D5-6A6D-48B7-A897-49C619E0ADC4}"/>
          </ac:spMkLst>
        </pc:spChg>
        <pc:spChg chg="add del mod">
          <ac:chgData name="Lombardo, Timothy Paul" userId="bb3fd58c-3bf2-4d13-ad05-8aac89cc02d3" providerId="ADAL" clId="{D2024981-5099-4173-B285-D90263C26D32}" dt="2021-10-01T13:34:33.260" v="92"/>
          <ac:spMkLst>
            <pc:docMk/>
            <pc:sldMk cId="3040120894" sldId="352"/>
            <ac:spMk id="8" creationId="{006CC060-A00D-44A3-8B0A-A4E86714FF99}"/>
          </ac:spMkLst>
        </pc:spChg>
        <pc:spChg chg="add mod">
          <ac:chgData name="Lombardo, Timothy Paul" userId="bb3fd58c-3bf2-4d13-ad05-8aac89cc02d3" providerId="ADAL" clId="{D2024981-5099-4173-B285-D90263C26D32}" dt="2021-10-01T13:34:33.260" v="92"/>
          <ac:spMkLst>
            <pc:docMk/>
            <pc:sldMk cId="3040120894" sldId="352"/>
            <ac:spMk id="9" creationId="{D6302ECE-AA89-45BC-9254-A349B2271C71}"/>
          </ac:spMkLst>
        </pc:spChg>
        <pc:spChg chg="del">
          <ac:chgData name="Lombardo, Timothy Paul" userId="bb3fd58c-3bf2-4d13-ad05-8aac89cc02d3" providerId="ADAL" clId="{D2024981-5099-4173-B285-D90263C26D32}" dt="2021-10-01T13:33:39.191" v="82" actId="478"/>
          <ac:spMkLst>
            <pc:docMk/>
            <pc:sldMk cId="3040120894" sldId="352"/>
            <ac:spMk id="10" creationId="{DAB856FA-1FAF-4402-B03E-2A2A40F090F5}"/>
          </ac:spMkLst>
        </pc:spChg>
        <pc:spChg chg="add mod">
          <ac:chgData name="Lombardo, Timothy Paul" userId="bb3fd58c-3bf2-4d13-ad05-8aac89cc02d3" providerId="ADAL" clId="{D2024981-5099-4173-B285-D90263C26D32}" dt="2021-10-01T14:55:39.455" v="574" actId="15"/>
          <ac:spMkLst>
            <pc:docMk/>
            <pc:sldMk cId="3040120894" sldId="352"/>
            <ac:spMk id="11" creationId="{32720BDE-75A3-4E41-809E-9484AE96D2AE}"/>
          </ac:spMkLst>
        </pc:spChg>
      </pc:sldChg>
      <pc:sldChg chg="addSp delSp modSp">
        <pc:chgData name="Lombardo, Timothy Paul" userId="bb3fd58c-3bf2-4d13-ad05-8aac89cc02d3" providerId="ADAL" clId="{D2024981-5099-4173-B285-D90263C26D32}" dt="2021-10-04T19:51:22.885" v="2511" actId="13244"/>
        <pc:sldMkLst>
          <pc:docMk/>
          <pc:sldMk cId="2209323906" sldId="353"/>
        </pc:sldMkLst>
        <pc:spChg chg="mod">
          <ac:chgData name="Lombardo, Timothy Paul" userId="bb3fd58c-3bf2-4d13-ad05-8aac89cc02d3" providerId="ADAL" clId="{D2024981-5099-4173-B285-D90263C26D32}" dt="2021-10-04T19:50:20.634" v="2502" actId="13244"/>
          <ac:spMkLst>
            <pc:docMk/>
            <pc:sldMk cId="2209323906" sldId="353"/>
            <ac:spMk id="2" creationId="{00000000-0000-0000-0000-000000000000}"/>
          </ac:spMkLst>
        </pc:spChg>
        <pc:spChg chg="del">
          <ac:chgData name="Lombardo, Timothy Paul" userId="bb3fd58c-3bf2-4d13-ad05-8aac89cc02d3" providerId="ADAL" clId="{D2024981-5099-4173-B285-D90263C26D32}" dt="2021-10-01T13:33:43.492" v="83" actId="478"/>
          <ac:spMkLst>
            <pc:docMk/>
            <pc:sldMk cId="2209323906" sldId="353"/>
            <ac:spMk id="3" creationId="{00000000-0000-0000-0000-000000000000}"/>
          </ac:spMkLst>
        </pc:spChg>
        <pc:spChg chg="add mod">
          <ac:chgData name="Lombardo, Timothy Paul" userId="bb3fd58c-3bf2-4d13-ad05-8aac89cc02d3" providerId="ADAL" clId="{D2024981-5099-4173-B285-D90263C26D32}" dt="2021-10-04T18:22:45.090" v="1837" actId="20577"/>
          <ac:spMkLst>
            <pc:docMk/>
            <pc:sldMk cId="2209323906" sldId="353"/>
            <ac:spMk id="3" creationId="{236BB462-BE08-4187-A310-E88898BF9119}"/>
          </ac:spMkLst>
        </pc:spChg>
        <pc:spChg chg="del">
          <ac:chgData name="Lombardo, Timothy Paul" userId="bb3fd58c-3bf2-4d13-ad05-8aac89cc02d3" providerId="ADAL" clId="{D2024981-5099-4173-B285-D90263C26D32}" dt="2021-10-01T13:33:43.492" v="83" actId="478"/>
          <ac:spMkLst>
            <pc:docMk/>
            <pc:sldMk cId="2209323906" sldId="353"/>
            <ac:spMk id="4" creationId="{00000000-0000-0000-0000-000000000000}"/>
          </ac:spMkLst>
        </pc:spChg>
        <pc:spChg chg="del">
          <ac:chgData name="Lombardo, Timothy Paul" userId="bb3fd58c-3bf2-4d13-ad05-8aac89cc02d3" providerId="ADAL" clId="{D2024981-5099-4173-B285-D90263C26D32}" dt="2021-10-01T13:33:43.492" v="83" actId="478"/>
          <ac:spMkLst>
            <pc:docMk/>
            <pc:sldMk cId="2209323906" sldId="353"/>
            <ac:spMk id="7" creationId="{00000000-0000-0000-0000-000000000000}"/>
          </ac:spMkLst>
        </pc:spChg>
        <pc:spChg chg="del">
          <ac:chgData name="Lombardo, Timothy Paul" userId="bb3fd58c-3bf2-4d13-ad05-8aac89cc02d3" providerId="ADAL" clId="{D2024981-5099-4173-B285-D90263C26D32}" dt="2021-10-01T13:33:43.492" v="83" actId="478"/>
          <ac:spMkLst>
            <pc:docMk/>
            <pc:sldMk cId="2209323906" sldId="353"/>
            <ac:spMk id="8" creationId="{00000000-0000-0000-0000-000000000000}"/>
          </ac:spMkLst>
        </pc:spChg>
        <pc:spChg chg="add del mod">
          <ac:chgData name="Lombardo, Timothy Paul" userId="bb3fd58c-3bf2-4d13-ad05-8aac89cc02d3" providerId="ADAL" clId="{D2024981-5099-4173-B285-D90263C26D32}" dt="2021-10-04T18:21:39.004" v="1823" actId="478"/>
          <ac:spMkLst>
            <pc:docMk/>
            <pc:sldMk cId="2209323906" sldId="353"/>
            <ac:spMk id="10" creationId="{48D7982E-408B-43DA-B354-FAC5152ADE2C}"/>
          </ac:spMkLst>
        </pc:spChg>
        <pc:spChg chg="add del mod">
          <ac:chgData name="Lombardo, Timothy Paul" userId="bb3fd58c-3bf2-4d13-ad05-8aac89cc02d3" providerId="ADAL" clId="{D2024981-5099-4173-B285-D90263C26D32}" dt="2021-10-01T13:34:33.260" v="92"/>
          <ac:spMkLst>
            <pc:docMk/>
            <pc:sldMk cId="2209323906" sldId="353"/>
            <ac:spMk id="10" creationId="{F217E6ED-8251-4C76-80AA-B43755F08ED6}"/>
          </ac:spMkLst>
        </pc:spChg>
        <pc:spChg chg="add del mod">
          <ac:chgData name="Lombardo, Timothy Paul" userId="bb3fd58c-3bf2-4d13-ad05-8aac89cc02d3" providerId="ADAL" clId="{D2024981-5099-4173-B285-D90263C26D32}" dt="2021-10-01T13:34:33.260" v="92"/>
          <ac:spMkLst>
            <pc:docMk/>
            <pc:sldMk cId="2209323906" sldId="353"/>
            <ac:spMk id="11" creationId="{5BC083B7-9D8E-4A5B-9D30-F9D3C7CC912B}"/>
          </ac:spMkLst>
        </pc:spChg>
        <pc:spChg chg="add del mod">
          <ac:chgData name="Lombardo, Timothy Paul" userId="bb3fd58c-3bf2-4d13-ad05-8aac89cc02d3" providerId="ADAL" clId="{D2024981-5099-4173-B285-D90263C26D32}" dt="2021-10-04T18:21:42.749" v="1824" actId="478"/>
          <ac:spMkLst>
            <pc:docMk/>
            <pc:sldMk cId="2209323906" sldId="353"/>
            <ac:spMk id="11" creationId="{5F45739E-6956-41E5-BA7B-BCBBF4127C66}"/>
          </ac:spMkLst>
        </pc:spChg>
        <pc:spChg chg="add mod">
          <ac:chgData name="Lombardo, Timothy Paul" userId="bb3fd58c-3bf2-4d13-ad05-8aac89cc02d3" providerId="ADAL" clId="{D2024981-5099-4173-B285-D90263C26D32}" dt="2021-10-04T19:50:31.974" v="2504" actId="13244"/>
          <ac:spMkLst>
            <pc:docMk/>
            <pc:sldMk cId="2209323906" sldId="353"/>
            <ac:spMk id="12" creationId="{1BD2DF6B-097B-4BD9-A970-14C5F57118D8}"/>
          </ac:spMkLst>
        </pc:spChg>
        <pc:spChg chg="del">
          <ac:chgData name="Lombardo, Timothy Paul" userId="bb3fd58c-3bf2-4d13-ad05-8aac89cc02d3" providerId="ADAL" clId="{D2024981-5099-4173-B285-D90263C26D32}" dt="2021-10-01T13:33:43.492" v="83" actId="478"/>
          <ac:spMkLst>
            <pc:docMk/>
            <pc:sldMk cId="2209323906" sldId="353"/>
            <ac:spMk id="12" creationId="{6B32E575-2703-43D6-AA6D-6CA07DC0C09B}"/>
          </ac:spMkLst>
        </pc:spChg>
        <pc:spChg chg="add del mod">
          <ac:chgData name="Lombardo, Timothy Paul" userId="bb3fd58c-3bf2-4d13-ad05-8aac89cc02d3" providerId="ADAL" clId="{D2024981-5099-4173-B285-D90263C26D32}" dt="2021-10-01T14:55:55.671" v="576" actId="478"/>
          <ac:spMkLst>
            <pc:docMk/>
            <pc:sldMk cId="2209323906" sldId="353"/>
            <ac:spMk id="13" creationId="{3424AF3C-72B9-477F-81BA-00CFC369AFE6}"/>
          </ac:spMkLst>
        </pc:spChg>
        <pc:spChg chg="add del mod">
          <ac:chgData name="Lombardo, Timothy Paul" userId="bb3fd58c-3bf2-4d13-ad05-8aac89cc02d3" providerId="ADAL" clId="{D2024981-5099-4173-B285-D90263C26D32}" dt="2021-10-01T14:55:54.696" v="575" actId="478"/>
          <ac:spMkLst>
            <pc:docMk/>
            <pc:sldMk cId="2209323906" sldId="353"/>
            <ac:spMk id="14" creationId="{090360D8-F23A-4D11-9E9E-6AFE08FB4D1E}"/>
          </ac:spMkLst>
        </pc:spChg>
        <pc:spChg chg="add mod">
          <ac:chgData name="Lombardo, Timothy Paul" userId="bb3fd58c-3bf2-4d13-ad05-8aac89cc02d3" providerId="ADAL" clId="{D2024981-5099-4173-B285-D90263C26D32}" dt="2021-10-04T19:51:01.156" v="2507" actId="13244"/>
          <ac:spMkLst>
            <pc:docMk/>
            <pc:sldMk cId="2209323906" sldId="353"/>
            <ac:spMk id="14" creationId="{4495D20B-8311-47CC-BAC6-E3780EA277B3}"/>
          </ac:spMkLst>
        </pc:spChg>
        <pc:spChg chg="add del mod">
          <ac:chgData name="Lombardo, Timothy Paul" userId="bb3fd58c-3bf2-4d13-ad05-8aac89cc02d3" providerId="ADAL" clId="{D2024981-5099-4173-B285-D90263C26D32}" dt="2021-10-04T19:50:24.602" v="2503" actId="13244"/>
          <ac:spMkLst>
            <pc:docMk/>
            <pc:sldMk cId="2209323906" sldId="353"/>
            <ac:spMk id="16" creationId="{C61A576D-06BE-4786-A8D0-452C3D5A41E1}"/>
          </ac:spMkLst>
        </pc:spChg>
        <pc:spChg chg="add del mod">
          <ac:chgData name="Lombardo, Timothy Paul" userId="bb3fd58c-3bf2-4d13-ad05-8aac89cc02d3" providerId="ADAL" clId="{D2024981-5099-4173-B285-D90263C26D32}" dt="2021-10-04T18:19:55.561" v="1712" actId="478"/>
          <ac:spMkLst>
            <pc:docMk/>
            <pc:sldMk cId="2209323906" sldId="353"/>
            <ac:spMk id="17" creationId="{233809E9-FD97-4240-8F05-F0DA5B2D107A}"/>
          </ac:spMkLst>
        </pc:spChg>
        <pc:spChg chg="add mod">
          <ac:chgData name="Lombardo, Timothy Paul" userId="bb3fd58c-3bf2-4d13-ad05-8aac89cc02d3" providerId="ADAL" clId="{D2024981-5099-4173-B285-D90263C26D32}" dt="2021-10-04T18:24:29.224" v="1883" actId="962"/>
          <ac:spMkLst>
            <pc:docMk/>
            <pc:sldMk cId="2209323906" sldId="353"/>
            <ac:spMk id="20" creationId="{FFD04432-C73D-4E58-8F97-B71FDA766B10}"/>
          </ac:spMkLst>
        </pc:spChg>
        <pc:spChg chg="add mod ord">
          <ac:chgData name="Lombardo, Timothy Paul" userId="bb3fd58c-3bf2-4d13-ad05-8aac89cc02d3" providerId="ADAL" clId="{D2024981-5099-4173-B285-D90263C26D32}" dt="2021-10-04T19:51:22.885" v="2511" actId="13244"/>
          <ac:spMkLst>
            <pc:docMk/>
            <pc:sldMk cId="2209323906" sldId="353"/>
            <ac:spMk id="21" creationId="{518D3CDB-DB14-4D8C-B8CA-4A9BE6D1D9F0}"/>
          </ac:spMkLst>
        </pc:spChg>
        <pc:graphicFrameChg chg="del">
          <ac:chgData name="Lombardo, Timothy Paul" userId="bb3fd58c-3bf2-4d13-ad05-8aac89cc02d3" providerId="ADAL" clId="{D2024981-5099-4173-B285-D90263C26D32}" dt="2021-10-01T13:33:43.492" v="83" actId="478"/>
          <ac:graphicFrameMkLst>
            <pc:docMk/>
            <pc:sldMk cId="2209323906" sldId="353"/>
            <ac:graphicFrameMk id="5" creationId="{00000000-0000-0000-0000-000000000000}"/>
          </ac:graphicFrameMkLst>
        </pc:graphicFrameChg>
        <pc:graphicFrameChg chg="del">
          <ac:chgData name="Lombardo, Timothy Paul" userId="bb3fd58c-3bf2-4d13-ad05-8aac89cc02d3" providerId="ADAL" clId="{D2024981-5099-4173-B285-D90263C26D32}" dt="2021-10-01T13:33:43.492" v="83" actId="478"/>
          <ac:graphicFrameMkLst>
            <pc:docMk/>
            <pc:sldMk cId="2209323906" sldId="353"/>
            <ac:graphicFrameMk id="6" creationId="{00000000-0000-0000-0000-000000000000}"/>
          </ac:graphicFrameMkLst>
        </pc:graphicFrameChg>
        <pc:graphicFrameChg chg="add mod">
          <ac:chgData name="Lombardo, Timothy Paul" userId="bb3fd58c-3bf2-4d13-ad05-8aac89cc02d3" providerId="ADAL" clId="{D2024981-5099-4173-B285-D90263C26D32}" dt="2021-10-04T19:50:44.838" v="2506" actId="13244"/>
          <ac:graphicFrameMkLst>
            <pc:docMk/>
            <pc:sldMk cId="2209323906" sldId="353"/>
            <ac:graphicFrameMk id="18" creationId="{317C7361-1A40-4858-AD27-4B87C7AA2709}"/>
          </ac:graphicFrameMkLst>
        </pc:graphicFrameChg>
        <pc:graphicFrameChg chg="add mod">
          <ac:chgData name="Lombardo, Timothy Paul" userId="bb3fd58c-3bf2-4d13-ad05-8aac89cc02d3" providerId="ADAL" clId="{D2024981-5099-4173-B285-D90263C26D32}" dt="2021-10-04T19:51:14.861" v="2510" actId="13244"/>
          <ac:graphicFrameMkLst>
            <pc:docMk/>
            <pc:sldMk cId="2209323906" sldId="353"/>
            <ac:graphicFrameMk id="19" creationId="{E4579CFD-4720-43CA-A9CE-7E61666C0B61}"/>
          </ac:graphicFrameMkLst>
        </pc:graphicFrameChg>
        <pc:graphicFrameChg chg="add mod modGraphic">
          <ac:chgData name="Lombardo, Timothy Paul" userId="bb3fd58c-3bf2-4d13-ad05-8aac89cc02d3" providerId="ADAL" clId="{D2024981-5099-4173-B285-D90263C26D32}" dt="2021-10-04T19:51:03.204" v="2508" actId="13244"/>
          <ac:graphicFrameMkLst>
            <pc:docMk/>
            <pc:sldMk cId="2209323906" sldId="353"/>
            <ac:graphicFrameMk id="22" creationId="{8645402E-21C2-4044-A41D-2ACA0C1B37EF}"/>
          </ac:graphicFrameMkLst>
        </pc:graphicFrameChg>
        <pc:graphicFrameChg chg="del">
          <ac:chgData name="Lombardo, Timothy Paul" userId="bb3fd58c-3bf2-4d13-ad05-8aac89cc02d3" providerId="ADAL" clId="{D2024981-5099-4173-B285-D90263C26D32}" dt="2021-10-01T13:33:43.492" v="83" actId="478"/>
          <ac:graphicFrameMkLst>
            <pc:docMk/>
            <pc:sldMk cId="2209323906" sldId="353"/>
            <ac:graphicFrameMk id="63489" creationId="{00000000-0000-0000-0000-000000000000}"/>
          </ac:graphicFrameMkLst>
        </pc:graphicFrameChg>
      </pc:sldChg>
      <pc:sldChg chg="addSp delSp modSp">
        <pc:chgData name="Lombardo, Timothy Paul" userId="bb3fd58c-3bf2-4d13-ad05-8aac89cc02d3" providerId="ADAL" clId="{D2024981-5099-4173-B285-D90263C26D32}" dt="2021-10-01T14:56:32.860" v="587" actId="478"/>
        <pc:sldMkLst>
          <pc:docMk/>
          <pc:sldMk cId="859499728" sldId="354"/>
        </pc:sldMkLst>
        <pc:spChg chg="del">
          <ac:chgData name="Lombardo, Timothy Paul" userId="bb3fd58c-3bf2-4d13-ad05-8aac89cc02d3" providerId="ADAL" clId="{D2024981-5099-4173-B285-D90263C26D32}" dt="2021-10-01T13:33:48.436" v="84" actId="478"/>
          <ac:spMkLst>
            <pc:docMk/>
            <pc:sldMk cId="859499728" sldId="354"/>
            <ac:spMk id="3" creationId="{00000000-0000-0000-0000-000000000000}"/>
          </ac:spMkLst>
        </pc:spChg>
        <pc:spChg chg="del">
          <ac:chgData name="Lombardo, Timothy Paul" userId="bb3fd58c-3bf2-4d13-ad05-8aac89cc02d3" providerId="ADAL" clId="{D2024981-5099-4173-B285-D90263C26D32}" dt="2021-10-01T13:33:48.436" v="84" actId="478"/>
          <ac:spMkLst>
            <pc:docMk/>
            <pc:sldMk cId="859499728" sldId="354"/>
            <ac:spMk id="4" creationId="{00000000-0000-0000-0000-000000000000}"/>
          </ac:spMkLst>
        </pc:spChg>
        <pc:spChg chg="del">
          <ac:chgData name="Lombardo, Timothy Paul" userId="bb3fd58c-3bf2-4d13-ad05-8aac89cc02d3" providerId="ADAL" clId="{D2024981-5099-4173-B285-D90263C26D32}" dt="2021-10-01T13:33:48.436" v="84" actId="478"/>
          <ac:spMkLst>
            <pc:docMk/>
            <pc:sldMk cId="859499728" sldId="354"/>
            <ac:spMk id="5" creationId="{00000000-0000-0000-0000-000000000000}"/>
          </ac:spMkLst>
        </pc:spChg>
        <pc:spChg chg="add del mod">
          <ac:chgData name="Lombardo, Timothy Paul" userId="bb3fd58c-3bf2-4d13-ad05-8aac89cc02d3" providerId="ADAL" clId="{D2024981-5099-4173-B285-D90263C26D32}" dt="2021-10-01T13:34:33.260" v="92"/>
          <ac:spMkLst>
            <pc:docMk/>
            <pc:sldMk cId="859499728" sldId="354"/>
            <ac:spMk id="7" creationId="{8C40C75F-A0D8-47B3-8F29-654C644E1510}"/>
          </ac:spMkLst>
        </pc:spChg>
        <pc:spChg chg="add del mod">
          <ac:chgData name="Lombardo, Timothy Paul" userId="bb3fd58c-3bf2-4d13-ad05-8aac89cc02d3" providerId="ADAL" clId="{D2024981-5099-4173-B285-D90263C26D32}" dt="2021-10-01T13:34:33.260" v="92"/>
          <ac:spMkLst>
            <pc:docMk/>
            <pc:sldMk cId="859499728" sldId="354"/>
            <ac:spMk id="8" creationId="{07E8E8C6-77B9-401D-AD6F-30DA25C6437A}"/>
          </ac:spMkLst>
        </pc:spChg>
        <pc:spChg chg="add del mod">
          <ac:chgData name="Lombardo, Timothy Paul" userId="bb3fd58c-3bf2-4d13-ad05-8aac89cc02d3" providerId="ADAL" clId="{D2024981-5099-4173-B285-D90263C26D32}" dt="2021-10-01T14:56:32.860" v="587" actId="478"/>
          <ac:spMkLst>
            <pc:docMk/>
            <pc:sldMk cId="859499728" sldId="354"/>
            <ac:spMk id="9" creationId="{6B78AE37-6168-4E07-9AEB-A1A7CD589213}"/>
          </ac:spMkLst>
        </pc:spChg>
        <pc:spChg chg="del">
          <ac:chgData name="Lombardo, Timothy Paul" userId="bb3fd58c-3bf2-4d13-ad05-8aac89cc02d3" providerId="ADAL" clId="{D2024981-5099-4173-B285-D90263C26D32}" dt="2021-10-01T13:33:48.436" v="84" actId="478"/>
          <ac:spMkLst>
            <pc:docMk/>
            <pc:sldMk cId="859499728" sldId="354"/>
            <ac:spMk id="10" creationId="{1BF4E0AD-0B39-4EE6-AD50-E2FB8E39FB62}"/>
          </ac:spMkLst>
        </pc:spChg>
        <pc:spChg chg="add mod">
          <ac:chgData name="Lombardo, Timothy Paul" userId="bb3fd58c-3bf2-4d13-ad05-8aac89cc02d3" providerId="ADAL" clId="{D2024981-5099-4173-B285-D90263C26D32}" dt="2021-10-01T14:56:28.319" v="586" actId="403"/>
          <ac:spMkLst>
            <pc:docMk/>
            <pc:sldMk cId="859499728" sldId="354"/>
            <ac:spMk id="11" creationId="{A90915F3-43F4-4035-85DA-7F689F7BD394}"/>
          </ac:spMkLst>
        </pc:spChg>
      </pc:sldChg>
      <pc:sldChg chg="addSp delSp modSp">
        <pc:chgData name="Lombardo, Timothy Paul" userId="bb3fd58c-3bf2-4d13-ad05-8aac89cc02d3" providerId="ADAL" clId="{D2024981-5099-4173-B285-D90263C26D32}" dt="2021-10-01T14:56:50.320" v="590" actId="20577"/>
        <pc:sldMkLst>
          <pc:docMk/>
          <pc:sldMk cId="459269569" sldId="355"/>
        </pc:sldMkLst>
        <pc:spChg chg="del">
          <ac:chgData name="Lombardo, Timothy Paul" userId="bb3fd58c-3bf2-4d13-ad05-8aac89cc02d3" providerId="ADAL" clId="{D2024981-5099-4173-B285-D90263C26D32}" dt="2021-10-01T13:33:52.985" v="85" actId="478"/>
          <ac:spMkLst>
            <pc:docMk/>
            <pc:sldMk cId="459269569" sldId="355"/>
            <ac:spMk id="3" creationId="{00000000-0000-0000-0000-000000000000}"/>
          </ac:spMkLst>
        </pc:spChg>
        <pc:spChg chg="del">
          <ac:chgData name="Lombardo, Timothy Paul" userId="bb3fd58c-3bf2-4d13-ad05-8aac89cc02d3" providerId="ADAL" clId="{D2024981-5099-4173-B285-D90263C26D32}" dt="2021-10-01T13:33:52.985" v="85" actId="478"/>
          <ac:spMkLst>
            <pc:docMk/>
            <pc:sldMk cId="459269569" sldId="355"/>
            <ac:spMk id="4" creationId="{00000000-0000-0000-0000-000000000000}"/>
          </ac:spMkLst>
        </pc:spChg>
        <pc:spChg chg="del">
          <ac:chgData name="Lombardo, Timothy Paul" userId="bb3fd58c-3bf2-4d13-ad05-8aac89cc02d3" providerId="ADAL" clId="{D2024981-5099-4173-B285-D90263C26D32}" dt="2021-10-01T13:33:52.985" v="85" actId="478"/>
          <ac:spMkLst>
            <pc:docMk/>
            <pc:sldMk cId="459269569" sldId="355"/>
            <ac:spMk id="5" creationId="{00000000-0000-0000-0000-000000000000}"/>
          </ac:spMkLst>
        </pc:spChg>
        <pc:spChg chg="add del mod">
          <ac:chgData name="Lombardo, Timothy Paul" userId="bb3fd58c-3bf2-4d13-ad05-8aac89cc02d3" providerId="ADAL" clId="{D2024981-5099-4173-B285-D90263C26D32}" dt="2021-10-01T13:34:33.260" v="92"/>
          <ac:spMkLst>
            <pc:docMk/>
            <pc:sldMk cId="459269569" sldId="355"/>
            <ac:spMk id="7" creationId="{FF26A78E-3CB3-4C97-9461-0B749D0C701D}"/>
          </ac:spMkLst>
        </pc:spChg>
        <pc:spChg chg="add del mod">
          <ac:chgData name="Lombardo, Timothy Paul" userId="bb3fd58c-3bf2-4d13-ad05-8aac89cc02d3" providerId="ADAL" clId="{D2024981-5099-4173-B285-D90263C26D32}" dt="2021-10-01T13:34:33.260" v="92"/>
          <ac:spMkLst>
            <pc:docMk/>
            <pc:sldMk cId="459269569" sldId="355"/>
            <ac:spMk id="8" creationId="{52546A1D-EB49-4BEB-A201-1B3953EB4301}"/>
          </ac:spMkLst>
        </pc:spChg>
        <pc:spChg chg="add mod">
          <ac:chgData name="Lombardo, Timothy Paul" userId="bb3fd58c-3bf2-4d13-ad05-8aac89cc02d3" providerId="ADAL" clId="{D2024981-5099-4173-B285-D90263C26D32}" dt="2021-10-01T13:34:33.260" v="92"/>
          <ac:spMkLst>
            <pc:docMk/>
            <pc:sldMk cId="459269569" sldId="355"/>
            <ac:spMk id="9" creationId="{A7F484B7-F08E-4210-AB11-92F187242025}"/>
          </ac:spMkLst>
        </pc:spChg>
        <pc:spChg chg="del">
          <ac:chgData name="Lombardo, Timothy Paul" userId="bb3fd58c-3bf2-4d13-ad05-8aac89cc02d3" providerId="ADAL" clId="{D2024981-5099-4173-B285-D90263C26D32}" dt="2021-10-01T13:33:52.985" v="85" actId="478"/>
          <ac:spMkLst>
            <pc:docMk/>
            <pc:sldMk cId="459269569" sldId="355"/>
            <ac:spMk id="10" creationId="{A70476FD-41A0-45CB-B32D-DE430F751F71}"/>
          </ac:spMkLst>
        </pc:spChg>
        <pc:spChg chg="add mod">
          <ac:chgData name="Lombardo, Timothy Paul" userId="bb3fd58c-3bf2-4d13-ad05-8aac89cc02d3" providerId="ADAL" clId="{D2024981-5099-4173-B285-D90263C26D32}" dt="2021-10-01T14:56:50.320" v="590" actId="20577"/>
          <ac:spMkLst>
            <pc:docMk/>
            <pc:sldMk cId="459269569" sldId="355"/>
            <ac:spMk id="11" creationId="{0B24E2D7-A253-471E-9FE8-0AB89FBF7290}"/>
          </ac:spMkLst>
        </pc:spChg>
      </pc:sldChg>
      <pc:sldChg chg="addSp delSp modSp">
        <pc:chgData name="Lombardo, Timothy Paul" userId="bb3fd58c-3bf2-4d13-ad05-8aac89cc02d3" providerId="ADAL" clId="{D2024981-5099-4173-B285-D90263C26D32}" dt="2021-10-01T14:57:11.297" v="597" actId="478"/>
        <pc:sldMkLst>
          <pc:docMk/>
          <pc:sldMk cId="2442733399" sldId="356"/>
        </pc:sldMkLst>
        <pc:spChg chg="del">
          <ac:chgData name="Lombardo, Timothy Paul" userId="bb3fd58c-3bf2-4d13-ad05-8aac89cc02d3" providerId="ADAL" clId="{D2024981-5099-4173-B285-D90263C26D32}" dt="2021-10-01T13:33:58.152" v="86" actId="478"/>
          <ac:spMkLst>
            <pc:docMk/>
            <pc:sldMk cId="2442733399" sldId="356"/>
            <ac:spMk id="3" creationId="{00000000-0000-0000-0000-000000000000}"/>
          </ac:spMkLst>
        </pc:spChg>
        <pc:spChg chg="del">
          <ac:chgData name="Lombardo, Timothy Paul" userId="bb3fd58c-3bf2-4d13-ad05-8aac89cc02d3" providerId="ADAL" clId="{D2024981-5099-4173-B285-D90263C26D32}" dt="2021-10-01T13:33:58.152" v="86" actId="478"/>
          <ac:spMkLst>
            <pc:docMk/>
            <pc:sldMk cId="2442733399" sldId="356"/>
            <ac:spMk id="4" creationId="{00000000-0000-0000-0000-000000000000}"/>
          </ac:spMkLst>
        </pc:spChg>
        <pc:spChg chg="del">
          <ac:chgData name="Lombardo, Timothy Paul" userId="bb3fd58c-3bf2-4d13-ad05-8aac89cc02d3" providerId="ADAL" clId="{D2024981-5099-4173-B285-D90263C26D32}" dt="2021-10-01T13:33:58.152" v="86" actId="478"/>
          <ac:spMkLst>
            <pc:docMk/>
            <pc:sldMk cId="2442733399" sldId="356"/>
            <ac:spMk id="5" creationId="{00000000-0000-0000-0000-000000000000}"/>
          </ac:spMkLst>
        </pc:spChg>
        <pc:spChg chg="add del mod">
          <ac:chgData name="Lombardo, Timothy Paul" userId="bb3fd58c-3bf2-4d13-ad05-8aac89cc02d3" providerId="ADAL" clId="{D2024981-5099-4173-B285-D90263C26D32}" dt="2021-10-01T13:34:33.260" v="92"/>
          <ac:spMkLst>
            <pc:docMk/>
            <pc:sldMk cId="2442733399" sldId="356"/>
            <ac:spMk id="7" creationId="{BC423837-F68F-47DE-A6F2-65BF8CD02FE6}"/>
          </ac:spMkLst>
        </pc:spChg>
        <pc:spChg chg="add del mod">
          <ac:chgData name="Lombardo, Timothy Paul" userId="bb3fd58c-3bf2-4d13-ad05-8aac89cc02d3" providerId="ADAL" clId="{D2024981-5099-4173-B285-D90263C26D32}" dt="2021-10-01T13:34:33.260" v="92"/>
          <ac:spMkLst>
            <pc:docMk/>
            <pc:sldMk cId="2442733399" sldId="356"/>
            <ac:spMk id="8" creationId="{83318A8B-5343-43DC-8AB9-BBA8F3004418}"/>
          </ac:spMkLst>
        </pc:spChg>
        <pc:spChg chg="add del mod">
          <ac:chgData name="Lombardo, Timothy Paul" userId="bb3fd58c-3bf2-4d13-ad05-8aac89cc02d3" providerId="ADAL" clId="{D2024981-5099-4173-B285-D90263C26D32}" dt="2021-10-01T14:57:11.297" v="597" actId="478"/>
          <ac:spMkLst>
            <pc:docMk/>
            <pc:sldMk cId="2442733399" sldId="356"/>
            <ac:spMk id="9" creationId="{AC2B85CC-EA85-4946-927F-15FFB88630D3}"/>
          </ac:spMkLst>
        </pc:spChg>
        <pc:spChg chg="del">
          <ac:chgData name="Lombardo, Timothy Paul" userId="bb3fd58c-3bf2-4d13-ad05-8aac89cc02d3" providerId="ADAL" clId="{D2024981-5099-4173-B285-D90263C26D32}" dt="2021-10-01T13:33:58.152" v="86" actId="478"/>
          <ac:spMkLst>
            <pc:docMk/>
            <pc:sldMk cId="2442733399" sldId="356"/>
            <ac:spMk id="10" creationId="{C47E2935-0EF1-4B39-93C1-933F8E4F1292}"/>
          </ac:spMkLst>
        </pc:spChg>
        <pc:spChg chg="add mod">
          <ac:chgData name="Lombardo, Timothy Paul" userId="bb3fd58c-3bf2-4d13-ad05-8aac89cc02d3" providerId="ADAL" clId="{D2024981-5099-4173-B285-D90263C26D32}" dt="2021-10-01T14:57:07.316" v="596" actId="403"/>
          <ac:spMkLst>
            <pc:docMk/>
            <pc:sldMk cId="2442733399" sldId="356"/>
            <ac:spMk id="11" creationId="{BC6186B2-7DA9-456D-B056-F51D9CC04DEC}"/>
          </ac:spMkLst>
        </pc:spChg>
      </pc:sldChg>
      <pc:sldChg chg="addSp delSp modSp">
        <pc:chgData name="Lombardo, Timothy Paul" userId="bb3fd58c-3bf2-4d13-ad05-8aac89cc02d3" providerId="ADAL" clId="{D2024981-5099-4173-B285-D90263C26D32}" dt="2021-10-01T14:58:00.177" v="613" actId="478"/>
        <pc:sldMkLst>
          <pc:docMk/>
          <pc:sldMk cId="2793806996" sldId="357"/>
        </pc:sldMkLst>
        <pc:spChg chg="del">
          <ac:chgData name="Lombardo, Timothy Paul" userId="bb3fd58c-3bf2-4d13-ad05-8aac89cc02d3" providerId="ADAL" clId="{D2024981-5099-4173-B285-D90263C26D32}" dt="2021-10-01T13:34:02.666" v="87" actId="478"/>
          <ac:spMkLst>
            <pc:docMk/>
            <pc:sldMk cId="2793806996" sldId="357"/>
            <ac:spMk id="3" creationId="{00000000-0000-0000-0000-000000000000}"/>
          </ac:spMkLst>
        </pc:spChg>
        <pc:spChg chg="del">
          <ac:chgData name="Lombardo, Timothy Paul" userId="bb3fd58c-3bf2-4d13-ad05-8aac89cc02d3" providerId="ADAL" clId="{D2024981-5099-4173-B285-D90263C26D32}" dt="2021-10-01T13:34:02.666" v="87" actId="478"/>
          <ac:spMkLst>
            <pc:docMk/>
            <pc:sldMk cId="2793806996" sldId="357"/>
            <ac:spMk id="4" creationId="{00000000-0000-0000-0000-000000000000}"/>
          </ac:spMkLst>
        </pc:spChg>
        <pc:spChg chg="del">
          <ac:chgData name="Lombardo, Timothy Paul" userId="bb3fd58c-3bf2-4d13-ad05-8aac89cc02d3" providerId="ADAL" clId="{D2024981-5099-4173-B285-D90263C26D32}" dt="2021-10-01T13:34:02.666" v="87" actId="478"/>
          <ac:spMkLst>
            <pc:docMk/>
            <pc:sldMk cId="2793806996" sldId="357"/>
            <ac:spMk id="5" creationId="{00000000-0000-0000-0000-000000000000}"/>
          </ac:spMkLst>
        </pc:spChg>
        <pc:spChg chg="add del mod">
          <ac:chgData name="Lombardo, Timothy Paul" userId="bb3fd58c-3bf2-4d13-ad05-8aac89cc02d3" providerId="ADAL" clId="{D2024981-5099-4173-B285-D90263C26D32}" dt="2021-10-01T13:34:33.260" v="92"/>
          <ac:spMkLst>
            <pc:docMk/>
            <pc:sldMk cId="2793806996" sldId="357"/>
            <ac:spMk id="7" creationId="{A6003D59-F32E-4D80-8669-39007B95103D}"/>
          </ac:spMkLst>
        </pc:spChg>
        <pc:spChg chg="add del mod">
          <ac:chgData name="Lombardo, Timothy Paul" userId="bb3fd58c-3bf2-4d13-ad05-8aac89cc02d3" providerId="ADAL" clId="{D2024981-5099-4173-B285-D90263C26D32}" dt="2021-10-01T13:34:33.260" v="92"/>
          <ac:spMkLst>
            <pc:docMk/>
            <pc:sldMk cId="2793806996" sldId="357"/>
            <ac:spMk id="8" creationId="{380F7B3C-9D15-4ED6-8B7F-7EB39DE36B62}"/>
          </ac:spMkLst>
        </pc:spChg>
        <pc:spChg chg="add del mod">
          <ac:chgData name="Lombardo, Timothy Paul" userId="bb3fd58c-3bf2-4d13-ad05-8aac89cc02d3" providerId="ADAL" clId="{D2024981-5099-4173-B285-D90263C26D32}" dt="2021-10-01T14:58:00.177" v="613" actId="478"/>
          <ac:spMkLst>
            <pc:docMk/>
            <pc:sldMk cId="2793806996" sldId="357"/>
            <ac:spMk id="9" creationId="{4117A1C2-4409-4B11-8FCC-04B15BD9B7CC}"/>
          </ac:spMkLst>
        </pc:spChg>
        <pc:spChg chg="del">
          <ac:chgData name="Lombardo, Timothy Paul" userId="bb3fd58c-3bf2-4d13-ad05-8aac89cc02d3" providerId="ADAL" clId="{D2024981-5099-4173-B285-D90263C26D32}" dt="2021-10-01T13:34:02.666" v="87" actId="478"/>
          <ac:spMkLst>
            <pc:docMk/>
            <pc:sldMk cId="2793806996" sldId="357"/>
            <ac:spMk id="10" creationId="{455F2110-C22F-44B8-89A3-D405CE0B6246}"/>
          </ac:spMkLst>
        </pc:spChg>
        <pc:spChg chg="add mod">
          <ac:chgData name="Lombardo, Timothy Paul" userId="bb3fd58c-3bf2-4d13-ad05-8aac89cc02d3" providerId="ADAL" clId="{D2024981-5099-4173-B285-D90263C26D32}" dt="2021-10-01T14:57:57.126" v="612" actId="15"/>
          <ac:spMkLst>
            <pc:docMk/>
            <pc:sldMk cId="2793806996" sldId="357"/>
            <ac:spMk id="11" creationId="{45C30977-4544-4C47-8A35-76652AEE0869}"/>
          </ac:spMkLst>
        </pc:spChg>
      </pc:sldChg>
      <pc:sldChg chg="addSp delSp modSp">
        <pc:chgData name="Lombardo, Timothy Paul" userId="bb3fd58c-3bf2-4d13-ad05-8aac89cc02d3" providerId="ADAL" clId="{D2024981-5099-4173-B285-D90263C26D32}" dt="2021-10-01T14:58:23.856" v="620" actId="403"/>
        <pc:sldMkLst>
          <pc:docMk/>
          <pc:sldMk cId="1042658785" sldId="358"/>
        </pc:sldMkLst>
        <pc:spChg chg="del">
          <ac:chgData name="Lombardo, Timothy Paul" userId="bb3fd58c-3bf2-4d13-ad05-8aac89cc02d3" providerId="ADAL" clId="{D2024981-5099-4173-B285-D90263C26D32}" dt="2021-10-01T13:34:07.354" v="88" actId="478"/>
          <ac:spMkLst>
            <pc:docMk/>
            <pc:sldMk cId="1042658785" sldId="358"/>
            <ac:spMk id="3" creationId="{00000000-0000-0000-0000-000000000000}"/>
          </ac:spMkLst>
        </pc:spChg>
        <pc:spChg chg="del">
          <ac:chgData name="Lombardo, Timothy Paul" userId="bb3fd58c-3bf2-4d13-ad05-8aac89cc02d3" providerId="ADAL" clId="{D2024981-5099-4173-B285-D90263C26D32}" dt="2021-10-01T13:34:07.354" v="88" actId="478"/>
          <ac:spMkLst>
            <pc:docMk/>
            <pc:sldMk cId="1042658785" sldId="358"/>
            <ac:spMk id="4" creationId="{00000000-0000-0000-0000-000000000000}"/>
          </ac:spMkLst>
        </pc:spChg>
        <pc:spChg chg="del">
          <ac:chgData name="Lombardo, Timothy Paul" userId="bb3fd58c-3bf2-4d13-ad05-8aac89cc02d3" providerId="ADAL" clId="{D2024981-5099-4173-B285-D90263C26D32}" dt="2021-10-01T13:34:07.354" v="88" actId="478"/>
          <ac:spMkLst>
            <pc:docMk/>
            <pc:sldMk cId="1042658785" sldId="358"/>
            <ac:spMk id="5" creationId="{00000000-0000-0000-0000-000000000000}"/>
          </ac:spMkLst>
        </pc:spChg>
        <pc:spChg chg="add del mod">
          <ac:chgData name="Lombardo, Timothy Paul" userId="bb3fd58c-3bf2-4d13-ad05-8aac89cc02d3" providerId="ADAL" clId="{D2024981-5099-4173-B285-D90263C26D32}" dt="2021-10-01T13:34:33.260" v="92"/>
          <ac:spMkLst>
            <pc:docMk/>
            <pc:sldMk cId="1042658785" sldId="358"/>
            <ac:spMk id="7" creationId="{0AAF19EC-EEF4-4FE4-B366-B6277794AEC9}"/>
          </ac:spMkLst>
        </pc:spChg>
        <pc:spChg chg="add del mod">
          <ac:chgData name="Lombardo, Timothy Paul" userId="bb3fd58c-3bf2-4d13-ad05-8aac89cc02d3" providerId="ADAL" clId="{D2024981-5099-4173-B285-D90263C26D32}" dt="2021-10-01T13:34:33.260" v="92"/>
          <ac:spMkLst>
            <pc:docMk/>
            <pc:sldMk cId="1042658785" sldId="358"/>
            <ac:spMk id="8" creationId="{BC5F7193-C40C-43A0-AEA4-C8E236BDC0A6}"/>
          </ac:spMkLst>
        </pc:spChg>
        <pc:spChg chg="add del mod">
          <ac:chgData name="Lombardo, Timothy Paul" userId="bb3fd58c-3bf2-4d13-ad05-8aac89cc02d3" providerId="ADAL" clId="{D2024981-5099-4173-B285-D90263C26D32}" dt="2021-10-01T14:58:19.722" v="617" actId="478"/>
          <ac:spMkLst>
            <pc:docMk/>
            <pc:sldMk cId="1042658785" sldId="358"/>
            <ac:spMk id="9" creationId="{B1D0A08E-DE72-4160-B9C8-4F0076894387}"/>
          </ac:spMkLst>
        </pc:spChg>
        <pc:spChg chg="del">
          <ac:chgData name="Lombardo, Timothy Paul" userId="bb3fd58c-3bf2-4d13-ad05-8aac89cc02d3" providerId="ADAL" clId="{D2024981-5099-4173-B285-D90263C26D32}" dt="2021-10-01T13:34:07.354" v="88" actId="478"/>
          <ac:spMkLst>
            <pc:docMk/>
            <pc:sldMk cId="1042658785" sldId="358"/>
            <ac:spMk id="10" creationId="{61ED9F81-FEC2-4C8A-9B0C-0E50E6FDDC96}"/>
          </ac:spMkLst>
        </pc:spChg>
        <pc:spChg chg="add mod">
          <ac:chgData name="Lombardo, Timothy Paul" userId="bb3fd58c-3bf2-4d13-ad05-8aac89cc02d3" providerId="ADAL" clId="{D2024981-5099-4173-B285-D90263C26D32}" dt="2021-10-01T14:58:23.856" v="620" actId="403"/>
          <ac:spMkLst>
            <pc:docMk/>
            <pc:sldMk cId="1042658785" sldId="358"/>
            <ac:spMk id="11" creationId="{AE080B7D-83A6-4B63-99DF-CB908FD25F7B}"/>
          </ac:spMkLst>
        </pc:spChg>
      </pc:sldChg>
      <pc:sldChg chg="addSp delSp modSp">
        <pc:chgData name="Lombardo, Timothy Paul" userId="bb3fd58c-3bf2-4d13-ad05-8aac89cc02d3" providerId="ADAL" clId="{D2024981-5099-4173-B285-D90263C26D32}" dt="2021-10-01T14:58:46.426" v="631" actId="478"/>
        <pc:sldMkLst>
          <pc:docMk/>
          <pc:sldMk cId="1792418892" sldId="359"/>
        </pc:sldMkLst>
        <pc:spChg chg="del">
          <ac:chgData name="Lombardo, Timothy Paul" userId="bb3fd58c-3bf2-4d13-ad05-8aac89cc02d3" providerId="ADAL" clId="{D2024981-5099-4173-B285-D90263C26D32}" dt="2021-10-01T13:34:11.931" v="89" actId="478"/>
          <ac:spMkLst>
            <pc:docMk/>
            <pc:sldMk cId="1792418892" sldId="359"/>
            <ac:spMk id="3" creationId="{00000000-0000-0000-0000-000000000000}"/>
          </ac:spMkLst>
        </pc:spChg>
        <pc:spChg chg="del">
          <ac:chgData name="Lombardo, Timothy Paul" userId="bb3fd58c-3bf2-4d13-ad05-8aac89cc02d3" providerId="ADAL" clId="{D2024981-5099-4173-B285-D90263C26D32}" dt="2021-10-01T13:34:11.931" v="89" actId="478"/>
          <ac:spMkLst>
            <pc:docMk/>
            <pc:sldMk cId="1792418892" sldId="359"/>
            <ac:spMk id="4" creationId="{00000000-0000-0000-0000-000000000000}"/>
          </ac:spMkLst>
        </pc:spChg>
        <pc:spChg chg="del">
          <ac:chgData name="Lombardo, Timothy Paul" userId="bb3fd58c-3bf2-4d13-ad05-8aac89cc02d3" providerId="ADAL" clId="{D2024981-5099-4173-B285-D90263C26D32}" dt="2021-10-01T13:34:11.931" v="89" actId="478"/>
          <ac:spMkLst>
            <pc:docMk/>
            <pc:sldMk cId="1792418892" sldId="359"/>
            <ac:spMk id="5" creationId="{00000000-0000-0000-0000-000000000000}"/>
          </ac:spMkLst>
        </pc:spChg>
        <pc:spChg chg="add del mod">
          <ac:chgData name="Lombardo, Timothy Paul" userId="bb3fd58c-3bf2-4d13-ad05-8aac89cc02d3" providerId="ADAL" clId="{D2024981-5099-4173-B285-D90263C26D32}" dt="2021-10-01T13:34:33.260" v="92"/>
          <ac:spMkLst>
            <pc:docMk/>
            <pc:sldMk cId="1792418892" sldId="359"/>
            <ac:spMk id="7" creationId="{22CE95EB-7D69-4B47-A384-3D1BB5448DDD}"/>
          </ac:spMkLst>
        </pc:spChg>
        <pc:spChg chg="add del mod">
          <ac:chgData name="Lombardo, Timothy Paul" userId="bb3fd58c-3bf2-4d13-ad05-8aac89cc02d3" providerId="ADAL" clId="{D2024981-5099-4173-B285-D90263C26D32}" dt="2021-10-01T13:34:33.260" v="92"/>
          <ac:spMkLst>
            <pc:docMk/>
            <pc:sldMk cId="1792418892" sldId="359"/>
            <ac:spMk id="8" creationId="{2E4DE267-2F9A-4AD6-9F26-17BDD26B7071}"/>
          </ac:spMkLst>
        </pc:spChg>
        <pc:spChg chg="add del mod">
          <ac:chgData name="Lombardo, Timothy Paul" userId="bb3fd58c-3bf2-4d13-ad05-8aac89cc02d3" providerId="ADAL" clId="{D2024981-5099-4173-B285-D90263C26D32}" dt="2021-10-01T14:58:46.426" v="631" actId="478"/>
          <ac:spMkLst>
            <pc:docMk/>
            <pc:sldMk cId="1792418892" sldId="359"/>
            <ac:spMk id="9" creationId="{AEF9FB5F-ED6F-4DE1-BD4A-27EDB44C8B84}"/>
          </ac:spMkLst>
        </pc:spChg>
        <pc:spChg chg="del">
          <ac:chgData name="Lombardo, Timothy Paul" userId="bb3fd58c-3bf2-4d13-ad05-8aac89cc02d3" providerId="ADAL" clId="{D2024981-5099-4173-B285-D90263C26D32}" dt="2021-10-01T13:34:11.931" v="89" actId="478"/>
          <ac:spMkLst>
            <pc:docMk/>
            <pc:sldMk cId="1792418892" sldId="359"/>
            <ac:spMk id="10" creationId="{A462AF83-6CA7-4294-840C-E87B69862A82}"/>
          </ac:spMkLst>
        </pc:spChg>
        <pc:spChg chg="add mod">
          <ac:chgData name="Lombardo, Timothy Paul" userId="bb3fd58c-3bf2-4d13-ad05-8aac89cc02d3" providerId="ADAL" clId="{D2024981-5099-4173-B285-D90263C26D32}" dt="2021-10-01T14:58:42.847" v="630" actId="403"/>
          <ac:spMkLst>
            <pc:docMk/>
            <pc:sldMk cId="1792418892" sldId="359"/>
            <ac:spMk id="11" creationId="{46F4554A-875F-49B8-9A6A-EF0761250A2C}"/>
          </ac:spMkLst>
        </pc:spChg>
      </pc:sldChg>
      <pc:sldChg chg="addSp delSp modSp">
        <pc:chgData name="Lombardo, Timothy Paul" userId="bb3fd58c-3bf2-4d13-ad05-8aac89cc02d3" providerId="ADAL" clId="{D2024981-5099-4173-B285-D90263C26D32}" dt="2021-10-01T14:59:12.747" v="639" actId="403"/>
        <pc:sldMkLst>
          <pc:docMk/>
          <pc:sldMk cId="1071101011" sldId="360"/>
        </pc:sldMkLst>
        <pc:spChg chg="del">
          <ac:chgData name="Lombardo, Timothy Paul" userId="bb3fd58c-3bf2-4d13-ad05-8aac89cc02d3" providerId="ADAL" clId="{D2024981-5099-4173-B285-D90263C26D32}" dt="2021-10-01T13:34:16.400" v="90" actId="478"/>
          <ac:spMkLst>
            <pc:docMk/>
            <pc:sldMk cId="1071101011" sldId="360"/>
            <ac:spMk id="3" creationId="{00000000-0000-0000-0000-000000000000}"/>
          </ac:spMkLst>
        </pc:spChg>
        <pc:spChg chg="del">
          <ac:chgData name="Lombardo, Timothy Paul" userId="bb3fd58c-3bf2-4d13-ad05-8aac89cc02d3" providerId="ADAL" clId="{D2024981-5099-4173-B285-D90263C26D32}" dt="2021-10-01T13:34:16.400" v="90" actId="478"/>
          <ac:spMkLst>
            <pc:docMk/>
            <pc:sldMk cId="1071101011" sldId="360"/>
            <ac:spMk id="4" creationId="{00000000-0000-0000-0000-000000000000}"/>
          </ac:spMkLst>
        </pc:spChg>
        <pc:spChg chg="del">
          <ac:chgData name="Lombardo, Timothy Paul" userId="bb3fd58c-3bf2-4d13-ad05-8aac89cc02d3" providerId="ADAL" clId="{D2024981-5099-4173-B285-D90263C26D32}" dt="2021-10-01T13:34:16.400" v="90" actId="478"/>
          <ac:spMkLst>
            <pc:docMk/>
            <pc:sldMk cId="1071101011" sldId="360"/>
            <ac:spMk id="5" creationId="{00000000-0000-0000-0000-000000000000}"/>
          </ac:spMkLst>
        </pc:spChg>
        <pc:spChg chg="add del mod">
          <ac:chgData name="Lombardo, Timothy Paul" userId="bb3fd58c-3bf2-4d13-ad05-8aac89cc02d3" providerId="ADAL" clId="{D2024981-5099-4173-B285-D90263C26D32}" dt="2021-10-01T13:34:33.260" v="92"/>
          <ac:spMkLst>
            <pc:docMk/>
            <pc:sldMk cId="1071101011" sldId="360"/>
            <ac:spMk id="7" creationId="{4016FA2A-C6D8-497A-9316-3D16B7BB145A}"/>
          </ac:spMkLst>
        </pc:spChg>
        <pc:spChg chg="add del mod">
          <ac:chgData name="Lombardo, Timothy Paul" userId="bb3fd58c-3bf2-4d13-ad05-8aac89cc02d3" providerId="ADAL" clId="{D2024981-5099-4173-B285-D90263C26D32}" dt="2021-10-01T13:34:33.260" v="92"/>
          <ac:spMkLst>
            <pc:docMk/>
            <pc:sldMk cId="1071101011" sldId="360"/>
            <ac:spMk id="8" creationId="{F62267E4-414C-46D4-92D7-05F984C059F7}"/>
          </ac:spMkLst>
        </pc:spChg>
        <pc:spChg chg="add del mod">
          <ac:chgData name="Lombardo, Timothy Paul" userId="bb3fd58c-3bf2-4d13-ad05-8aac89cc02d3" providerId="ADAL" clId="{D2024981-5099-4173-B285-D90263C26D32}" dt="2021-10-01T14:59:03.785" v="635" actId="478"/>
          <ac:spMkLst>
            <pc:docMk/>
            <pc:sldMk cId="1071101011" sldId="360"/>
            <ac:spMk id="9" creationId="{98DF436C-7FE7-48B7-A6A7-49D1A004916C}"/>
          </ac:spMkLst>
        </pc:spChg>
        <pc:spChg chg="del">
          <ac:chgData name="Lombardo, Timothy Paul" userId="bb3fd58c-3bf2-4d13-ad05-8aac89cc02d3" providerId="ADAL" clId="{D2024981-5099-4173-B285-D90263C26D32}" dt="2021-10-01T13:34:16.400" v="90" actId="478"/>
          <ac:spMkLst>
            <pc:docMk/>
            <pc:sldMk cId="1071101011" sldId="360"/>
            <ac:spMk id="10" creationId="{34F4D067-1DB0-4C92-BB02-C672C6620E82}"/>
          </ac:spMkLst>
        </pc:spChg>
        <pc:spChg chg="add mod">
          <ac:chgData name="Lombardo, Timothy Paul" userId="bb3fd58c-3bf2-4d13-ad05-8aac89cc02d3" providerId="ADAL" clId="{D2024981-5099-4173-B285-D90263C26D32}" dt="2021-10-01T14:59:12.747" v="639" actId="403"/>
          <ac:spMkLst>
            <pc:docMk/>
            <pc:sldMk cId="1071101011" sldId="360"/>
            <ac:spMk id="11" creationId="{DB1E556C-37E6-4D5F-A3EA-D7F07149EDF9}"/>
          </ac:spMkLst>
        </pc:spChg>
      </pc:sldChg>
      <pc:sldChg chg="addSp delSp modSp">
        <pc:chgData name="Lombardo, Timothy Paul" userId="bb3fd58c-3bf2-4d13-ad05-8aac89cc02d3" providerId="ADAL" clId="{D2024981-5099-4173-B285-D90263C26D32}" dt="2021-10-04T19:51:33.911" v="2513" actId="13244"/>
        <pc:sldMkLst>
          <pc:docMk/>
          <pc:sldMk cId="2954661642" sldId="361"/>
        </pc:sldMkLst>
        <pc:spChg chg="mod">
          <ac:chgData name="Lombardo, Timothy Paul" userId="bb3fd58c-3bf2-4d13-ad05-8aac89cc02d3" providerId="ADAL" clId="{D2024981-5099-4173-B285-D90263C26D32}" dt="2021-10-04T19:51:32.329" v="2512" actId="13244"/>
          <ac:spMkLst>
            <pc:docMk/>
            <pc:sldMk cId="2954661642" sldId="361"/>
            <ac:spMk id="2" creationId="{00000000-0000-0000-0000-000000000000}"/>
          </ac:spMkLst>
        </pc:spChg>
        <pc:spChg chg="del">
          <ac:chgData name="Lombardo, Timothy Paul" userId="bb3fd58c-3bf2-4d13-ad05-8aac89cc02d3" providerId="ADAL" clId="{D2024981-5099-4173-B285-D90263C26D32}" dt="2021-10-01T13:34:21.549" v="91" actId="478"/>
          <ac:spMkLst>
            <pc:docMk/>
            <pc:sldMk cId="2954661642" sldId="361"/>
            <ac:spMk id="3" creationId="{00000000-0000-0000-0000-000000000000}"/>
          </ac:spMkLst>
        </pc:spChg>
        <pc:spChg chg="del">
          <ac:chgData name="Lombardo, Timothy Paul" userId="bb3fd58c-3bf2-4d13-ad05-8aac89cc02d3" providerId="ADAL" clId="{D2024981-5099-4173-B285-D90263C26D32}" dt="2021-10-01T13:34:21.549" v="91" actId="478"/>
          <ac:spMkLst>
            <pc:docMk/>
            <pc:sldMk cId="2954661642" sldId="361"/>
            <ac:spMk id="4" creationId="{00000000-0000-0000-0000-000000000000}"/>
          </ac:spMkLst>
        </pc:spChg>
        <pc:spChg chg="del">
          <ac:chgData name="Lombardo, Timothy Paul" userId="bb3fd58c-3bf2-4d13-ad05-8aac89cc02d3" providerId="ADAL" clId="{D2024981-5099-4173-B285-D90263C26D32}" dt="2021-10-01T13:34:21.549" v="91" actId="478"/>
          <ac:spMkLst>
            <pc:docMk/>
            <pc:sldMk cId="2954661642" sldId="361"/>
            <ac:spMk id="6" creationId="{00000000-0000-0000-0000-000000000000}"/>
          </ac:spMkLst>
        </pc:spChg>
        <pc:spChg chg="add del mod">
          <ac:chgData name="Lombardo, Timothy Paul" userId="bb3fd58c-3bf2-4d13-ad05-8aac89cc02d3" providerId="ADAL" clId="{D2024981-5099-4173-B285-D90263C26D32}" dt="2021-10-01T13:34:33.260" v="92"/>
          <ac:spMkLst>
            <pc:docMk/>
            <pc:sldMk cId="2954661642" sldId="361"/>
            <ac:spMk id="7" creationId="{BE755C0E-932C-4B7A-93FF-3E871C92ADDC}"/>
          </ac:spMkLst>
        </pc:spChg>
        <pc:spChg chg="add del mod">
          <ac:chgData name="Lombardo, Timothy Paul" userId="bb3fd58c-3bf2-4d13-ad05-8aac89cc02d3" providerId="ADAL" clId="{D2024981-5099-4173-B285-D90263C26D32}" dt="2021-10-01T13:34:33.260" v="92"/>
          <ac:spMkLst>
            <pc:docMk/>
            <pc:sldMk cId="2954661642" sldId="361"/>
            <ac:spMk id="8" creationId="{789E1BEC-3FF5-49C5-BE23-3E4028E9EA9F}"/>
          </ac:spMkLst>
        </pc:spChg>
        <pc:spChg chg="add del mod">
          <ac:chgData name="Lombardo, Timothy Paul" userId="bb3fd58c-3bf2-4d13-ad05-8aac89cc02d3" providerId="ADAL" clId="{D2024981-5099-4173-B285-D90263C26D32}" dt="2021-10-01T14:59:34.204" v="650" actId="478"/>
          <ac:spMkLst>
            <pc:docMk/>
            <pc:sldMk cId="2954661642" sldId="361"/>
            <ac:spMk id="9" creationId="{14935884-1481-4F90-B162-FAEA4AE01FCE}"/>
          </ac:spMkLst>
        </pc:spChg>
        <pc:spChg chg="del">
          <ac:chgData name="Lombardo, Timothy Paul" userId="bb3fd58c-3bf2-4d13-ad05-8aac89cc02d3" providerId="ADAL" clId="{D2024981-5099-4173-B285-D90263C26D32}" dt="2021-10-01T13:34:21.549" v="91" actId="478"/>
          <ac:spMkLst>
            <pc:docMk/>
            <pc:sldMk cId="2954661642" sldId="361"/>
            <ac:spMk id="10" creationId="{13CA026D-7068-4134-A1C9-E38724F7E98C}"/>
          </ac:spMkLst>
        </pc:spChg>
        <pc:spChg chg="add mod">
          <ac:chgData name="Lombardo, Timothy Paul" userId="bb3fd58c-3bf2-4d13-ad05-8aac89cc02d3" providerId="ADAL" clId="{D2024981-5099-4173-B285-D90263C26D32}" dt="2021-10-01T14:59:58.719" v="660" actId="1076"/>
          <ac:spMkLst>
            <pc:docMk/>
            <pc:sldMk cId="2954661642" sldId="361"/>
            <ac:spMk id="11" creationId="{DBA4785B-46A6-4533-8897-AA3D4494FF85}"/>
          </ac:spMkLst>
        </pc:spChg>
        <pc:picChg chg="add mod">
          <ac:chgData name="Lombardo, Timothy Paul" userId="bb3fd58c-3bf2-4d13-ad05-8aac89cc02d3" providerId="ADAL" clId="{D2024981-5099-4173-B285-D90263C26D32}" dt="2021-10-04T19:51:33.911" v="2513" actId="13244"/>
          <ac:picMkLst>
            <pc:docMk/>
            <pc:sldMk cId="2954661642" sldId="361"/>
            <ac:picMk id="13" creationId="{87106E1B-99C3-49FD-9CF9-FA011FC7796D}"/>
          </ac:picMkLst>
        </pc:picChg>
        <pc:picChg chg="del">
          <ac:chgData name="Lombardo, Timothy Paul" userId="bb3fd58c-3bf2-4d13-ad05-8aac89cc02d3" providerId="ADAL" clId="{D2024981-5099-4173-B285-D90263C26D32}" dt="2021-10-01T13:34:21.549" v="91" actId="478"/>
          <ac:picMkLst>
            <pc:docMk/>
            <pc:sldMk cId="2954661642" sldId="361"/>
            <ac:picMk id="5122" creationId="{00000000-0000-0000-0000-000000000000}"/>
          </ac:picMkLst>
        </pc:picChg>
      </pc:sldChg>
      <pc:sldChg chg="addSp delSp modSp add del">
        <pc:chgData name="Lombardo, Timothy Paul" userId="bb3fd58c-3bf2-4d13-ad05-8aac89cc02d3" providerId="ADAL" clId="{D2024981-5099-4173-B285-D90263C26D32}" dt="2021-10-04T18:25:39.500" v="1991" actId="2696"/>
        <pc:sldMkLst>
          <pc:docMk/>
          <pc:sldMk cId="2064199579" sldId="362"/>
        </pc:sldMkLst>
        <pc:spChg chg="del">
          <ac:chgData name="Lombardo, Timothy Paul" userId="bb3fd58c-3bf2-4d13-ad05-8aac89cc02d3" providerId="ADAL" clId="{D2024981-5099-4173-B285-D90263C26D32}" dt="2021-10-04T17:55:48.493" v="1180" actId="478"/>
          <ac:spMkLst>
            <pc:docMk/>
            <pc:sldMk cId="2064199579" sldId="362"/>
            <ac:spMk id="26" creationId="{B302EAB2-8A8F-467B-9EDC-3DCA0C409D50}"/>
          </ac:spMkLst>
        </pc:spChg>
        <pc:spChg chg="add del">
          <ac:chgData name="Lombardo, Timothy Paul" userId="bb3fd58c-3bf2-4d13-ad05-8aac89cc02d3" providerId="ADAL" clId="{D2024981-5099-4173-B285-D90263C26D32}" dt="2021-10-04T17:55:43.706" v="1176" actId="478"/>
          <ac:spMkLst>
            <pc:docMk/>
            <pc:sldMk cId="2064199579" sldId="362"/>
            <ac:spMk id="29" creationId="{47259B34-A97C-4018-A836-50B052840752}"/>
          </ac:spMkLst>
        </pc:spChg>
        <pc:spChg chg="add del">
          <ac:chgData name="Lombardo, Timothy Paul" userId="bb3fd58c-3bf2-4d13-ad05-8aac89cc02d3" providerId="ADAL" clId="{D2024981-5099-4173-B285-D90263C26D32}" dt="2021-10-04T17:55:43.089" v="1175" actId="478"/>
          <ac:spMkLst>
            <pc:docMk/>
            <pc:sldMk cId="2064199579" sldId="362"/>
            <ac:spMk id="30" creationId="{C8E073DB-7C14-4343-9AF3-CA9407532F35}"/>
          </ac:spMkLst>
        </pc:spChg>
        <pc:spChg chg="add del">
          <ac:chgData name="Lombardo, Timothy Paul" userId="bb3fd58c-3bf2-4d13-ad05-8aac89cc02d3" providerId="ADAL" clId="{D2024981-5099-4173-B285-D90263C26D32}" dt="2021-10-04T17:55:42.459" v="1174" actId="478"/>
          <ac:spMkLst>
            <pc:docMk/>
            <pc:sldMk cId="2064199579" sldId="362"/>
            <ac:spMk id="31" creationId="{FFA709E2-467A-4A99-9EAF-3D59F70526E8}"/>
          </ac:spMkLst>
        </pc:spChg>
        <pc:spChg chg="del">
          <ac:chgData name="Lombardo, Timothy Paul" userId="bb3fd58c-3bf2-4d13-ad05-8aac89cc02d3" providerId="ADAL" clId="{D2024981-5099-4173-B285-D90263C26D32}" dt="2021-10-04T17:55:44.942" v="1177" actId="478"/>
          <ac:spMkLst>
            <pc:docMk/>
            <pc:sldMk cId="2064199579" sldId="362"/>
            <ac:spMk id="32" creationId="{13217739-F2E8-414A-B477-4B9DAC52CED7}"/>
          </ac:spMkLst>
        </pc:spChg>
        <pc:spChg chg="add del">
          <ac:chgData name="Lombardo, Timothy Paul" userId="bb3fd58c-3bf2-4d13-ad05-8aac89cc02d3" providerId="ADAL" clId="{D2024981-5099-4173-B285-D90263C26D32}" dt="2021-10-04T17:55:46.438" v="1179" actId="478"/>
          <ac:spMkLst>
            <pc:docMk/>
            <pc:sldMk cId="2064199579" sldId="362"/>
            <ac:spMk id="33" creationId="{D19EBE65-7923-4339-98C0-646C774D3B6B}"/>
          </ac:spMkLst>
        </pc:spChg>
        <pc:spChg chg="add del">
          <ac:chgData name="Lombardo, Timothy Paul" userId="bb3fd58c-3bf2-4d13-ad05-8aac89cc02d3" providerId="ADAL" clId="{D2024981-5099-4173-B285-D90263C26D32}" dt="2021-10-04T17:55:45.578" v="1178" actId="478"/>
          <ac:spMkLst>
            <pc:docMk/>
            <pc:sldMk cId="2064199579" sldId="362"/>
            <ac:spMk id="34" creationId="{2F0724D6-772D-44B1-A084-761C49AE1B46}"/>
          </ac:spMkLst>
        </pc:spChg>
        <pc:spChg chg="del">
          <ac:chgData name="Lombardo, Timothy Paul" userId="bb3fd58c-3bf2-4d13-ad05-8aac89cc02d3" providerId="ADAL" clId="{D2024981-5099-4173-B285-D90263C26D32}" dt="2021-10-04T17:55:54.700" v="1182" actId="478"/>
          <ac:spMkLst>
            <pc:docMk/>
            <pc:sldMk cId="2064199579" sldId="362"/>
            <ac:spMk id="35" creationId="{3284E6CE-0FBF-4CF8-8541-BAFED45E0CF0}"/>
          </ac:spMkLst>
        </pc:spChg>
        <pc:spChg chg="del">
          <ac:chgData name="Lombardo, Timothy Paul" userId="bb3fd58c-3bf2-4d13-ad05-8aac89cc02d3" providerId="ADAL" clId="{D2024981-5099-4173-B285-D90263C26D32}" dt="2021-10-04T17:55:55.392" v="1183" actId="478"/>
          <ac:spMkLst>
            <pc:docMk/>
            <pc:sldMk cId="2064199579" sldId="362"/>
            <ac:spMk id="36" creationId="{6492BC6E-C7AC-4A2D-9834-8A3E47D77822}"/>
          </ac:spMkLst>
        </pc:spChg>
        <pc:spChg chg="del">
          <ac:chgData name="Lombardo, Timothy Paul" userId="bb3fd58c-3bf2-4d13-ad05-8aac89cc02d3" providerId="ADAL" clId="{D2024981-5099-4173-B285-D90263C26D32}" dt="2021-10-04T17:54:52.577" v="1154" actId="478"/>
          <ac:spMkLst>
            <pc:docMk/>
            <pc:sldMk cId="2064199579" sldId="362"/>
            <ac:spMk id="37" creationId="{85B7F6E1-C8F0-4968-918A-EFA74F27311E}"/>
          </ac:spMkLst>
        </pc:spChg>
        <pc:spChg chg="del">
          <ac:chgData name="Lombardo, Timothy Paul" userId="bb3fd58c-3bf2-4d13-ad05-8aac89cc02d3" providerId="ADAL" clId="{D2024981-5099-4173-B285-D90263C26D32}" dt="2021-10-04T17:55:02.174" v="1155" actId="478"/>
          <ac:spMkLst>
            <pc:docMk/>
            <pc:sldMk cId="2064199579" sldId="362"/>
            <ac:spMk id="38" creationId="{36488646-C42F-4FAB-B3BC-1052CF3820B0}"/>
          </ac:spMkLst>
        </pc:spChg>
        <pc:spChg chg="del">
          <ac:chgData name="Lombardo, Timothy Paul" userId="bb3fd58c-3bf2-4d13-ad05-8aac89cc02d3" providerId="ADAL" clId="{D2024981-5099-4173-B285-D90263C26D32}" dt="2021-10-04T17:55:05.469" v="1156" actId="478"/>
          <ac:spMkLst>
            <pc:docMk/>
            <pc:sldMk cId="2064199579" sldId="362"/>
            <ac:spMk id="39" creationId="{8A8254F0-AB8D-4A3E-80BC-43330B5215D9}"/>
          </ac:spMkLst>
        </pc:spChg>
        <pc:spChg chg="del">
          <ac:chgData name="Lombardo, Timothy Paul" userId="bb3fd58c-3bf2-4d13-ad05-8aac89cc02d3" providerId="ADAL" clId="{D2024981-5099-4173-B285-D90263C26D32}" dt="2021-10-04T17:55:06.339" v="1157" actId="478"/>
          <ac:spMkLst>
            <pc:docMk/>
            <pc:sldMk cId="2064199579" sldId="362"/>
            <ac:spMk id="40" creationId="{5C741503-94D4-4E2B-B5FC-594D01C3712B}"/>
          </ac:spMkLst>
        </pc:spChg>
        <pc:graphicFrameChg chg="mod modGraphic">
          <ac:chgData name="Lombardo, Timothy Paul" userId="bb3fd58c-3bf2-4d13-ad05-8aac89cc02d3" providerId="ADAL" clId="{D2024981-5099-4173-B285-D90263C26D32}" dt="2021-10-04T17:56:08.947" v="1188" actId="255"/>
          <ac:graphicFrameMkLst>
            <pc:docMk/>
            <pc:sldMk cId="2064199579" sldId="362"/>
            <ac:graphicFrameMk id="25" creationId="{1E86CF62-D63E-4E31-9765-730AAFE0D804}"/>
          </ac:graphicFrameMkLst>
        </pc:graphicFrameChg>
        <pc:graphicFrameChg chg="add del">
          <ac:chgData name="Lombardo, Timothy Paul" userId="bb3fd58c-3bf2-4d13-ad05-8aac89cc02d3" providerId="ADAL" clId="{D2024981-5099-4173-B285-D90263C26D32}" dt="2021-10-04T17:55:37.068" v="1172" actId="478"/>
          <ac:graphicFrameMkLst>
            <pc:docMk/>
            <pc:sldMk cId="2064199579" sldId="362"/>
            <ac:graphicFrameMk id="27" creationId="{0805FC4B-63B6-4E7E-A487-981955321A2E}"/>
          </ac:graphicFrameMkLst>
        </pc:graphicFrameChg>
        <pc:graphicFrameChg chg="add del">
          <ac:chgData name="Lombardo, Timothy Paul" userId="bb3fd58c-3bf2-4d13-ad05-8aac89cc02d3" providerId="ADAL" clId="{D2024981-5099-4173-B285-D90263C26D32}" dt="2021-10-04T17:55:39.183" v="1173" actId="478"/>
          <ac:graphicFrameMkLst>
            <pc:docMk/>
            <pc:sldMk cId="2064199579" sldId="362"/>
            <ac:graphicFrameMk id="28" creationId="{A5C1D4E3-5F1B-4D13-8095-44F4DB113DCE}"/>
          </ac:graphicFrameMkLst>
        </pc:graphicFrameChg>
      </pc:sldChg>
      <pc:sldChg chg="addSp delSp modSp add modAnim">
        <pc:chgData name="Lombardo, Timothy Paul" userId="bb3fd58c-3bf2-4d13-ad05-8aac89cc02d3" providerId="ADAL" clId="{D2024981-5099-4173-B285-D90263C26D32}" dt="2021-10-04T19:47:59.291" v="2484"/>
        <pc:sldMkLst>
          <pc:docMk/>
          <pc:sldMk cId="4056213591" sldId="362"/>
        </pc:sldMkLst>
        <pc:spChg chg="add del mod">
          <ac:chgData name="Lombardo, Timothy Paul" userId="bb3fd58c-3bf2-4d13-ad05-8aac89cc02d3" providerId="ADAL" clId="{D2024981-5099-4173-B285-D90263C26D32}" dt="2021-10-04T18:42:52.935" v="2117"/>
          <ac:spMkLst>
            <pc:docMk/>
            <pc:sldMk cId="4056213591" sldId="362"/>
            <ac:spMk id="3" creationId="{2D7D3F8B-D507-4CEB-B376-0A3FA54BA485}"/>
          </ac:spMkLst>
        </pc:spChg>
        <pc:spChg chg="add del mod">
          <ac:chgData name="Lombardo, Timothy Paul" userId="bb3fd58c-3bf2-4d13-ad05-8aac89cc02d3" providerId="ADAL" clId="{D2024981-5099-4173-B285-D90263C26D32}" dt="2021-10-04T18:42:52.935" v="2117"/>
          <ac:spMkLst>
            <pc:docMk/>
            <pc:sldMk cId="4056213591" sldId="362"/>
            <ac:spMk id="4" creationId="{4DC6AFC9-0233-426B-9A12-F03C2ED0B343}"/>
          </ac:spMkLst>
        </pc:spChg>
        <pc:spChg chg="add del mod">
          <ac:chgData name="Lombardo, Timothy Paul" userId="bb3fd58c-3bf2-4d13-ad05-8aac89cc02d3" providerId="ADAL" clId="{D2024981-5099-4173-B285-D90263C26D32}" dt="2021-10-04T18:42:52.935" v="2117"/>
          <ac:spMkLst>
            <pc:docMk/>
            <pc:sldMk cId="4056213591" sldId="362"/>
            <ac:spMk id="5" creationId="{9B976B31-8496-4B80-A6A6-ACE2DE1A0E1C}"/>
          </ac:spMkLst>
        </pc:spChg>
        <pc:spChg chg="add mod">
          <ac:chgData name="Lombardo, Timothy Paul" userId="bb3fd58c-3bf2-4d13-ad05-8aac89cc02d3" providerId="ADAL" clId="{D2024981-5099-4173-B285-D90263C26D32}" dt="2021-10-04T18:45:33.187" v="2148" actId="6549"/>
          <ac:spMkLst>
            <pc:docMk/>
            <pc:sldMk cId="4056213591" sldId="362"/>
            <ac:spMk id="7" creationId="{A526F4BB-2404-4473-AFC2-1CB84B86BF6D}"/>
          </ac:spMkLst>
        </pc:spChg>
        <pc:spChg chg="add mod">
          <ac:chgData name="Lombardo, Timothy Paul" userId="bb3fd58c-3bf2-4d13-ad05-8aac89cc02d3" providerId="ADAL" clId="{D2024981-5099-4173-B285-D90263C26D32}" dt="2021-10-04T19:47:30.942" v="2481" actId="13244"/>
          <ac:spMkLst>
            <pc:docMk/>
            <pc:sldMk cId="4056213591" sldId="362"/>
            <ac:spMk id="28" creationId="{47C0C104-E17A-449E-AA9D-BCE56487DA69}"/>
          </ac:spMkLst>
        </pc:spChg>
        <pc:spChg chg="mod">
          <ac:chgData name="Lombardo, Timothy Paul" userId="bb3fd58c-3bf2-4d13-ad05-8aac89cc02d3" providerId="ADAL" clId="{D2024981-5099-4173-B285-D90263C26D32}" dt="2021-10-04T19:47:15.463" v="2479" actId="13244"/>
          <ac:spMkLst>
            <pc:docMk/>
            <pc:sldMk cId="4056213591" sldId="362"/>
            <ac:spMk id="34" creationId="{EDD797CF-06B0-4919-B76C-3692C0FE4295}"/>
          </ac:spMkLst>
        </pc:spChg>
        <pc:spChg chg="del">
          <ac:chgData name="Lombardo, Timothy Paul" userId="bb3fd58c-3bf2-4d13-ad05-8aac89cc02d3" providerId="ADAL" clId="{D2024981-5099-4173-B285-D90263C26D32}" dt="2021-10-04T18:28:06.900" v="2001" actId="478"/>
          <ac:spMkLst>
            <pc:docMk/>
            <pc:sldMk cId="4056213591" sldId="362"/>
            <ac:spMk id="36" creationId="{E118E4AA-50F0-4663-AFD7-05BDD9893CF5}"/>
          </ac:spMkLst>
        </pc:spChg>
        <pc:spChg chg="del">
          <ac:chgData name="Lombardo, Timothy Paul" userId="bb3fd58c-3bf2-4d13-ad05-8aac89cc02d3" providerId="ADAL" clId="{D2024981-5099-4173-B285-D90263C26D32}" dt="2021-10-04T18:28:25.758" v="2008" actId="478"/>
          <ac:spMkLst>
            <pc:docMk/>
            <pc:sldMk cId="4056213591" sldId="362"/>
            <ac:spMk id="37" creationId="{7DD159A9-13F9-4661-A8EE-27034504D7B5}"/>
          </ac:spMkLst>
        </pc:spChg>
        <pc:spChg chg="del">
          <ac:chgData name="Lombardo, Timothy Paul" userId="bb3fd58c-3bf2-4d13-ad05-8aac89cc02d3" providerId="ADAL" clId="{D2024981-5099-4173-B285-D90263C26D32}" dt="2021-10-04T18:31:29.412" v="2047" actId="478"/>
          <ac:spMkLst>
            <pc:docMk/>
            <pc:sldMk cId="4056213591" sldId="362"/>
            <ac:spMk id="38" creationId="{CDA4EE0A-E76D-4799-9890-0FF68630CF72}"/>
          </ac:spMkLst>
        </pc:spChg>
        <pc:spChg chg="del">
          <ac:chgData name="Lombardo, Timothy Paul" userId="bb3fd58c-3bf2-4d13-ad05-8aac89cc02d3" providerId="ADAL" clId="{D2024981-5099-4173-B285-D90263C26D32}" dt="2021-10-04T18:31:31.331" v="2049" actId="478"/>
          <ac:spMkLst>
            <pc:docMk/>
            <pc:sldMk cId="4056213591" sldId="362"/>
            <ac:spMk id="39" creationId="{BE48A7CF-4C3A-4AB7-BF02-B2FA503BE0AF}"/>
          </ac:spMkLst>
        </pc:spChg>
        <pc:spChg chg="del">
          <ac:chgData name="Lombardo, Timothy Paul" userId="bb3fd58c-3bf2-4d13-ad05-8aac89cc02d3" providerId="ADAL" clId="{D2024981-5099-4173-B285-D90263C26D32}" dt="2021-10-04T18:31:30.749" v="2048" actId="478"/>
          <ac:spMkLst>
            <pc:docMk/>
            <pc:sldMk cId="4056213591" sldId="362"/>
            <ac:spMk id="40" creationId="{2369242A-668E-485F-B758-A3AB1E6CD365}"/>
          </ac:spMkLst>
        </pc:spChg>
        <pc:spChg chg="del">
          <ac:chgData name="Lombardo, Timothy Paul" userId="bb3fd58c-3bf2-4d13-ad05-8aac89cc02d3" providerId="ADAL" clId="{D2024981-5099-4173-B285-D90263C26D32}" dt="2021-10-04T18:31:24.061" v="2044" actId="478"/>
          <ac:spMkLst>
            <pc:docMk/>
            <pc:sldMk cId="4056213591" sldId="362"/>
            <ac:spMk id="42" creationId="{2D313772-A343-44C5-BB58-204D3D33148C}"/>
          </ac:spMkLst>
        </pc:spChg>
        <pc:spChg chg="del">
          <ac:chgData name="Lombardo, Timothy Paul" userId="bb3fd58c-3bf2-4d13-ad05-8aac89cc02d3" providerId="ADAL" clId="{D2024981-5099-4173-B285-D90263C26D32}" dt="2021-10-04T18:31:25.243" v="2045" actId="478"/>
          <ac:spMkLst>
            <pc:docMk/>
            <pc:sldMk cId="4056213591" sldId="362"/>
            <ac:spMk id="43" creationId="{5D3C66D9-BBAF-4CD2-A084-1BC28E6E61E1}"/>
          </ac:spMkLst>
        </pc:spChg>
        <pc:spChg chg="del">
          <ac:chgData name="Lombardo, Timothy Paul" userId="bb3fd58c-3bf2-4d13-ad05-8aac89cc02d3" providerId="ADAL" clId="{D2024981-5099-4173-B285-D90263C26D32}" dt="2021-10-04T18:31:19.832" v="2040" actId="478"/>
          <ac:spMkLst>
            <pc:docMk/>
            <pc:sldMk cId="4056213591" sldId="362"/>
            <ac:spMk id="44" creationId="{909A84A5-AACB-46FC-8036-5F7C3F284113}"/>
          </ac:spMkLst>
        </pc:spChg>
        <pc:spChg chg="del">
          <ac:chgData name="Lombardo, Timothy Paul" userId="bb3fd58c-3bf2-4d13-ad05-8aac89cc02d3" providerId="ADAL" clId="{D2024981-5099-4173-B285-D90263C26D32}" dt="2021-10-04T18:31:23.402" v="2043" actId="478"/>
          <ac:spMkLst>
            <pc:docMk/>
            <pc:sldMk cId="4056213591" sldId="362"/>
            <ac:spMk id="45" creationId="{094964B6-DAF2-4576-B65D-659BA6C720B0}"/>
          </ac:spMkLst>
        </pc:spChg>
        <pc:spChg chg="del">
          <ac:chgData name="Lombardo, Timothy Paul" userId="bb3fd58c-3bf2-4d13-ad05-8aac89cc02d3" providerId="ADAL" clId="{D2024981-5099-4173-B285-D90263C26D32}" dt="2021-10-04T18:28:00.677" v="1998" actId="478"/>
          <ac:spMkLst>
            <pc:docMk/>
            <pc:sldMk cId="4056213591" sldId="362"/>
            <ac:spMk id="55" creationId="{7270D705-24DF-48D5-B04E-DAC0AB3A650B}"/>
          </ac:spMkLst>
        </pc:spChg>
        <pc:spChg chg="del">
          <ac:chgData name="Lombardo, Timothy Paul" userId="bb3fd58c-3bf2-4d13-ad05-8aac89cc02d3" providerId="ADAL" clId="{D2024981-5099-4173-B285-D90263C26D32}" dt="2021-10-04T18:28:10.077" v="2003" actId="478"/>
          <ac:spMkLst>
            <pc:docMk/>
            <pc:sldMk cId="4056213591" sldId="362"/>
            <ac:spMk id="56" creationId="{2E7C9171-674F-48AD-9677-2DBA4FA30379}"/>
          </ac:spMkLst>
        </pc:spChg>
        <pc:spChg chg="del">
          <ac:chgData name="Lombardo, Timothy Paul" userId="bb3fd58c-3bf2-4d13-ad05-8aac89cc02d3" providerId="ADAL" clId="{D2024981-5099-4173-B285-D90263C26D32}" dt="2021-10-04T18:28:09.014" v="2002" actId="478"/>
          <ac:spMkLst>
            <pc:docMk/>
            <pc:sldMk cId="4056213591" sldId="362"/>
            <ac:spMk id="57" creationId="{41B0CB1E-D51F-40CB-810F-34A8CC31EBF1}"/>
          </ac:spMkLst>
        </pc:spChg>
        <pc:spChg chg="mod">
          <ac:chgData name="Lombardo, Timothy Paul" userId="bb3fd58c-3bf2-4d13-ad05-8aac89cc02d3" providerId="ADAL" clId="{D2024981-5099-4173-B285-D90263C26D32}" dt="2021-10-04T19:47:12.454" v="2478" actId="13244"/>
          <ac:spMkLst>
            <pc:docMk/>
            <pc:sldMk cId="4056213591" sldId="362"/>
            <ac:spMk id="96258" creationId="{00000000-0000-0000-0000-000000000000}"/>
          </ac:spMkLst>
        </pc:spChg>
        <pc:graphicFrameChg chg="add mod modGraphic">
          <ac:chgData name="Lombardo, Timothy Paul" userId="bb3fd58c-3bf2-4d13-ad05-8aac89cc02d3" providerId="ADAL" clId="{D2024981-5099-4173-B285-D90263C26D32}" dt="2021-10-04T19:47:20.619" v="2480" actId="13244"/>
          <ac:graphicFrameMkLst>
            <pc:docMk/>
            <pc:sldMk cId="4056213591" sldId="362"/>
            <ac:graphicFrameMk id="2" creationId="{813706DE-7ECD-4BDB-8330-1D4E2E19C4F1}"/>
          </ac:graphicFrameMkLst>
        </pc:graphicFrameChg>
        <pc:graphicFrameChg chg="add mod modGraphic">
          <ac:chgData name="Lombardo, Timothy Paul" userId="bb3fd58c-3bf2-4d13-ad05-8aac89cc02d3" providerId="ADAL" clId="{D2024981-5099-4173-B285-D90263C26D32}" dt="2021-10-04T19:47:41.508" v="2482" actId="13244"/>
          <ac:graphicFrameMkLst>
            <pc:docMk/>
            <pc:sldMk cId="4056213591" sldId="362"/>
            <ac:graphicFrameMk id="6" creationId="{D1AA504C-33B5-4F79-9E44-70031FD3A144}"/>
          </ac:graphicFrameMkLst>
        </pc:graphicFrameChg>
        <pc:graphicFrameChg chg="add mod">
          <ac:chgData name="Lombardo, Timothy Paul" userId="bb3fd58c-3bf2-4d13-ad05-8aac89cc02d3" providerId="ADAL" clId="{D2024981-5099-4173-B285-D90263C26D32}" dt="2021-10-04T18:46:29.445" v="2279" actId="962"/>
          <ac:graphicFrameMkLst>
            <pc:docMk/>
            <pc:sldMk cId="4056213591" sldId="362"/>
            <ac:graphicFrameMk id="10" creationId="{B7B5FE2F-156D-4648-9994-18BD9E76A4A4}"/>
          </ac:graphicFrameMkLst>
        </pc:graphicFrameChg>
        <pc:graphicFrameChg chg="del">
          <ac:chgData name="Lombardo, Timothy Paul" userId="bb3fd58c-3bf2-4d13-ad05-8aac89cc02d3" providerId="ADAL" clId="{D2024981-5099-4173-B285-D90263C26D32}" dt="2021-10-04T18:28:04.582" v="2000" actId="478"/>
          <ac:graphicFrameMkLst>
            <pc:docMk/>
            <pc:sldMk cId="4056213591" sldId="362"/>
            <ac:graphicFrameMk id="35" creationId="{E8CA3548-D466-47BE-BC2A-5B71EAA8A244}"/>
          </ac:graphicFrameMkLst>
        </pc:graphicFrameChg>
        <pc:graphicFrameChg chg="del">
          <ac:chgData name="Lombardo, Timothy Paul" userId="bb3fd58c-3bf2-4d13-ad05-8aac89cc02d3" providerId="ADAL" clId="{D2024981-5099-4173-B285-D90263C26D32}" dt="2021-10-04T18:28:03.097" v="1999" actId="478"/>
          <ac:graphicFrameMkLst>
            <pc:docMk/>
            <pc:sldMk cId="4056213591" sldId="362"/>
            <ac:graphicFrameMk id="41" creationId="{64983373-C2A7-4475-9E01-0F8471120459}"/>
          </ac:graphicFrameMkLst>
        </pc:graphicFrameChg>
        <pc:graphicFrameChg chg="del">
          <ac:chgData name="Lombardo, Timothy Paul" userId="bb3fd58c-3bf2-4d13-ad05-8aac89cc02d3" providerId="ADAL" clId="{D2024981-5099-4173-B285-D90263C26D32}" dt="2021-10-04T18:28:16.213" v="2005" actId="478"/>
          <ac:graphicFrameMkLst>
            <pc:docMk/>
            <pc:sldMk cId="4056213591" sldId="362"/>
            <ac:graphicFrameMk id="46" creationId="{17C21287-013B-412A-807E-301C5D1ECC60}"/>
          </ac:graphicFrameMkLst>
        </pc:graphicFrameChg>
        <pc:graphicFrameChg chg="del">
          <ac:chgData name="Lombardo, Timothy Paul" userId="bb3fd58c-3bf2-4d13-ad05-8aac89cc02d3" providerId="ADAL" clId="{D2024981-5099-4173-B285-D90263C26D32}" dt="2021-10-04T18:28:14.420" v="2004" actId="478"/>
          <ac:graphicFrameMkLst>
            <pc:docMk/>
            <pc:sldMk cId="4056213591" sldId="362"/>
            <ac:graphicFrameMk id="47" creationId="{35D91B41-7348-4BDE-B77E-31ECE4CE6B06}"/>
          </ac:graphicFrameMkLst>
        </pc:graphicFrameChg>
        <pc:graphicFrameChg chg="del mod modGraphic">
          <ac:chgData name="Lombardo, Timothy Paul" userId="bb3fd58c-3bf2-4d13-ad05-8aac89cc02d3" providerId="ADAL" clId="{D2024981-5099-4173-B285-D90263C26D32}" dt="2021-10-04T18:31:46.963" v="2055" actId="478"/>
          <ac:graphicFrameMkLst>
            <pc:docMk/>
            <pc:sldMk cId="4056213591" sldId="362"/>
            <ac:graphicFrameMk id="48" creationId="{D2351C59-9A18-4D74-9406-30501821A647}"/>
          </ac:graphicFrameMkLst>
        </pc:graphicFrameChg>
        <pc:graphicFrameChg chg="del">
          <ac:chgData name="Lombardo, Timothy Paul" userId="bb3fd58c-3bf2-4d13-ad05-8aac89cc02d3" providerId="ADAL" clId="{D2024981-5099-4173-B285-D90263C26D32}" dt="2021-10-04T18:31:28.706" v="2046" actId="478"/>
          <ac:graphicFrameMkLst>
            <pc:docMk/>
            <pc:sldMk cId="4056213591" sldId="362"/>
            <ac:graphicFrameMk id="49" creationId="{EFF7F60E-319E-477D-9199-D28B490BC28E}"/>
          </ac:graphicFrameMkLst>
        </pc:graphicFrameChg>
        <pc:graphicFrameChg chg="del">
          <ac:chgData name="Lombardo, Timothy Paul" userId="bb3fd58c-3bf2-4d13-ad05-8aac89cc02d3" providerId="ADAL" clId="{D2024981-5099-4173-B285-D90263C26D32}" dt="2021-10-04T18:31:22.519" v="2042" actId="478"/>
          <ac:graphicFrameMkLst>
            <pc:docMk/>
            <pc:sldMk cId="4056213591" sldId="362"/>
            <ac:graphicFrameMk id="50" creationId="{7DD402D6-7339-4D8D-AF6B-9218B3E0EB49}"/>
          </ac:graphicFrameMkLst>
        </pc:graphicFrameChg>
        <pc:graphicFrameChg chg="del">
          <ac:chgData name="Lombardo, Timothy Paul" userId="bb3fd58c-3bf2-4d13-ad05-8aac89cc02d3" providerId="ADAL" clId="{D2024981-5099-4173-B285-D90263C26D32}" dt="2021-10-04T18:31:16.776" v="2037" actId="478"/>
          <ac:graphicFrameMkLst>
            <pc:docMk/>
            <pc:sldMk cId="4056213591" sldId="362"/>
            <ac:graphicFrameMk id="51" creationId="{5CF73BDC-ECE0-4432-B0BB-9297D6B6EF3A}"/>
          </ac:graphicFrameMkLst>
        </pc:graphicFrameChg>
        <pc:graphicFrameChg chg="del">
          <ac:chgData name="Lombardo, Timothy Paul" userId="bb3fd58c-3bf2-4d13-ad05-8aac89cc02d3" providerId="ADAL" clId="{D2024981-5099-4173-B285-D90263C26D32}" dt="2021-10-04T18:31:32.257" v="2050" actId="478"/>
          <ac:graphicFrameMkLst>
            <pc:docMk/>
            <pc:sldMk cId="4056213591" sldId="362"/>
            <ac:graphicFrameMk id="52" creationId="{B4AE3936-C756-4809-9E5D-F94EA7DC029A}"/>
          </ac:graphicFrameMkLst>
        </pc:graphicFrameChg>
        <pc:graphicFrameChg chg="del">
          <ac:chgData name="Lombardo, Timothy Paul" userId="bb3fd58c-3bf2-4d13-ad05-8aac89cc02d3" providerId="ADAL" clId="{D2024981-5099-4173-B285-D90263C26D32}" dt="2021-10-04T18:31:21.726" v="2041" actId="478"/>
          <ac:graphicFrameMkLst>
            <pc:docMk/>
            <pc:sldMk cId="4056213591" sldId="362"/>
            <ac:graphicFrameMk id="53" creationId="{00E27858-D8DF-4D77-889A-AEE6588D361F}"/>
          </ac:graphicFrameMkLst>
        </pc:graphicFrameChg>
        <pc:graphicFrameChg chg="del modGraphic">
          <ac:chgData name="Lombardo, Timothy Paul" userId="bb3fd58c-3bf2-4d13-ad05-8aac89cc02d3" providerId="ADAL" clId="{D2024981-5099-4173-B285-D90263C26D32}" dt="2021-10-04T18:31:19.091" v="2039" actId="478"/>
          <ac:graphicFrameMkLst>
            <pc:docMk/>
            <pc:sldMk cId="4056213591" sldId="362"/>
            <ac:graphicFrameMk id="54" creationId="{91E80D89-87D0-4484-9FFB-052228DB51D7}"/>
          </ac:graphicFrameMkLst>
        </pc:graphicFrameChg>
      </pc:sldChg>
      <pc:sldChg chg="delSp modSp add del">
        <pc:chgData name="Lombardo, Timothy Paul" userId="bb3fd58c-3bf2-4d13-ad05-8aac89cc02d3" providerId="ADAL" clId="{D2024981-5099-4173-B285-D90263C26D32}" dt="2021-10-04T18:45:58.404" v="2150" actId="2696"/>
        <pc:sldMkLst>
          <pc:docMk/>
          <pc:sldMk cId="2644520758" sldId="363"/>
        </pc:sldMkLst>
        <pc:spChg chg="mod">
          <ac:chgData name="Lombardo, Timothy Paul" userId="bb3fd58c-3bf2-4d13-ad05-8aac89cc02d3" providerId="ADAL" clId="{D2024981-5099-4173-B285-D90263C26D32}" dt="2021-10-04T18:36:18.652" v="2083" actId="1076"/>
          <ac:spMkLst>
            <pc:docMk/>
            <pc:sldMk cId="2644520758" sldId="363"/>
            <ac:spMk id="36" creationId="{E118E4AA-50F0-4663-AFD7-05BDD9893CF5}"/>
          </ac:spMkLst>
        </pc:spChg>
        <pc:spChg chg="del">
          <ac:chgData name="Lombardo, Timothy Paul" userId="bb3fd58c-3bf2-4d13-ad05-8aac89cc02d3" providerId="ADAL" clId="{D2024981-5099-4173-B285-D90263C26D32}" dt="2021-10-04T18:36:14.168" v="2081" actId="478"/>
          <ac:spMkLst>
            <pc:docMk/>
            <pc:sldMk cId="2644520758" sldId="363"/>
            <ac:spMk id="55" creationId="{7270D705-24DF-48D5-B04E-DAC0AB3A650B}"/>
          </ac:spMkLst>
        </pc:spChg>
        <pc:graphicFrameChg chg="mod">
          <ac:chgData name="Lombardo, Timothy Paul" userId="bb3fd58c-3bf2-4d13-ad05-8aac89cc02d3" providerId="ADAL" clId="{D2024981-5099-4173-B285-D90263C26D32}" dt="2021-10-04T18:36:20.399" v="2084" actId="1076"/>
          <ac:graphicFrameMkLst>
            <pc:docMk/>
            <pc:sldMk cId="2644520758" sldId="363"/>
            <ac:graphicFrameMk id="35" creationId="{E8CA3548-D466-47BE-BC2A-5B71EAA8A244}"/>
          </ac:graphicFrameMkLst>
        </pc:graphicFrameChg>
        <pc:graphicFrameChg chg="mod">
          <ac:chgData name="Lombardo, Timothy Paul" userId="bb3fd58c-3bf2-4d13-ad05-8aac89cc02d3" providerId="ADAL" clId="{D2024981-5099-4173-B285-D90263C26D32}" dt="2021-10-04T18:36:16.327" v="2082" actId="1076"/>
          <ac:graphicFrameMkLst>
            <pc:docMk/>
            <pc:sldMk cId="2644520758" sldId="363"/>
            <ac:graphicFrameMk id="41" creationId="{64983373-C2A7-4475-9E01-0F8471120459}"/>
          </ac:graphicFrameMkLst>
        </pc:graphicFrameChg>
      </pc:sldChg>
      <pc:sldChg chg="delSp modSp add del">
        <pc:chgData name="Lombardo, Timothy Paul" userId="bb3fd58c-3bf2-4d13-ad05-8aac89cc02d3" providerId="ADAL" clId="{D2024981-5099-4173-B285-D90263C26D32}" dt="2021-10-04T18:24:41.822" v="1884" actId="2696"/>
        <pc:sldMkLst>
          <pc:docMk/>
          <pc:sldMk cId="3978144476" sldId="363"/>
        </pc:sldMkLst>
        <pc:spChg chg="mod">
          <ac:chgData name="Lombardo, Timothy Paul" userId="bb3fd58c-3bf2-4d13-ad05-8aac89cc02d3" providerId="ADAL" clId="{D2024981-5099-4173-B285-D90263C26D32}" dt="2021-10-04T18:21:30.500" v="1822" actId="14100"/>
          <ac:spMkLst>
            <pc:docMk/>
            <pc:sldMk cId="3978144476" sldId="363"/>
            <ac:spMk id="10" creationId="{48D7982E-408B-43DA-B354-FAC5152ADE2C}"/>
          </ac:spMkLst>
        </pc:spChg>
        <pc:spChg chg="mod">
          <ac:chgData name="Lombardo, Timothy Paul" userId="bb3fd58c-3bf2-4d13-ad05-8aac89cc02d3" providerId="ADAL" clId="{D2024981-5099-4173-B285-D90263C26D32}" dt="2021-10-04T18:22:18.711" v="1830" actId="1076"/>
          <ac:spMkLst>
            <pc:docMk/>
            <pc:sldMk cId="3978144476" sldId="363"/>
            <ac:spMk id="11" creationId="{5F45739E-6956-41E5-BA7B-BCBBF4127C66}"/>
          </ac:spMkLst>
        </pc:spChg>
        <pc:spChg chg="del">
          <ac:chgData name="Lombardo, Timothy Paul" userId="bb3fd58c-3bf2-4d13-ad05-8aac89cc02d3" providerId="ADAL" clId="{D2024981-5099-4173-B285-D90263C26D32}" dt="2021-10-04T18:20:47.210" v="1813" actId="478"/>
          <ac:spMkLst>
            <pc:docMk/>
            <pc:sldMk cId="3978144476" sldId="363"/>
            <ac:spMk id="16" creationId="{C61A576D-06BE-4786-A8D0-452C3D5A41E1}"/>
          </ac:spMkLst>
        </pc:spChg>
      </pc:sldChg>
      <pc:sldChg chg="add del">
        <pc:chgData name="Lombardo, Timothy Paul" userId="bb3fd58c-3bf2-4d13-ad05-8aac89cc02d3" providerId="ADAL" clId="{D2024981-5099-4173-B285-D90263C26D32}" dt="2021-10-04T18:45:59.161" v="2151" actId="2696"/>
        <pc:sldMkLst>
          <pc:docMk/>
          <pc:sldMk cId="1050592541" sldId="364"/>
        </pc:sldMkLst>
      </pc:sldChg>
      <pc:sldChg chg="add del">
        <pc:chgData name="Lombardo, Timothy Paul" userId="bb3fd58c-3bf2-4d13-ad05-8aac89cc02d3" providerId="ADAL" clId="{D2024981-5099-4173-B285-D90263C26D32}" dt="2021-10-04T18:44:28.014" v="2135" actId="2696"/>
        <pc:sldMkLst>
          <pc:docMk/>
          <pc:sldMk cId="634084678" sldId="365"/>
        </pc:sldMkLst>
      </pc:sldChg>
      <pc:sldChg chg="addSp delSp modSp add">
        <pc:chgData name="Lombardo, Timothy Paul" userId="bb3fd58c-3bf2-4d13-ad05-8aac89cc02d3" providerId="ADAL" clId="{D2024981-5099-4173-B285-D90263C26D32}" dt="2021-10-04T19:48:38.707" v="2488" actId="13244"/>
        <pc:sldMkLst>
          <pc:docMk/>
          <pc:sldMk cId="4064672171" sldId="366"/>
        </pc:sldMkLst>
        <pc:spChg chg="add del mod">
          <ac:chgData name="Lombardo, Timothy Paul" userId="bb3fd58c-3bf2-4d13-ad05-8aac89cc02d3" providerId="ADAL" clId="{D2024981-5099-4173-B285-D90263C26D32}" dt="2021-10-04T18:39:36.321" v="2107"/>
          <ac:spMkLst>
            <pc:docMk/>
            <pc:sldMk cId="4064672171" sldId="366"/>
            <ac:spMk id="3" creationId="{1EC15597-6C4E-4898-BB3E-D04E22BBBD7B}"/>
          </ac:spMkLst>
        </pc:spChg>
        <pc:spChg chg="add del mod">
          <ac:chgData name="Lombardo, Timothy Paul" userId="bb3fd58c-3bf2-4d13-ad05-8aac89cc02d3" providerId="ADAL" clId="{D2024981-5099-4173-B285-D90263C26D32}" dt="2021-10-04T18:39:25.526" v="2102"/>
          <ac:spMkLst>
            <pc:docMk/>
            <pc:sldMk cId="4064672171" sldId="366"/>
            <ac:spMk id="4" creationId="{F05ECBDD-8EDF-4CB8-898E-7234E59ED6AC}"/>
          </ac:spMkLst>
        </pc:spChg>
        <pc:spChg chg="add del mod">
          <ac:chgData name="Lombardo, Timothy Paul" userId="bb3fd58c-3bf2-4d13-ad05-8aac89cc02d3" providerId="ADAL" clId="{D2024981-5099-4173-B285-D90263C26D32}" dt="2021-10-04T18:39:41.835" v="2108" actId="478"/>
          <ac:spMkLst>
            <pc:docMk/>
            <pc:sldMk cId="4064672171" sldId="366"/>
            <ac:spMk id="5" creationId="{4364B295-C95D-477F-8B36-7543F5575CA0}"/>
          </ac:spMkLst>
        </pc:spChg>
        <pc:spChg chg="add mod">
          <ac:chgData name="Lombardo, Timothy Paul" userId="bb3fd58c-3bf2-4d13-ad05-8aac89cc02d3" providerId="ADAL" clId="{D2024981-5099-4173-B285-D90263C26D32}" dt="2021-10-04T18:55:45.700" v="2343" actId="947"/>
          <ac:spMkLst>
            <pc:docMk/>
            <pc:sldMk cId="4064672171" sldId="366"/>
            <ac:spMk id="6" creationId="{D798D341-A24E-4DA0-A2E9-1BBF149BB840}"/>
          </ac:spMkLst>
        </pc:spChg>
        <pc:spChg chg="mod">
          <ac:chgData name="Lombardo, Timothy Paul" userId="bb3fd58c-3bf2-4d13-ad05-8aac89cc02d3" providerId="ADAL" clId="{D2024981-5099-4173-B285-D90263C26D32}" dt="2021-10-04T19:48:38.707" v="2488" actId="13244"/>
          <ac:spMkLst>
            <pc:docMk/>
            <pc:sldMk cId="4064672171" sldId="366"/>
            <ac:spMk id="34" creationId="{EDD797CF-06B0-4919-B76C-3692C0FE4295}"/>
          </ac:spMkLst>
        </pc:spChg>
        <pc:spChg chg="mod">
          <ac:chgData name="Lombardo, Timothy Paul" userId="bb3fd58c-3bf2-4d13-ad05-8aac89cc02d3" providerId="ADAL" clId="{D2024981-5099-4173-B285-D90263C26D32}" dt="2021-10-04T19:48:35.445" v="2487" actId="13244"/>
          <ac:spMkLst>
            <pc:docMk/>
            <pc:sldMk cId="4064672171" sldId="366"/>
            <ac:spMk id="96258" creationId="{00000000-0000-0000-0000-000000000000}"/>
          </ac:spMkLst>
        </pc:spChg>
        <pc:graphicFrameChg chg="mod">
          <ac:chgData name="Lombardo, Timothy Paul" userId="bb3fd58c-3bf2-4d13-ad05-8aac89cc02d3" providerId="ADAL" clId="{D2024981-5099-4173-B285-D90263C26D32}" dt="2021-10-04T18:50:32.156" v="2318"/>
          <ac:graphicFrameMkLst>
            <pc:docMk/>
            <pc:sldMk cId="4064672171" sldId="366"/>
            <ac:graphicFrameMk id="2" creationId="{813706DE-7ECD-4BDB-8330-1D4E2E19C4F1}"/>
          </ac:graphicFrameMkLst>
        </pc:graphicFrameChg>
      </pc:sldChg>
      <pc:sldChg chg="addSp delSp modSp add ord delAnim modAnim">
        <pc:chgData name="Lombardo, Timothy Paul" userId="bb3fd58c-3bf2-4d13-ad05-8aac89cc02d3" providerId="ADAL" clId="{D2024981-5099-4173-B285-D90263C26D32}" dt="2021-10-04T19:46:12.521" v="2470" actId="13244"/>
        <pc:sldMkLst>
          <pc:docMk/>
          <pc:sldMk cId="4280959281" sldId="367"/>
        </pc:sldMkLst>
        <pc:spChg chg="del">
          <ac:chgData name="Lombardo, Timothy Paul" userId="bb3fd58c-3bf2-4d13-ad05-8aac89cc02d3" providerId="ADAL" clId="{D2024981-5099-4173-B285-D90263C26D32}" dt="2021-10-04T18:48:52.679" v="2311" actId="478"/>
          <ac:spMkLst>
            <pc:docMk/>
            <pc:sldMk cId="4280959281" sldId="367"/>
            <ac:spMk id="7" creationId="{A526F4BB-2404-4473-AFC2-1CB84B86BF6D}"/>
          </ac:spMkLst>
        </pc:spChg>
        <pc:spChg chg="mod">
          <ac:chgData name="Lombardo, Timothy Paul" userId="bb3fd58c-3bf2-4d13-ad05-8aac89cc02d3" providerId="ADAL" clId="{D2024981-5099-4173-B285-D90263C26D32}" dt="2021-10-04T19:46:12.521" v="2470" actId="13244"/>
          <ac:spMkLst>
            <pc:docMk/>
            <pc:sldMk cId="4280959281" sldId="367"/>
            <ac:spMk id="34" creationId="{EDD797CF-06B0-4919-B76C-3692C0FE4295}"/>
          </ac:spMkLst>
        </pc:spChg>
        <pc:spChg chg="mod">
          <ac:chgData name="Lombardo, Timothy Paul" userId="bb3fd58c-3bf2-4d13-ad05-8aac89cc02d3" providerId="ADAL" clId="{D2024981-5099-4173-B285-D90263C26D32}" dt="2021-10-04T19:46:11.299" v="2469" actId="13244"/>
          <ac:spMkLst>
            <pc:docMk/>
            <pc:sldMk cId="4280959281" sldId="367"/>
            <ac:spMk id="96258" creationId="{00000000-0000-0000-0000-000000000000}"/>
          </ac:spMkLst>
        </pc:spChg>
        <pc:graphicFrameChg chg="modGraphic">
          <ac:chgData name="Lombardo, Timothy Paul" userId="bb3fd58c-3bf2-4d13-ad05-8aac89cc02d3" providerId="ADAL" clId="{D2024981-5099-4173-B285-D90263C26D32}" dt="2021-10-04T18:49:27.418" v="2313" actId="2165"/>
          <ac:graphicFrameMkLst>
            <pc:docMk/>
            <pc:sldMk cId="4280959281" sldId="367"/>
            <ac:graphicFrameMk id="2" creationId="{813706DE-7ECD-4BDB-8330-1D4E2E19C4F1}"/>
          </ac:graphicFrameMkLst>
        </pc:graphicFrameChg>
        <pc:graphicFrameChg chg="del">
          <ac:chgData name="Lombardo, Timothy Paul" userId="bb3fd58c-3bf2-4d13-ad05-8aac89cc02d3" providerId="ADAL" clId="{D2024981-5099-4173-B285-D90263C26D32}" dt="2021-10-04T18:44:39.991" v="2136" actId="478"/>
          <ac:graphicFrameMkLst>
            <pc:docMk/>
            <pc:sldMk cId="4280959281" sldId="367"/>
            <ac:graphicFrameMk id="6" creationId="{D1AA504C-33B5-4F79-9E44-70031FD3A144}"/>
          </ac:graphicFrameMkLst>
        </pc:graphicFrameChg>
        <pc:graphicFrameChg chg="add del mod modGraphic">
          <ac:chgData name="Lombardo, Timothy Paul" userId="bb3fd58c-3bf2-4d13-ad05-8aac89cc02d3" providerId="ADAL" clId="{D2024981-5099-4173-B285-D90263C26D32}" dt="2021-10-04T18:48:50.865" v="2310" actId="478"/>
          <ac:graphicFrameMkLst>
            <pc:docMk/>
            <pc:sldMk cId="4280959281" sldId="367"/>
            <ac:graphicFrameMk id="9" creationId="{F44C678B-22A7-4C4A-BFAA-8F1FBC91B0B2}"/>
          </ac:graphicFrameMkLst>
        </pc:graphicFrameChg>
        <pc:graphicFrameChg chg="del mod">
          <ac:chgData name="Lombardo, Timothy Paul" userId="bb3fd58c-3bf2-4d13-ad05-8aac89cc02d3" providerId="ADAL" clId="{D2024981-5099-4173-B285-D90263C26D32}" dt="2021-10-04T18:48:38.076" v="2309" actId="478"/>
          <ac:graphicFrameMkLst>
            <pc:docMk/>
            <pc:sldMk cId="4280959281" sldId="367"/>
            <ac:graphicFrameMk id="10" creationId="{B7B5FE2F-156D-4648-9994-18BD9E76A4A4}"/>
          </ac:graphicFrameMkLst>
        </pc:graphicFrameChg>
      </pc:sldChg>
      <pc:sldChg chg="modSp add modAnim">
        <pc:chgData name="Lombardo, Timothy Paul" userId="bb3fd58c-3bf2-4d13-ad05-8aac89cc02d3" providerId="ADAL" clId="{D2024981-5099-4173-B285-D90263C26D32}" dt="2021-10-04T19:47:51.948" v="2483"/>
        <pc:sldMkLst>
          <pc:docMk/>
          <pc:sldMk cId="3680706149" sldId="368"/>
        </pc:sldMkLst>
        <pc:spChg chg="mod">
          <ac:chgData name="Lombardo, Timothy Paul" userId="bb3fd58c-3bf2-4d13-ad05-8aac89cc02d3" providerId="ADAL" clId="{D2024981-5099-4173-B285-D90263C26D32}" dt="2021-10-04T19:46:38.907" v="2475" actId="13244"/>
          <ac:spMkLst>
            <pc:docMk/>
            <pc:sldMk cId="3680706149" sldId="368"/>
            <ac:spMk id="7" creationId="{A526F4BB-2404-4473-AFC2-1CB84B86BF6D}"/>
          </ac:spMkLst>
        </pc:spChg>
        <pc:spChg chg="mod">
          <ac:chgData name="Lombardo, Timothy Paul" userId="bb3fd58c-3bf2-4d13-ad05-8aac89cc02d3" providerId="ADAL" clId="{D2024981-5099-4173-B285-D90263C26D32}" dt="2021-10-04T19:46:27.542" v="2473" actId="13244"/>
          <ac:spMkLst>
            <pc:docMk/>
            <pc:sldMk cId="3680706149" sldId="368"/>
            <ac:spMk id="28" creationId="{47C0C104-E17A-449E-AA9D-BCE56487DA69}"/>
          </ac:spMkLst>
        </pc:spChg>
        <pc:spChg chg="mod">
          <ac:chgData name="Lombardo, Timothy Paul" userId="bb3fd58c-3bf2-4d13-ad05-8aac89cc02d3" providerId="ADAL" clId="{D2024981-5099-4173-B285-D90263C26D32}" dt="2021-10-04T19:46:25.084" v="2472" actId="13244"/>
          <ac:spMkLst>
            <pc:docMk/>
            <pc:sldMk cId="3680706149" sldId="368"/>
            <ac:spMk id="34" creationId="{EDD797CF-06B0-4919-B76C-3692C0FE4295}"/>
          </ac:spMkLst>
        </pc:spChg>
        <pc:spChg chg="mod">
          <ac:chgData name="Lombardo, Timothy Paul" userId="bb3fd58c-3bf2-4d13-ad05-8aac89cc02d3" providerId="ADAL" clId="{D2024981-5099-4173-B285-D90263C26D32}" dt="2021-10-04T19:46:22.648" v="2471" actId="13244"/>
          <ac:spMkLst>
            <pc:docMk/>
            <pc:sldMk cId="3680706149" sldId="368"/>
            <ac:spMk id="96258" creationId="{00000000-0000-0000-0000-000000000000}"/>
          </ac:spMkLst>
        </pc:spChg>
        <pc:graphicFrameChg chg="mod modGraphic">
          <ac:chgData name="Lombardo, Timothy Paul" userId="bb3fd58c-3bf2-4d13-ad05-8aac89cc02d3" providerId="ADAL" clId="{D2024981-5099-4173-B285-D90263C26D32}" dt="2021-10-04T19:46:29.795" v="2474" actId="13244"/>
          <ac:graphicFrameMkLst>
            <pc:docMk/>
            <pc:sldMk cId="3680706149" sldId="368"/>
            <ac:graphicFrameMk id="2" creationId="{813706DE-7ECD-4BDB-8330-1D4E2E19C4F1}"/>
          </ac:graphicFrameMkLst>
        </pc:graphicFrameChg>
      </pc:sldChg>
      <pc:sldChg chg="delSp modSp add delAnim">
        <pc:chgData name="Lombardo, Timothy Paul" userId="bb3fd58c-3bf2-4d13-ad05-8aac89cc02d3" providerId="ADAL" clId="{D2024981-5099-4173-B285-D90263C26D32}" dt="2021-10-04T19:46:54.176" v="2477" actId="13244"/>
        <pc:sldMkLst>
          <pc:docMk/>
          <pc:sldMk cId="3169938674" sldId="369"/>
        </pc:sldMkLst>
        <pc:spChg chg="del">
          <ac:chgData name="Lombardo, Timothy Paul" userId="bb3fd58c-3bf2-4d13-ad05-8aac89cc02d3" providerId="ADAL" clId="{D2024981-5099-4173-B285-D90263C26D32}" dt="2021-10-04T18:52:57.404" v="2328" actId="478"/>
          <ac:spMkLst>
            <pc:docMk/>
            <pc:sldMk cId="3169938674" sldId="369"/>
            <ac:spMk id="7" creationId="{A526F4BB-2404-4473-AFC2-1CB84B86BF6D}"/>
          </ac:spMkLst>
        </pc:spChg>
        <pc:spChg chg="mod">
          <ac:chgData name="Lombardo, Timothy Paul" userId="bb3fd58c-3bf2-4d13-ad05-8aac89cc02d3" providerId="ADAL" clId="{D2024981-5099-4173-B285-D90263C26D32}" dt="2021-10-04T19:46:54.176" v="2477" actId="13244"/>
          <ac:spMkLst>
            <pc:docMk/>
            <pc:sldMk cId="3169938674" sldId="369"/>
            <ac:spMk id="34" creationId="{EDD797CF-06B0-4919-B76C-3692C0FE4295}"/>
          </ac:spMkLst>
        </pc:spChg>
        <pc:spChg chg="mod">
          <ac:chgData name="Lombardo, Timothy Paul" userId="bb3fd58c-3bf2-4d13-ad05-8aac89cc02d3" providerId="ADAL" clId="{D2024981-5099-4173-B285-D90263C26D32}" dt="2021-10-04T19:46:52.434" v="2476" actId="13244"/>
          <ac:spMkLst>
            <pc:docMk/>
            <pc:sldMk cId="3169938674" sldId="369"/>
            <ac:spMk id="96258" creationId="{00000000-0000-0000-0000-000000000000}"/>
          </ac:spMkLst>
        </pc:spChg>
        <pc:graphicFrameChg chg="mod modGraphic">
          <ac:chgData name="Lombardo, Timothy Paul" userId="bb3fd58c-3bf2-4d13-ad05-8aac89cc02d3" providerId="ADAL" clId="{D2024981-5099-4173-B285-D90263C26D32}" dt="2021-10-04T18:51:58.550" v="2324" actId="2165"/>
          <ac:graphicFrameMkLst>
            <pc:docMk/>
            <pc:sldMk cId="3169938674" sldId="369"/>
            <ac:graphicFrameMk id="2" creationId="{813706DE-7ECD-4BDB-8330-1D4E2E19C4F1}"/>
          </ac:graphicFrameMkLst>
        </pc:graphicFrameChg>
        <pc:graphicFrameChg chg="del">
          <ac:chgData name="Lombardo, Timothy Paul" userId="bb3fd58c-3bf2-4d13-ad05-8aac89cc02d3" providerId="ADAL" clId="{D2024981-5099-4173-B285-D90263C26D32}" dt="2021-10-04T18:51:53.053" v="2322" actId="478"/>
          <ac:graphicFrameMkLst>
            <pc:docMk/>
            <pc:sldMk cId="3169938674" sldId="369"/>
            <ac:graphicFrameMk id="9" creationId="{F44C678B-22A7-4C4A-BFAA-8F1FBC91B0B2}"/>
          </ac:graphicFrameMkLst>
        </pc:graphicFrameChg>
        <pc:graphicFrameChg chg="del">
          <ac:chgData name="Lombardo, Timothy Paul" userId="bb3fd58c-3bf2-4d13-ad05-8aac89cc02d3" providerId="ADAL" clId="{D2024981-5099-4173-B285-D90263C26D32}" dt="2021-10-04T18:51:54.324" v="2323" actId="478"/>
          <ac:graphicFrameMkLst>
            <pc:docMk/>
            <pc:sldMk cId="3169938674" sldId="369"/>
            <ac:graphicFrameMk id="10" creationId="{B7B5FE2F-156D-4648-9994-18BD9E76A4A4}"/>
          </ac:graphicFrameMkLst>
        </pc:graphicFrameChg>
      </pc:sldChg>
      <pc:sldChg chg="add del">
        <pc:chgData name="Lombardo, Timothy Paul" userId="bb3fd58c-3bf2-4d13-ad05-8aac89cc02d3" providerId="ADAL" clId="{D2024981-5099-4173-B285-D90263C26D32}" dt="2021-10-04T18:52:07.719" v="2325" actId="2696"/>
        <pc:sldMkLst>
          <pc:docMk/>
          <pc:sldMk cId="122532630" sldId="370"/>
        </pc:sldMkLst>
      </pc:sldChg>
      <pc:sldChg chg="delSp modSp add delAnim">
        <pc:chgData name="Lombardo, Timothy Paul" userId="bb3fd58c-3bf2-4d13-ad05-8aac89cc02d3" providerId="ADAL" clId="{D2024981-5099-4173-B285-D90263C26D32}" dt="2021-10-04T19:48:15.635" v="2486" actId="13244"/>
        <pc:sldMkLst>
          <pc:docMk/>
          <pc:sldMk cId="2451550260" sldId="370"/>
        </pc:sldMkLst>
        <pc:spChg chg="del">
          <ac:chgData name="Lombardo, Timothy Paul" userId="bb3fd58c-3bf2-4d13-ad05-8aac89cc02d3" providerId="ADAL" clId="{D2024981-5099-4173-B285-D90263C26D32}" dt="2021-10-04T18:55:58.422" v="2344" actId="478"/>
          <ac:spMkLst>
            <pc:docMk/>
            <pc:sldMk cId="2451550260" sldId="370"/>
            <ac:spMk id="7" creationId="{A526F4BB-2404-4473-AFC2-1CB84B86BF6D}"/>
          </ac:spMkLst>
        </pc:spChg>
        <pc:spChg chg="mod">
          <ac:chgData name="Lombardo, Timothy Paul" userId="bb3fd58c-3bf2-4d13-ad05-8aac89cc02d3" providerId="ADAL" clId="{D2024981-5099-4173-B285-D90263C26D32}" dt="2021-10-04T19:48:15.635" v="2486" actId="13244"/>
          <ac:spMkLst>
            <pc:docMk/>
            <pc:sldMk cId="2451550260" sldId="370"/>
            <ac:spMk id="34" creationId="{EDD797CF-06B0-4919-B76C-3692C0FE4295}"/>
          </ac:spMkLst>
        </pc:spChg>
        <pc:spChg chg="mod">
          <ac:chgData name="Lombardo, Timothy Paul" userId="bb3fd58c-3bf2-4d13-ad05-8aac89cc02d3" providerId="ADAL" clId="{D2024981-5099-4173-B285-D90263C26D32}" dt="2021-10-04T19:48:13.692" v="2485" actId="13244"/>
          <ac:spMkLst>
            <pc:docMk/>
            <pc:sldMk cId="2451550260" sldId="370"/>
            <ac:spMk id="96258" creationId="{00000000-0000-0000-0000-000000000000}"/>
          </ac:spMkLst>
        </pc:spChg>
        <pc:graphicFrameChg chg="del">
          <ac:chgData name="Lombardo, Timothy Paul" userId="bb3fd58c-3bf2-4d13-ad05-8aac89cc02d3" providerId="ADAL" clId="{D2024981-5099-4173-B285-D90263C26D32}" dt="2021-10-04T18:53:10.577" v="2329" actId="478"/>
          <ac:graphicFrameMkLst>
            <pc:docMk/>
            <pc:sldMk cId="2451550260" sldId="370"/>
            <ac:graphicFrameMk id="6" creationId="{D1AA504C-33B5-4F79-9E44-70031FD3A144}"/>
          </ac:graphicFrameMkLst>
        </pc:graphicFrameChg>
        <pc:graphicFrameChg chg="del">
          <ac:chgData name="Lombardo, Timothy Paul" userId="bb3fd58c-3bf2-4d13-ad05-8aac89cc02d3" providerId="ADAL" clId="{D2024981-5099-4173-B285-D90263C26D32}" dt="2021-10-04T18:53:11.891" v="2330" actId="478"/>
          <ac:graphicFrameMkLst>
            <pc:docMk/>
            <pc:sldMk cId="2451550260" sldId="370"/>
            <ac:graphicFrameMk id="10" creationId="{B7B5FE2F-156D-4648-9994-18BD9E76A4A4}"/>
          </ac:graphicFrameMkLst>
        </pc:graphicFrameChg>
      </pc:sldChg>
    </pc:docChg>
  </pc:docChgLst>
  <pc:docChgLst>
    <pc:chgData name="Lombardo, Timothy Paul" userId="bb3fd58c-3bf2-4d13-ad05-8aac89cc02d3" providerId="ADAL" clId="{AC1A256E-9B0E-47EF-A569-CA530F36FA4E}"/>
    <pc:docChg chg="undo custSel modSld modMainMaster">
      <pc:chgData name="Lombardo, Timothy Paul" userId="bb3fd58c-3bf2-4d13-ad05-8aac89cc02d3" providerId="ADAL" clId="{AC1A256E-9B0E-47EF-A569-CA530F36FA4E}" dt="2021-09-30T18:27:17.702" v="132" actId="20577"/>
      <pc:docMkLst>
        <pc:docMk/>
      </pc:docMkLst>
      <pc:sldChg chg="addSp delSp modSp modTransition">
        <pc:chgData name="Lombardo, Timothy Paul" userId="bb3fd58c-3bf2-4d13-ad05-8aac89cc02d3" providerId="ADAL" clId="{AC1A256E-9B0E-47EF-A569-CA530F36FA4E}" dt="2021-09-30T18:10:49.952" v="126" actId="403"/>
        <pc:sldMkLst>
          <pc:docMk/>
          <pc:sldMk cId="0" sldId="256"/>
        </pc:sldMkLst>
        <pc:spChg chg="add del mod">
          <ac:chgData name="Lombardo, Timothy Paul" userId="bb3fd58c-3bf2-4d13-ad05-8aac89cc02d3" providerId="ADAL" clId="{AC1A256E-9B0E-47EF-A569-CA530F36FA4E}" dt="2021-09-30T18:10:28.401" v="80"/>
          <ac:spMkLst>
            <pc:docMk/>
            <pc:sldMk cId="0" sldId="256"/>
            <ac:spMk id="3" creationId="{2660F08F-FEBB-4E56-B70A-2EDFCB5DBCD6}"/>
          </ac:spMkLst>
        </pc:spChg>
        <pc:spChg chg="add del mod">
          <ac:chgData name="Lombardo, Timothy Paul" userId="bb3fd58c-3bf2-4d13-ad05-8aac89cc02d3" providerId="ADAL" clId="{AC1A256E-9B0E-47EF-A569-CA530F36FA4E}" dt="2021-09-30T18:10:32.155" v="81"/>
          <ac:spMkLst>
            <pc:docMk/>
            <pc:sldMk cId="0" sldId="256"/>
            <ac:spMk id="4" creationId="{C236ECF4-7CF3-49EE-95FC-5363FD501780}"/>
          </ac:spMkLst>
        </pc:spChg>
        <pc:spChg chg="add del mod">
          <ac:chgData name="Lombardo, Timothy Paul" userId="bb3fd58c-3bf2-4d13-ad05-8aac89cc02d3" providerId="ADAL" clId="{AC1A256E-9B0E-47EF-A569-CA530F36FA4E}" dt="2021-09-30T18:10:32.155" v="81"/>
          <ac:spMkLst>
            <pc:docMk/>
            <pc:sldMk cId="0" sldId="256"/>
            <ac:spMk id="5" creationId="{A58000F0-E3F4-46BC-AA46-B95093C180DB}"/>
          </ac:spMkLst>
        </pc:spChg>
        <pc:spChg chg="add del mod">
          <ac:chgData name="Lombardo, Timothy Paul" userId="bb3fd58c-3bf2-4d13-ad05-8aac89cc02d3" providerId="ADAL" clId="{AC1A256E-9B0E-47EF-A569-CA530F36FA4E}" dt="2021-09-30T18:10:32.155" v="81"/>
          <ac:spMkLst>
            <pc:docMk/>
            <pc:sldMk cId="0" sldId="256"/>
            <ac:spMk id="6" creationId="{B8C1DF65-D7A3-4F46-8236-643E6CB6C013}"/>
          </ac:spMkLst>
        </pc:spChg>
        <pc:spChg chg="mod">
          <ac:chgData name="Lombardo, Timothy Paul" userId="bb3fd58c-3bf2-4d13-ad05-8aac89cc02d3" providerId="ADAL" clId="{AC1A256E-9B0E-47EF-A569-CA530F36FA4E}" dt="2021-09-30T18:08:42.124" v="24"/>
          <ac:spMkLst>
            <pc:docMk/>
            <pc:sldMk cId="0" sldId="256"/>
            <ac:spMk id="14338" creationId="{00000000-0000-0000-0000-000000000000}"/>
          </ac:spMkLst>
        </pc:spChg>
        <pc:spChg chg="mod">
          <ac:chgData name="Lombardo, Timothy Paul" userId="bb3fd58c-3bf2-4d13-ad05-8aac89cc02d3" providerId="ADAL" clId="{AC1A256E-9B0E-47EF-A569-CA530F36FA4E}" dt="2021-09-30T18:10:49.952" v="126" actId="403"/>
          <ac:spMkLst>
            <pc:docMk/>
            <pc:sldMk cId="0" sldId="256"/>
            <ac:spMk id="14339" creationId="{00000000-0000-0000-0000-000000000000}"/>
          </ac:spMkLst>
        </pc:spChg>
      </pc:sldChg>
      <pc:sldChg chg="addSp delSp modSp modTransition">
        <pc:chgData name="Lombardo, Timothy Paul" userId="bb3fd58c-3bf2-4d13-ad05-8aac89cc02d3" providerId="ADAL" clId="{AC1A256E-9B0E-47EF-A569-CA530F36FA4E}" dt="2021-09-30T18:27:17.702" v="132" actId="20577"/>
        <pc:sldMkLst>
          <pc:docMk/>
          <pc:sldMk cId="0" sldId="293"/>
        </pc:sldMkLst>
        <pc:spChg chg="add del">
          <ac:chgData name="Lombardo, Timothy Paul" userId="bb3fd58c-3bf2-4d13-ad05-8aac89cc02d3" providerId="ADAL" clId="{AC1A256E-9B0E-47EF-A569-CA530F36FA4E}" dt="2021-09-30T18:11:08.981" v="130" actId="478"/>
          <ac:spMkLst>
            <pc:docMk/>
            <pc:sldMk cId="0" sldId="293"/>
            <ac:spMk id="2" creationId="{00000000-0000-0000-0000-000000000000}"/>
          </ac:spMkLst>
        </pc:spChg>
        <pc:spChg chg="add del mod">
          <ac:chgData name="Lombardo, Timothy Paul" userId="bb3fd58c-3bf2-4d13-ad05-8aac89cc02d3" providerId="ADAL" clId="{AC1A256E-9B0E-47EF-A569-CA530F36FA4E}" dt="2021-09-30T18:10:32.155" v="81"/>
          <ac:spMkLst>
            <pc:docMk/>
            <pc:sldMk cId="0" sldId="293"/>
            <ac:spMk id="3" creationId="{6C14274A-725F-481F-83EA-B830561B2B83}"/>
          </ac:spMkLst>
        </pc:spChg>
        <pc:spChg chg="add del mod">
          <ac:chgData name="Lombardo, Timothy Paul" userId="bb3fd58c-3bf2-4d13-ad05-8aac89cc02d3" providerId="ADAL" clId="{AC1A256E-9B0E-47EF-A569-CA530F36FA4E}" dt="2021-09-30T18:10:32.155" v="81"/>
          <ac:spMkLst>
            <pc:docMk/>
            <pc:sldMk cId="0" sldId="293"/>
            <ac:spMk id="4" creationId="{55DB0974-3DF3-4A84-8793-F46F148A2684}"/>
          </ac:spMkLst>
        </pc:spChg>
        <pc:spChg chg="add del mod">
          <ac:chgData name="Lombardo, Timothy Paul" userId="bb3fd58c-3bf2-4d13-ad05-8aac89cc02d3" providerId="ADAL" clId="{AC1A256E-9B0E-47EF-A569-CA530F36FA4E}" dt="2021-09-30T18:10:32.155" v="81"/>
          <ac:spMkLst>
            <pc:docMk/>
            <pc:sldMk cId="0" sldId="293"/>
            <ac:spMk id="5" creationId="{2A43A7F4-B4DA-444E-97C8-D24B866A285C}"/>
          </ac:spMkLst>
        </pc:spChg>
        <pc:spChg chg="add del mod">
          <ac:chgData name="Lombardo, Timothy Paul" userId="bb3fd58c-3bf2-4d13-ad05-8aac89cc02d3" providerId="ADAL" clId="{AC1A256E-9B0E-47EF-A569-CA530F36FA4E}" dt="2021-09-30T18:10:32.155" v="81"/>
          <ac:spMkLst>
            <pc:docMk/>
            <pc:sldMk cId="0" sldId="293"/>
            <ac:spMk id="6" creationId="{F816666C-9FC5-4DAE-8FE9-E59DB982952F}"/>
          </ac:spMkLst>
        </pc:spChg>
        <pc:spChg chg="add mod">
          <ac:chgData name="Lombardo, Timothy Paul" userId="bb3fd58c-3bf2-4d13-ad05-8aac89cc02d3" providerId="ADAL" clId="{AC1A256E-9B0E-47EF-A569-CA530F36FA4E}" dt="2021-09-30T18:27:17.702" v="132" actId="20577"/>
          <ac:spMkLst>
            <pc:docMk/>
            <pc:sldMk cId="0" sldId="293"/>
            <ac:spMk id="7" creationId="{B5715B37-7192-40C8-8960-00CCEF264EA5}"/>
          </ac:spMkLst>
        </pc:spChg>
        <pc:spChg chg="mod">
          <ac:chgData name="Lombardo, Timothy Paul" userId="bb3fd58c-3bf2-4d13-ad05-8aac89cc02d3" providerId="ADAL" clId="{AC1A256E-9B0E-47EF-A569-CA530F36FA4E}" dt="2021-09-30T18:08:42.124" v="24"/>
          <ac:spMkLst>
            <pc:docMk/>
            <pc:sldMk cId="0" sldId="293"/>
            <ac:spMk id="15364" creationId="{00000000-0000-0000-0000-000000000000}"/>
          </ac:spMkLst>
        </pc:spChg>
        <pc:picChg chg="mod">
          <ac:chgData name="Lombardo, Timothy Paul" userId="bb3fd58c-3bf2-4d13-ad05-8aac89cc02d3" providerId="ADAL" clId="{AC1A256E-9B0E-47EF-A569-CA530F36FA4E}" dt="2021-09-30T18:08:42.124" v="24"/>
          <ac:picMkLst>
            <pc:docMk/>
            <pc:sldMk cId="0" sldId="293"/>
            <ac:picMk id="15365" creationId="{00000000-0000-0000-0000-000000000000}"/>
          </ac:picMkLst>
        </pc:picChg>
      </pc:sldChg>
      <pc:sldChg chg="addSp delSp modSp modTransition">
        <pc:chgData name="Lombardo, Timothy Paul" userId="bb3fd58c-3bf2-4d13-ad05-8aac89cc02d3" providerId="ADAL" clId="{AC1A256E-9B0E-47EF-A569-CA530F36FA4E}" dt="2021-09-30T18:11:08.086" v="129" actId="478"/>
        <pc:sldMkLst>
          <pc:docMk/>
          <pc:sldMk cId="3019101156" sldId="294"/>
        </pc:sldMkLst>
        <pc:spChg chg="mod">
          <ac:chgData name="Lombardo, Timothy Paul" userId="bb3fd58c-3bf2-4d13-ad05-8aac89cc02d3" providerId="ADAL" clId="{AC1A256E-9B0E-47EF-A569-CA530F36FA4E}" dt="2021-09-30T18:10:18.667" v="52" actId="27636"/>
          <ac:spMkLst>
            <pc:docMk/>
            <pc:sldMk cId="3019101156" sldId="294"/>
            <ac:spMk id="3" creationId="{00000000-0000-0000-0000-000000000000}"/>
          </ac:spMkLst>
        </pc:spChg>
        <pc:spChg chg="add del mod">
          <ac:chgData name="Lombardo, Timothy Paul" userId="bb3fd58c-3bf2-4d13-ad05-8aac89cc02d3" providerId="ADAL" clId="{AC1A256E-9B0E-47EF-A569-CA530F36FA4E}" dt="2021-09-30T18:10:32.155" v="81"/>
          <ac:spMkLst>
            <pc:docMk/>
            <pc:sldMk cId="3019101156" sldId="294"/>
            <ac:spMk id="4" creationId="{AC768579-07A1-4599-848B-AAA678689E40}"/>
          </ac:spMkLst>
        </pc:spChg>
        <pc:spChg chg="add del mod">
          <ac:chgData name="Lombardo, Timothy Paul" userId="bb3fd58c-3bf2-4d13-ad05-8aac89cc02d3" providerId="ADAL" clId="{AC1A256E-9B0E-47EF-A569-CA530F36FA4E}" dt="2021-09-30T18:10:32.155" v="81"/>
          <ac:spMkLst>
            <pc:docMk/>
            <pc:sldMk cId="3019101156" sldId="294"/>
            <ac:spMk id="5" creationId="{F08B6B38-9211-46F9-9F43-1A7EA5C2617E}"/>
          </ac:spMkLst>
        </pc:spChg>
        <pc:spChg chg="add del">
          <ac:chgData name="Lombardo, Timothy Paul" userId="bb3fd58c-3bf2-4d13-ad05-8aac89cc02d3" providerId="ADAL" clId="{AC1A256E-9B0E-47EF-A569-CA530F36FA4E}" dt="2021-09-30T18:11:08.086" v="129" actId="478"/>
          <ac:spMkLst>
            <pc:docMk/>
            <pc:sldMk cId="3019101156" sldId="294"/>
            <ac:spMk id="6" creationId="{00000000-0000-0000-0000-000000000000}"/>
          </ac:spMkLst>
        </pc:spChg>
        <pc:spChg chg="add del mod">
          <ac:chgData name="Lombardo, Timothy Paul" userId="bb3fd58c-3bf2-4d13-ad05-8aac89cc02d3" providerId="ADAL" clId="{AC1A256E-9B0E-47EF-A569-CA530F36FA4E}" dt="2021-09-30T18:10:32.155" v="81"/>
          <ac:spMkLst>
            <pc:docMk/>
            <pc:sldMk cId="3019101156" sldId="294"/>
            <ac:spMk id="7" creationId="{1A7B5DB5-73FF-4C96-95AA-73647717C2CA}"/>
          </ac:spMkLst>
        </pc:spChg>
        <pc:spChg chg="add del mod">
          <ac:chgData name="Lombardo, Timothy Paul" userId="bb3fd58c-3bf2-4d13-ad05-8aac89cc02d3" providerId="ADAL" clId="{AC1A256E-9B0E-47EF-A569-CA530F36FA4E}" dt="2021-09-30T18:10:32.155" v="81"/>
          <ac:spMkLst>
            <pc:docMk/>
            <pc:sldMk cId="3019101156" sldId="294"/>
            <ac:spMk id="8" creationId="{956899E3-CFDF-4D24-AED5-739CBF4B664D}"/>
          </ac:spMkLst>
        </pc:spChg>
        <pc:spChg chg="add mod">
          <ac:chgData name="Lombardo, Timothy Paul" userId="bb3fd58c-3bf2-4d13-ad05-8aac89cc02d3" providerId="ADAL" clId="{AC1A256E-9B0E-47EF-A569-CA530F36FA4E}" dt="2021-09-30T18:10:32.155" v="81"/>
          <ac:spMkLst>
            <pc:docMk/>
            <pc:sldMk cId="3019101156" sldId="294"/>
            <ac:spMk id="9" creationId="{97174A03-78D6-4DE2-98AC-E8C4ED519887}"/>
          </ac:spMkLst>
        </pc:spChg>
      </pc:sldChg>
      <pc:sldChg chg="addSp delSp modSp modTransition">
        <pc:chgData name="Lombardo, Timothy Paul" userId="bb3fd58c-3bf2-4d13-ad05-8aac89cc02d3" providerId="ADAL" clId="{AC1A256E-9B0E-47EF-A569-CA530F36FA4E}" dt="2021-09-30T18:10:32.155" v="81"/>
        <pc:sldMkLst>
          <pc:docMk/>
          <pc:sldMk cId="223298059" sldId="295"/>
        </pc:sldMkLst>
        <pc:spChg chg="add del mod">
          <ac:chgData name="Lombardo, Timothy Paul" userId="bb3fd58c-3bf2-4d13-ad05-8aac89cc02d3" providerId="ADAL" clId="{AC1A256E-9B0E-47EF-A569-CA530F36FA4E}" dt="2021-09-30T18:10:32.155" v="81"/>
          <ac:spMkLst>
            <pc:docMk/>
            <pc:sldMk cId="223298059" sldId="295"/>
            <ac:spMk id="2" creationId="{07D0F4E8-20B4-4F78-84CB-B0B19ACFB431}"/>
          </ac:spMkLst>
        </pc:spChg>
        <pc:spChg chg="add del mod">
          <ac:chgData name="Lombardo, Timothy Paul" userId="bb3fd58c-3bf2-4d13-ad05-8aac89cc02d3" providerId="ADAL" clId="{AC1A256E-9B0E-47EF-A569-CA530F36FA4E}" dt="2021-09-30T18:10:32.155" v="81"/>
          <ac:spMkLst>
            <pc:docMk/>
            <pc:sldMk cId="223298059" sldId="295"/>
            <ac:spMk id="4" creationId="{053DE802-ADC5-4100-8640-7E01575E1834}"/>
          </ac:spMkLst>
        </pc:spChg>
        <pc:spChg chg="add del mod">
          <ac:chgData name="Lombardo, Timothy Paul" userId="bb3fd58c-3bf2-4d13-ad05-8aac89cc02d3" providerId="ADAL" clId="{AC1A256E-9B0E-47EF-A569-CA530F36FA4E}" dt="2021-09-30T18:10:32.155" v="81"/>
          <ac:spMkLst>
            <pc:docMk/>
            <pc:sldMk cId="223298059" sldId="295"/>
            <ac:spMk id="5" creationId="{8BCA3B5E-AAEF-408F-855D-634959DF62A5}"/>
          </ac:spMkLst>
        </pc:spChg>
        <pc:spChg chg="add del mod">
          <ac:chgData name="Lombardo, Timothy Paul" userId="bb3fd58c-3bf2-4d13-ad05-8aac89cc02d3" providerId="ADAL" clId="{AC1A256E-9B0E-47EF-A569-CA530F36FA4E}" dt="2021-09-30T18:10:32.155" v="81"/>
          <ac:spMkLst>
            <pc:docMk/>
            <pc:sldMk cId="223298059" sldId="295"/>
            <ac:spMk id="6" creationId="{96F24445-A362-4D1B-BA01-13A4DD762FF1}"/>
          </ac:spMkLst>
        </pc:spChg>
        <pc:spChg chg="add mod">
          <ac:chgData name="Lombardo, Timothy Paul" userId="bb3fd58c-3bf2-4d13-ad05-8aac89cc02d3" providerId="ADAL" clId="{AC1A256E-9B0E-47EF-A569-CA530F36FA4E}" dt="2021-09-30T18:10:32.155" v="81"/>
          <ac:spMkLst>
            <pc:docMk/>
            <pc:sldMk cId="223298059" sldId="295"/>
            <ac:spMk id="7" creationId="{FDE3BB3E-CD02-40DE-8BAB-D4019947DBBE}"/>
          </ac:spMkLst>
        </pc:spChg>
        <pc:spChg chg="mod">
          <ac:chgData name="Lombardo, Timothy Paul" userId="bb3fd58c-3bf2-4d13-ad05-8aac89cc02d3" providerId="ADAL" clId="{AC1A256E-9B0E-47EF-A569-CA530F36FA4E}" dt="2021-09-30T18:10:18.682" v="53" actId="27636"/>
          <ac:spMkLst>
            <pc:docMk/>
            <pc:sldMk cId="223298059" sldId="295"/>
            <ac:spMk id="4099" creationId="{00000000-0000-0000-0000-000000000000}"/>
          </ac:spMkLst>
        </pc:spChg>
      </pc:sldChg>
      <pc:sldChg chg="addSp delSp modSp modTransition modAnim">
        <pc:chgData name="Lombardo, Timothy Paul" userId="bb3fd58c-3bf2-4d13-ad05-8aac89cc02d3" providerId="ADAL" clId="{AC1A256E-9B0E-47EF-A569-CA530F36FA4E}" dt="2021-09-30T18:10:32.155" v="81"/>
        <pc:sldMkLst>
          <pc:docMk/>
          <pc:sldMk cId="373513866" sldId="298"/>
        </pc:sldMkLst>
        <pc:spChg chg="mod">
          <ac:chgData name="Lombardo, Timothy Paul" userId="bb3fd58c-3bf2-4d13-ad05-8aac89cc02d3" providerId="ADAL" clId="{AC1A256E-9B0E-47EF-A569-CA530F36FA4E}" dt="2021-09-30T18:09:37.411" v="36" actId="27636"/>
          <ac:spMkLst>
            <pc:docMk/>
            <pc:sldMk cId="373513866" sldId="298"/>
            <ac:spMk id="2" creationId="{00000000-0000-0000-0000-000000000000}"/>
          </ac:spMkLst>
        </pc:spChg>
        <pc:spChg chg="mod">
          <ac:chgData name="Lombardo, Timothy Paul" userId="bb3fd58c-3bf2-4d13-ad05-8aac89cc02d3" providerId="ADAL" clId="{AC1A256E-9B0E-47EF-A569-CA530F36FA4E}" dt="2021-09-30T18:10:18.714" v="56" actId="27636"/>
          <ac:spMkLst>
            <pc:docMk/>
            <pc:sldMk cId="373513866" sldId="298"/>
            <ac:spMk id="3" creationId="{00000000-0000-0000-0000-000000000000}"/>
          </ac:spMkLst>
        </pc:spChg>
        <pc:spChg chg="add del mod">
          <ac:chgData name="Lombardo, Timothy Paul" userId="bb3fd58c-3bf2-4d13-ad05-8aac89cc02d3" providerId="ADAL" clId="{AC1A256E-9B0E-47EF-A569-CA530F36FA4E}" dt="2021-09-30T18:10:32.155" v="81"/>
          <ac:spMkLst>
            <pc:docMk/>
            <pc:sldMk cId="373513866" sldId="298"/>
            <ac:spMk id="5" creationId="{4096F4E0-5939-4CFF-81C3-967E930A3EA2}"/>
          </ac:spMkLst>
        </pc:spChg>
        <pc:spChg chg="add del mod">
          <ac:chgData name="Lombardo, Timothy Paul" userId="bb3fd58c-3bf2-4d13-ad05-8aac89cc02d3" providerId="ADAL" clId="{AC1A256E-9B0E-47EF-A569-CA530F36FA4E}" dt="2021-09-30T18:10:32.155" v="81"/>
          <ac:spMkLst>
            <pc:docMk/>
            <pc:sldMk cId="373513866" sldId="298"/>
            <ac:spMk id="6" creationId="{89855810-3FB9-420A-AB0F-DFFBD6D234E1}"/>
          </ac:spMkLst>
        </pc:spChg>
        <pc:spChg chg="mod">
          <ac:chgData name="Lombardo, Timothy Paul" userId="bb3fd58c-3bf2-4d13-ad05-8aac89cc02d3" providerId="ADAL" clId="{AC1A256E-9B0E-47EF-A569-CA530F36FA4E}" dt="2021-09-30T18:08:42.124" v="24"/>
          <ac:spMkLst>
            <pc:docMk/>
            <pc:sldMk cId="373513866" sldId="298"/>
            <ac:spMk id="7" creationId="{00000000-0000-0000-0000-000000000000}"/>
          </ac:spMkLst>
        </pc:spChg>
        <pc:spChg chg="add del mod">
          <ac:chgData name="Lombardo, Timothy Paul" userId="bb3fd58c-3bf2-4d13-ad05-8aac89cc02d3" providerId="ADAL" clId="{AC1A256E-9B0E-47EF-A569-CA530F36FA4E}" dt="2021-09-30T18:10:32.155" v="81"/>
          <ac:spMkLst>
            <pc:docMk/>
            <pc:sldMk cId="373513866" sldId="298"/>
            <ac:spMk id="8" creationId="{822F1BA6-2ECF-4F37-8A41-43FFEC676C30}"/>
          </ac:spMkLst>
        </pc:spChg>
        <pc:spChg chg="add del mod">
          <ac:chgData name="Lombardo, Timothy Paul" userId="bb3fd58c-3bf2-4d13-ad05-8aac89cc02d3" providerId="ADAL" clId="{AC1A256E-9B0E-47EF-A569-CA530F36FA4E}" dt="2021-09-30T18:10:32.155" v="81"/>
          <ac:spMkLst>
            <pc:docMk/>
            <pc:sldMk cId="373513866" sldId="298"/>
            <ac:spMk id="9" creationId="{807A1731-5DAC-4C18-8A47-1F852C0DB781}"/>
          </ac:spMkLst>
        </pc:spChg>
        <pc:spChg chg="add mod">
          <ac:chgData name="Lombardo, Timothy Paul" userId="bb3fd58c-3bf2-4d13-ad05-8aac89cc02d3" providerId="ADAL" clId="{AC1A256E-9B0E-47EF-A569-CA530F36FA4E}" dt="2021-09-30T18:10:32.155" v="81"/>
          <ac:spMkLst>
            <pc:docMk/>
            <pc:sldMk cId="373513866" sldId="298"/>
            <ac:spMk id="10" creationId="{12E5ADBD-699F-43BA-815F-FF086E1EFEDE}"/>
          </ac:spMkLst>
        </pc:spChg>
      </pc:sldChg>
      <pc:sldChg chg="addSp delSp modSp modTransition modAnim">
        <pc:chgData name="Lombardo, Timothy Paul" userId="bb3fd58c-3bf2-4d13-ad05-8aac89cc02d3" providerId="ADAL" clId="{AC1A256E-9B0E-47EF-A569-CA530F36FA4E}" dt="2021-09-30T18:10:32.155" v="81"/>
        <pc:sldMkLst>
          <pc:docMk/>
          <pc:sldMk cId="1976636506" sldId="299"/>
        </pc:sldMkLst>
        <pc:spChg chg="mod">
          <ac:chgData name="Lombardo, Timothy Paul" userId="bb3fd58c-3bf2-4d13-ad05-8aac89cc02d3" providerId="ADAL" clId="{AC1A256E-9B0E-47EF-A569-CA530F36FA4E}" dt="2021-09-30T18:09:37.419" v="38" actId="27636"/>
          <ac:spMkLst>
            <pc:docMk/>
            <pc:sldMk cId="1976636506" sldId="299"/>
            <ac:spMk id="2" creationId="{00000000-0000-0000-0000-000000000000}"/>
          </ac:spMkLst>
        </pc:spChg>
        <pc:spChg chg="mod">
          <ac:chgData name="Lombardo, Timothy Paul" userId="bb3fd58c-3bf2-4d13-ad05-8aac89cc02d3" providerId="ADAL" clId="{AC1A256E-9B0E-47EF-A569-CA530F36FA4E}" dt="2021-09-30T18:10:18.728" v="57" actId="27636"/>
          <ac:spMkLst>
            <pc:docMk/>
            <pc:sldMk cId="1976636506" sldId="299"/>
            <ac:spMk id="3" creationId="{00000000-0000-0000-0000-000000000000}"/>
          </ac:spMkLst>
        </pc:spChg>
        <pc:spChg chg="add del mod">
          <ac:chgData name="Lombardo, Timothy Paul" userId="bb3fd58c-3bf2-4d13-ad05-8aac89cc02d3" providerId="ADAL" clId="{AC1A256E-9B0E-47EF-A569-CA530F36FA4E}" dt="2021-09-30T18:10:32.155" v="81"/>
          <ac:spMkLst>
            <pc:docMk/>
            <pc:sldMk cId="1976636506" sldId="299"/>
            <ac:spMk id="5" creationId="{821D37F3-60DE-468F-BA0C-721C0DC1DC48}"/>
          </ac:spMkLst>
        </pc:spChg>
        <pc:spChg chg="add del mod">
          <ac:chgData name="Lombardo, Timothy Paul" userId="bb3fd58c-3bf2-4d13-ad05-8aac89cc02d3" providerId="ADAL" clId="{AC1A256E-9B0E-47EF-A569-CA530F36FA4E}" dt="2021-09-30T18:10:32.155" v="81"/>
          <ac:spMkLst>
            <pc:docMk/>
            <pc:sldMk cId="1976636506" sldId="299"/>
            <ac:spMk id="6" creationId="{AC8EE037-245D-4822-AB19-22F4A6AE817D}"/>
          </ac:spMkLst>
        </pc:spChg>
        <pc:spChg chg="add del mod">
          <ac:chgData name="Lombardo, Timothy Paul" userId="bb3fd58c-3bf2-4d13-ad05-8aac89cc02d3" providerId="ADAL" clId="{AC1A256E-9B0E-47EF-A569-CA530F36FA4E}" dt="2021-09-30T18:10:32.155" v="81"/>
          <ac:spMkLst>
            <pc:docMk/>
            <pc:sldMk cId="1976636506" sldId="299"/>
            <ac:spMk id="7" creationId="{D479525C-CBAF-4422-AB05-F771A56B41A8}"/>
          </ac:spMkLst>
        </pc:spChg>
        <pc:spChg chg="add del mod">
          <ac:chgData name="Lombardo, Timothy Paul" userId="bb3fd58c-3bf2-4d13-ad05-8aac89cc02d3" providerId="ADAL" clId="{AC1A256E-9B0E-47EF-A569-CA530F36FA4E}" dt="2021-09-30T18:10:32.155" v="81"/>
          <ac:spMkLst>
            <pc:docMk/>
            <pc:sldMk cId="1976636506" sldId="299"/>
            <ac:spMk id="8" creationId="{57936F8C-4A2A-4FF9-A6E6-B47F48987F71}"/>
          </ac:spMkLst>
        </pc:spChg>
        <pc:spChg chg="add mod">
          <ac:chgData name="Lombardo, Timothy Paul" userId="bb3fd58c-3bf2-4d13-ad05-8aac89cc02d3" providerId="ADAL" clId="{AC1A256E-9B0E-47EF-A569-CA530F36FA4E}" dt="2021-09-30T18:10:32.155" v="81"/>
          <ac:spMkLst>
            <pc:docMk/>
            <pc:sldMk cId="1976636506" sldId="299"/>
            <ac:spMk id="9" creationId="{0CF42990-101D-41C7-8FCD-E619C0FA1A9A}"/>
          </ac:spMkLst>
        </pc:spChg>
      </pc:sldChg>
      <pc:sldChg chg="addSp delSp modSp modTransition modAnim">
        <pc:chgData name="Lombardo, Timothy Paul" userId="bb3fd58c-3bf2-4d13-ad05-8aac89cc02d3" providerId="ADAL" clId="{AC1A256E-9B0E-47EF-A569-CA530F36FA4E}" dt="2021-09-30T18:10:32.155" v="81"/>
        <pc:sldMkLst>
          <pc:docMk/>
          <pc:sldMk cId="3866135977" sldId="300"/>
        </pc:sldMkLst>
        <pc:spChg chg="add del mod">
          <ac:chgData name="Lombardo, Timothy Paul" userId="bb3fd58c-3bf2-4d13-ad05-8aac89cc02d3" providerId="ADAL" clId="{AC1A256E-9B0E-47EF-A569-CA530F36FA4E}" dt="2021-09-30T18:10:32.155" v="81"/>
          <ac:spMkLst>
            <pc:docMk/>
            <pc:sldMk cId="3866135977" sldId="300"/>
            <ac:spMk id="3" creationId="{2B9905C0-F040-4DB0-89B6-7A53CA23D939}"/>
          </ac:spMkLst>
        </pc:spChg>
        <pc:spChg chg="mod">
          <ac:chgData name="Lombardo, Timothy Paul" userId="bb3fd58c-3bf2-4d13-ad05-8aac89cc02d3" providerId="ADAL" clId="{AC1A256E-9B0E-47EF-A569-CA530F36FA4E}" dt="2021-09-30T18:08:42.124" v="24"/>
          <ac:spMkLst>
            <pc:docMk/>
            <pc:sldMk cId="3866135977" sldId="300"/>
            <ac:spMk id="6" creationId="{00000000-0000-0000-0000-000000000000}"/>
          </ac:spMkLst>
        </pc:spChg>
        <pc:spChg chg="mod">
          <ac:chgData name="Lombardo, Timothy Paul" userId="bb3fd58c-3bf2-4d13-ad05-8aac89cc02d3" providerId="ADAL" clId="{AC1A256E-9B0E-47EF-A569-CA530F36FA4E}" dt="2021-09-30T18:08:42.124" v="24"/>
          <ac:spMkLst>
            <pc:docMk/>
            <pc:sldMk cId="3866135977" sldId="300"/>
            <ac:spMk id="7" creationId="{00000000-0000-0000-0000-000000000000}"/>
          </ac:spMkLst>
        </pc:spChg>
        <pc:spChg chg="mod">
          <ac:chgData name="Lombardo, Timothy Paul" userId="bb3fd58c-3bf2-4d13-ad05-8aac89cc02d3" providerId="ADAL" clId="{AC1A256E-9B0E-47EF-A569-CA530F36FA4E}" dt="2021-09-30T18:08:42.124" v="24"/>
          <ac:spMkLst>
            <pc:docMk/>
            <pc:sldMk cId="3866135977" sldId="300"/>
            <ac:spMk id="8" creationId="{00000000-0000-0000-0000-000000000000}"/>
          </ac:spMkLst>
        </pc:spChg>
        <pc:spChg chg="add del mod">
          <ac:chgData name="Lombardo, Timothy Paul" userId="bb3fd58c-3bf2-4d13-ad05-8aac89cc02d3" providerId="ADAL" clId="{AC1A256E-9B0E-47EF-A569-CA530F36FA4E}" dt="2021-09-30T18:10:32.155" v="81"/>
          <ac:spMkLst>
            <pc:docMk/>
            <pc:sldMk cId="3866135977" sldId="300"/>
            <ac:spMk id="10" creationId="{413D31A7-0A40-4083-B792-54E88967AC33}"/>
          </ac:spMkLst>
        </pc:spChg>
        <pc:spChg chg="add del mod">
          <ac:chgData name="Lombardo, Timothy Paul" userId="bb3fd58c-3bf2-4d13-ad05-8aac89cc02d3" providerId="ADAL" clId="{AC1A256E-9B0E-47EF-A569-CA530F36FA4E}" dt="2021-09-30T18:10:32.155" v="81"/>
          <ac:spMkLst>
            <pc:docMk/>
            <pc:sldMk cId="3866135977" sldId="300"/>
            <ac:spMk id="11" creationId="{0967C6CA-5433-41FE-B158-45C0B95FF943}"/>
          </ac:spMkLst>
        </pc:spChg>
        <pc:spChg chg="add del mod">
          <ac:chgData name="Lombardo, Timothy Paul" userId="bb3fd58c-3bf2-4d13-ad05-8aac89cc02d3" providerId="ADAL" clId="{AC1A256E-9B0E-47EF-A569-CA530F36FA4E}" dt="2021-09-30T18:10:32.155" v="81"/>
          <ac:spMkLst>
            <pc:docMk/>
            <pc:sldMk cId="3866135977" sldId="300"/>
            <ac:spMk id="12" creationId="{58DD5639-FB76-4935-8222-EC5915271AD0}"/>
          </ac:spMkLst>
        </pc:spChg>
        <pc:spChg chg="add mod">
          <ac:chgData name="Lombardo, Timothy Paul" userId="bb3fd58c-3bf2-4d13-ad05-8aac89cc02d3" providerId="ADAL" clId="{AC1A256E-9B0E-47EF-A569-CA530F36FA4E}" dt="2021-09-30T18:10:32.155" v="81"/>
          <ac:spMkLst>
            <pc:docMk/>
            <pc:sldMk cId="3866135977" sldId="300"/>
            <ac:spMk id="13" creationId="{BD686A0C-C9B3-46C5-8A80-C746FB6BFD12}"/>
          </ac:spMkLst>
        </pc:spChg>
        <pc:spChg chg="add mod">
          <ac:chgData name="Lombardo, Timothy Paul" userId="bb3fd58c-3bf2-4d13-ad05-8aac89cc02d3" providerId="ADAL" clId="{AC1A256E-9B0E-47EF-A569-CA530F36FA4E}" dt="2021-09-30T18:10:32.155" v="81"/>
          <ac:spMkLst>
            <pc:docMk/>
            <pc:sldMk cId="3866135977" sldId="300"/>
            <ac:spMk id="14" creationId="{0F3D051F-4D5E-44CC-9D3E-AC572E60D3E1}"/>
          </ac:spMkLst>
        </pc:spChg>
        <pc:graphicFrameChg chg="mod">
          <ac:chgData name="Lombardo, Timothy Paul" userId="bb3fd58c-3bf2-4d13-ad05-8aac89cc02d3" providerId="ADAL" clId="{AC1A256E-9B0E-47EF-A569-CA530F36FA4E}" dt="2021-09-30T18:08:42.124" v="24"/>
          <ac:graphicFrameMkLst>
            <pc:docMk/>
            <pc:sldMk cId="3866135977" sldId="300"/>
            <ac:graphicFrameMk id="4" creationId="{00000000-0000-0000-0000-000000000000}"/>
          </ac:graphicFrameMkLst>
        </pc:graphicFrameChg>
        <pc:graphicFrameChg chg="mod">
          <ac:chgData name="Lombardo, Timothy Paul" userId="bb3fd58c-3bf2-4d13-ad05-8aac89cc02d3" providerId="ADAL" clId="{AC1A256E-9B0E-47EF-A569-CA530F36FA4E}" dt="2021-09-30T18:08:42.124" v="24"/>
          <ac:graphicFrameMkLst>
            <pc:docMk/>
            <pc:sldMk cId="3866135977" sldId="300"/>
            <ac:graphicFrameMk id="5" creationId="{00000000-0000-0000-0000-000000000000}"/>
          </ac:graphicFrameMkLst>
        </pc:graphicFrameChg>
      </pc:sldChg>
      <pc:sldChg chg="addSp delSp modSp modTransition">
        <pc:chgData name="Lombardo, Timothy Paul" userId="bb3fd58c-3bf2-4d13-ad05-8aac89cc02d3" providerId="ADAL" clId="{AC1A256E-9B0E-47EF-A569-CA530F36FA4E}" dt="2021-09-30T18:10:32.155" v="81"/>
        <pc:sldMkLst>
          <pc:docMk/>
          <pc:sldMk cId="3286884411" sldId="301"/>
        </pc:sldMkLst>
        <pc:spChg chg="mod">
          <ac:chgData name="Lombardo, Timothy Paul" userId="bb3fd58c-3bf2-4d13-ad05-8aac89cc02d3" providerId="ADAL" clId="{AC1A256E-9B0E-47EF-A569-CA530F36FA4E}" dt="2021-09-30T18:10:18.737" v="58" actId="27636"/>
          <ac:spMkLst>
            <pc:docMk/>
            <pc:sldMk cId="3286884411" sldId="301"/>
            <ac:spMk id="3" creationId="{00000000-0000-0000-0000-000000000000}"/>
          </ac:spMkLst>
        </pc:spChg>
        <pc:spChg chg="add del mod">
          <ac:chgData name="Lombardo, Timothy Paul" userId="bb3fd58c-3bf2-4d13-ad05-8aac89cc02d3" providerId="ADAL" clId="{AC1A256E-9B0E-47EF-A569-CA530F36FA4E}" dt="2021-09-30T18:10:32.155" v="81"/>
          <ac:spMkLst>
            <pc:docMk/>
            <pc:sldMk cId="3286884411" sldId="301"/>
            <ac:spMk id="4" creationId="{AB3B9523-8842-4391-BA0B-591417ABC77D}"/>
          </ac:spMkLst>
        </pc:spChg>
        <pc:spChg chg="add del mod">
          <ac:chgData name="Lombardo, Timothy Paul" userId="bb3fd58c-3bf2-4d13-ad05-8aac89cc02d3" providerId="ADAL" clId="{AC1A256E-9B0E-47EF-A569-CA530F36FA4E}" dt="2021-09-30T18:10:32.155" v="81"/>
          <ac:spMkLst>
            <pc:docMk/>
            <pc:sldMk cId="3286884411" sldId="301"/>
            <ac:spMk id="6" creationId="{678AD33D-5CD7-430D-B583-DB24768FC6AD}"/>
          </ac:spMkLst>
        </pc:spChg>
        <pc:spChg chg="add del mod">
          <ac:chgData name="Lombardo, Timothy Paul" userId="bb3fd58c-3bf2-4d13-ad05-8aac89cc02d3" providerId="ADAL" clId="{AC1A256E-9B0E-47EF-A569-CA530F36FA4E}" dt="2021-09-30T18:10:32.155" v="81"/>
          <ac:spMkLst>
            <pc:docMk/>
            <pc:sldMk cId="3286884411" sldId="301"/>
            <ac:spMk id="7" creationId="{5E495D2D-0E63-4CE6-A2AE-6E347D4A3E5A}"/>
          </ac:spMkLst>
        </pc:spChg>
        <pc:spChg chg="add del mod">
          <ac:chgData name="Lombardo, Timothy Paul" userId="bb3fd58c-3bf2-4d13-ad05-8aac89cc02d3" providerId="ADAL" clId="{AC1A256E-9B0E-47EF-A569-CA530F36FA4E}" dt="2021-09-30T18:10:32.155" v="81"/>
          <ac:spMkLst>
            <pc:docMk/>
            <pc:sldMk cId="3286884411" sldId="301"/>
            <ac:spMk id="8" creationId="{81486329-ED48-41E8-B88B-BC0D9058CD5F}"/>
          </ac:spMkLst>
        </pc:spChg>
        <pc:spChg chg="add mod">
          <ac:chgData name="Lombardo, Timothy Paul" userId="bb3fd58c-3bf2-4d13-ad05-8aac89cc02d3" providerId="ADAL" clId="{AC1A256E-9B0E-47EF-A569-CA530F36FA4E}" dt="2021-09-30T18:10:32.155" v="81"/>
          <ac:spMkLst>
            <pc:docMk/>
            <pc:sldMk cId="3286884411" sldId="301"/>
            <ac:spMk id="9" creationId="{172A02EE-C7D1-4C43-9B1B-21F0567DD131}"/>
          </ac:spMkLst>
        </pc:spChg>
      </pc:sldChg>
      <pc:sldChg chg="addSp delSp modSp modTransition">
        <pc:chgData name="Lombardo, Timothy Paul" userId="bb3fd58c-3bf2-4d13-ad05-8aac89cc02d3" providerId="ADAL" clId="{AC1A256E-9B0E-47EF-A569-CA530F36FA4E}" dt="2021-09-30T18:10:32.155" v="81"/>
        <pc:sldMkLst>
          <pc:docMk/>
          <pc:sldMk cId="137932880" sldId="302"/>
        </pc:sldMkLst>
        <pc:spChg chg="add del mod">
          <ac:chgData name="Lombardo, Timothy Paul" userId="bb3fd58c-3bf2-4d13-ad05-8aac89cc02d3" providerId="ADAL" clId="{AC1A256E-9B0E-47EF-A569-CA530F36FA4E}" dt="2021-09-30T18:10:32.155" v="81"/>
          <ac:spMkLst>
            <pc:docMk/>
            <pc:sldMk cId="137932880" sldId="302"/>
            <ac:spMk id="4" creationId="{1221C7AC-2CC1-4153-A855-368742AA5F2E}"/>
          </ac:spMkLst>
        </pc:spChg>
        <pc:spChg chg="add del mod">
          <ac:chgData name="Lombardo, Timothy Paul" userId="bb3fd58c-3bf2-4d13-ad05-8aac89cc02d3" providerId="ADAL" clId="{AC1A256E-9B0E-47EF-A569-CA530F36FA4E}" dt="2021-09-30T18:10:32.155" v="81"/>
          <ac:spMkLst>
            <pc:docMk/>
            <pc:sldMk cId="137932880" sldId="302"/>
            <ac:spMk id="6" creationId="{B463CB58-8380-41F4-826E-5E6E35E24C8C}"/>
          </ac:spMkLst>
        </pc:spChg>
        <pc:spChg chg="add del mod">
          <ac:chgData name="Lombardo, Timothy Paul" userId="bb3fd58c-3bf2-4d13-ad05-8aac89cc02d3" providerId="ADAL" clId="{AC1A256E-9B0E-47EF-A569-CA530F36FA4E}" dt="2021-09-30T18:10:32.155" v="81"/>
          <ac:spMkLst>
            <pc:docMk/>
            <pc:sldMk cId="137932880" sldId="302"/>
            <ac:spMk id="7" creationId="{4C150D80-4620-4164-A15C-1324913A4589}"/>
          </ac:spMkLst>
        </pc:spChg>
        <pc:spChg chg="add del mod">
          <ac:chgData name="Lombardo, Timothy Paul" userId="bb3fd58c-3bf2-4d13-ad05-8aac89cc02d3" providerId="ADAL" clId="{AC1A256E-9B0E-47EF-A569-CA530F36FA4E}" dt="2021-09-30T18:10:32.155" v="81"/>
          <ac:spMkLst>
            <pc:docMk/>
            <pc:sldMk cId="137932880" sldId="302"/>
            <ac:spMk id="8" creationId="{E19EC6A6-DB1E-4534-8B31-DD40053A50EC}"/>
          </ac:spMkLst>
        </pc:spChg>
        <pc:spChg chg="add mod">
          <ac:chgData name="Lombardo, Timothy Paul" userId="bb3fd58c-3bf2-4d13-ad05-8aac89cc02d3" providerId="ADAL" clId="{AC1A256E-9B0E-47EF-A569-CA530F36FA4E}" dt="2021-09-30T18:10:32.155" v="81"/>
          <ac:spMkLst>
            <pc:docMk/>
            <pc:sldMk cId="137932880" sldId="302"/>
            <ac:spMk id="9" creationId="{00302C4B-90E9-4DF7-B7EB-9CCEC20450FA}"/>
          </ac:spMkLst>
        </pc:spChg>
      </pc:sldChg>
      <pc:sldChg chg="addSp delSp modSp modTransition modAnim">
        <pc:chgData name="Lombardo, Timothy Paul" userId="bb3fd58c-3bf2-4d13-ad05-8aac89cc02d3" providerId="ADAL" clId="{AC1A256E-9B0E-47EF-A569-CA530F36FA4E}" dt="2021-09-30T18:10:32.155" v="81"/>
        <pc:sldMkLst>
          <pc:docMk/>
          <pc:sldMk cId="1997099495" sldId="303"/>
        </pc:sldMkLst>
        <pc:spChg chg="add del mod">
          <ac:chgData name="Lombardo, Timothy Paul" userId="bb3fd58c-3bf2-4d13-ad05-8aac89cc02d3" providerId="ADAL" clId="{AC1A256E-9B0E-47EF-A569-CA530F36FA4E}" dt="2021-09-30T18:10:32.155" v="81"/>
          <ac:spMkLst>
            <pc:docMk/>
            <pc:sldMk cId="1997099495" sldId="303"/>
            <ac:spMk id="2" creationId="{A05C23E2-F6E9-40DE-B89A-04BAD92BCA73}"/>
          </ac:spMkLst>
        </pc:spChg>
        <pc:spChg chg="add del mod">
          <ac:chgData name="Lombardo, Timothy Paul" userId="bb3fd58c-3bf2-4d13-ad05-8aac89cc02d3" providerId="ADAL" clId="{AC1A256E-9B0E-47EF-A569-CA530F36FA4E}" dt="2021-09-30T18:10:32.155" v="81"/>
          <ac:spMkLst>
            <pc:docMk/>
            <pc:sldMk cId="1997099495" sldId="303"/>
            <ac:spMk id="4" creationId="{2CE87F32-22EF-4517-8AF4-D5C2A79555C7}"/>
          </ac:spMkLst>
        </pc:spChg>
        <pc:spChg chg="add del mod">
          <ac:chgData name="Lombardo, Timothy Paul" userId="bb3fd58c-3bf2-4d13-ad05-8aac89cc02d3" providerId="ADAL" clId="{AC1A256E-9B0E-47EF-A569-CA530F36FA4E}" dt="2021-09-30T18:10:32.155" v="81"/>
          <ac:spMkLst>
            <pc:docMk/>
            <pc:sldMk cId="1997099495" sldId="303"/>
            <ac:spMk id="5" creationId="{307A6A8E-F2DB-4220-81B0-1688553DC793}"/>
          </ac:spMkLst>
        </pc:spChg>
        <pc:spChg chg="add del mod">
          <ac:chgData name="Lombardo, Timothy Paul" userId="bb3fd58c-3bf2-4d13-ad05-8aac89cc02d3" providerId="ADAL" clId="{AC1A256E-9B0E-47EF-A569-CA530F36FA4E}" dt="2021-09-30T18:10:32.155" v="81"/>
          <ac:spMkLst>
            <pc:docMk/>
            <pc:sldMk cId="1997099495" sldId="303"/>
            <ac:spMk id="6" creationId="{A6342114-B6C9-49D1-ABAF-9C55FEFB7518}"/>
          </ac:spMkLst>
        </pc:spChg>
        <pc:spChg chg="add mod">
          <ac:chgData name="Lombardo, Timothy Paul" userId="bb3fd58c-3bf2-4d13-ad05-8aac89cc02d3" providerId="ADAL" clId="{AC1A256E-9B0E-47EF-A569-CA530F36FA4E}" dt="2021-09-30T18:10:32.155" v="81"/>
          <ac:spMkLst>
            <pc:docMk/>
            <pc:sldMk cId="1997099495" sldId="303"/>
            <ac:spMk id="7" creationId="{37841C50-44A1-4678-BECA-D613077DA144}"/>
          </ac:spMkLst>
        </pc:spChg>
        <pc:spChg chg="add mod">
          <ac:chgData name="Lombardo, Timothy Paul" userId="bb3fd58c-3bf2-4d13-ad05-8aac89cc02d3" providerId="ADAL" clId="{AC1A256E-9B0E-47EF-A569-CA530F36FA4E}" dt="2021-09-30T18:10:32.155" v="81"/>
          <ac:spMkLst>
            <pc:docMk/>
            <pc:sldMk cId="1997099495" sldId="303"/>
            <ac:spMk id="8" creationId="{C9C5996C-2E4E-4309-94AF-F78360E7473B}"/>
          </ac:spMkLst>
        </pc:spChg>
        <pc:spChg chg="mod">
          <ac:chgData name="Lombardo, Timothy Paul" userId="bb3fd58c-3bf2-4d13-ad05-8aac89cc02d3" providerId="ADAL" clId="{AC1A256E-9B0E-47EF-A569-CA530F36FA4E}" dt="2021-09-30T18:08:42.302" v="25" actId="27636"/>
          <ac:spMkLst>
            <pc:docMk/>
            <pc:sldMk cId="1997099495" sldId="303"/>
            <ac:spMk id="201730" creationId="{00000000-0000-0000-0000-000000000000}"/>
          </ac:spMkLst>
        </pc:spChg>
        <pc:spChg chg="mod">
          <ac:chgData name="Lombardo, Timothy Paul" userId="bb3fd58c-3bf2-4d13-ad05-8aac89cc02d3" providerId="ADAL" clId="{AC1A256E-9B0E-47EF-A569-CA530F36FA4E}" dt="2021-09-30T18:08:42.124" v="24"/>
          <ac:spMkLst>
            <pc:docMk/>
            <pc:sldMk cId="1997099495" sldId="303"/>
            <ac:spMk id="201802" creationId="{00000000-0000-0000-0000-000000000000}"/>
          </ac:spMkLst>
        </pc:spChg>
        <pc:spChg chg="mod">
          <ac:chgData name="Lombardo, Timothy Paul" userId="bb3fd58c-3bf2-4d13-ad05-8aac89cc02d3" providerId="ADAL" clId="{AC1A256E-9B0E-47EF-A569-CA530F36FA4E}" dt="2021-09-30T18:08:42.124" v="24"/>
          <ac:spMkLst>
            <pc:docMk/>
            <pc:sldMk cId="1997099495" sldId="303"/>
            <ac:spMk id="201803" creationId="{00000000-0000-0000-0000-000000000000}"/>
          </ac:spMkLst>
        </pc:spChg>
        <pc:spChg chg="mod">
          <ac:chgData name="Lombardo, Timothy Paul" userId="bb3fd58c-3bf2-4d13-ad05-8aac89cc02d3" providerId="ADAL" clId="{AC1A256E-9B0E-47EF-A569-CA530F36FA4E}" dt="2021-09-30T18:08:42.124" v="24"/>
          <ac:spMkLst>
            <pc:docMk/>
            <pc:sldMk cId="1997099495" sldId="303"/>
            <ac:spMk id="201804" creationId="{00000000-0000-0000-0000-000000000000}"/>
          </ac:spMkLst>
        </pc:spChg>
        <pc:graphicFrameChg chg="mod">
          <ac:chgData name="Lombardo, Timothy Paul" userId="bb3fd58c-3bf2-4d13-ad05-8aac89cc02d3" providerId="ADAL" clId="{AC1A256E-9B0E-47EF-A569-CA530F36FA4E}" dt="2021-09-30T18:08:42.124" v="24"/>
          <ac:graphicFrameMkLst>
            <pc:docMk/>
            <pc:sldMk cId="1997099495" sldId="303"/>
            <ac:graphicFrameMk id="201731" creationId="{00000000-0000-0000-0000-000000000000}"/>
          </ac:graphicFrameMkLst>
        </pc:graphicFrameChg>
        <pc:graphicFrameChg chg="mod">
          <ac:chgData name="Lombardo, Timothy Paul" userId="bb3fd58c-3bf2-4d13-ad05-8aac89cc02d3" providerId="ADAL" clId="{AC1A256E-9B0E-47EF-A569-CA530F36FA4E}" dt="2021-09-30T18:08:42.124" v="24"/>
          <ac:graphicFrameMkLst>
            <pc:docMk/>
            <pc:sldMk cId="1997099495" sldId="303"/>
            <ac:graphicFrameMk id="201776" creationId="{00000000-0000-0000-0000-000000000000}"/>
          </ac:graphicFrameMkLst>
        </pc:graphicFrameChg>
      </pc:sldChg>
      <pc:sldChg chg="addSp delSp modSp modTransition modAnim">
        <pc:chgData name="Lombardo, Timothy Paul" userId="bb3fd58c-3bf2-4d13-ad05-8aac89cc02d3" providerId="ADAL" clId="{AC1A256E-9B0E-47EF-A569-CA530F36FA4E}" dt="2021-09-30T18:10:32.155" v="81"/>
        <pc:sldMkLst>
          <pc:docMk/>
          <pc:sldMk cId="2581294846" sldId="304"/>
        </pc:sldMkLst>
        <pc:spChg chg="add del mod">
          <ac:chgData name="Lombardo, Timothy Paul" userId="bb3fd58c-3bf2-4d13-ad05-8aac89cc02d3" providerId="ADAL" clId="{AC1A256E-9B0E-47EF-A569-CA530F36FA4E}" dt="2021-09-30T18:10:32.155" v="81"/>
          <ac:spMkLst>
            <pc:docMk/>
            <pc:sldMk cId="2581294846" sldId="304"/>
            <ac:spMk id="2" creationId="{C6DAA9A7-A7E7-40B1-B873-A9829A285A4E}"/>
          </ac:spMkLst>
        </pc:spChg>
        <pc:spChg chg="add del mod">
          <ac:chgData name="Lombardo, Timothy Paul" userId="bb3fd58c-3bf2-4d13-ad05-8aac89cc02d3" providerId="ADAL" clId="{AC1A256E-9B0E-47EF-A569-CA530F36FA4E}" dt="2021-09-30T18:10:32.155" v="81"/>
          <ac:spMkLst>
            <pc:docMk/>
            <pc:sldMk cId="2581294846" sldId="304"/>
            <ac:spMk id="4" creationId="{D3CC086A-86C5-4C3F-B3D0-E1F521728E07}"/>
          </ac:spMkLst>
        </pc:spChg>
        <pc:spChg chg="add del mod">
          <ac:chgData name="Lombardo, Timothy Paul" userId="bb3fd58c-3bf2-4d13-ad05-8aac89cc02d3" providerId="ADAL" clId="{AC1A256E-9B0E-47EF-A569-CA530F36FA4E}" dt="2021-09-30T18:10:32.155" v="81"/>
          <ac:spMkLst>
            <pc:docMk/>
            <pc:sldMk cId="2581294846" sldId="304"/>
            <ac:spMk id="5" creationId="{A2B33E92-6A29-492B-9560-1AEF4EBA9346}"/>
          </ac:spMkLst>
        </pc:spChg>
        <pc:spChg chg="add del mod">
          <ac:chgData name="Lombardo, Timothy Paul" userId="bb3fd58c-3bf2-4d13-ad05-8aac89cc02d3" providerId="ADAL" clId="{AC1A256E-9B0E-47EF-A569-CA530F36FA4E}" dt="2021-09-30T18:10:32.155" v="81"/>
          <ac:spMkLst>
            <pc:docMk/>
            <pc:sldMk cId="2581294846" sldId="304"/>
            <ac:spMk id="6" creationId="{45D5B7DD-EF6A-47B3-8466-8234954B362A}"/>
          </ac:spMkLst>
        </pc:spChg>
        <pc:spChg chg="add mod">
          <ac:chgData name="Lombardo, Timothy Paul" userId="bb3fd58c-3bf2-4d13-ad05-8aac89cc02d3" providerId="ADAL" clId="{AC1A256E-9B0E-47EF-A569-CA530F36FA4E}" dt="2021-09-30T18:10:32.155" v="81"/>
          <ac:spMkLst>
            <pc:docMk/>
            <pc:sldMk cId="2581294846" sldId="304"/>
            <ac:spMk id="7" creationId="{D954F3AE-9B6D-4E3B-B44E-833BB37A0422}"/>
          </ac:spMkLst>
        </pc:spChg>
        <pc:spChg chg="add mod">
          <ac:chgData name="Lombardo, Timothy Paul" userId="bb3fd58c-3bf2-4d13-ad05-8aac89cc02d3" providerId="ADAL" clId="{AC1A256E-9B0E-47EF-A569-CA530F36FA4E}" dt="2021-09-30T18:10:32.155" v="81"/>
          <ac:spMkLst>
            <pc:docMk/>
            <pc:sldMk cId="2581294846" sldId="304"/>
            <ac:spMk id="8" creationId="{4AE33BBA-A907-4B07-A650-93D5D2B0367D}"/>
          </ac:spMkLst>
        </pc:spChg>
        <pc:spChg chg="mod">
          <ac:chgData name="Lombardo, Timothy Paul" userId="bb3fd58c-3bf2-4d13-ad05-8aac89cc02d3" providerId="ADAL" clId="{AC1A256E-9B0E-47EF-A569-CA530F36FA4E}" dt="2021-09-30T18:08:42.124" v="24"/>
          <ac:spMkLst>
            <pc:docMk/>
            <pc:sldMk cId="2581294846" sldId="304"/>
            <ac:spMk id="143409" creationId="{00000000-0000-0000-0000-000000000000}"/>
          </ac:spMkLst>
        </pc:spChg>
        <pc:spChg chg="mod">
          <ac:chgData name="Lombardo, Timothy Paul" userId="bb3fd58c-3bf2-4d13-ad05-8aac89cc02d3" providerId="ADAL" clId="{AC1A256E-9B0E-47EF-A569-CA530F36FA4E}" dt="2021-09-30T18:08:42.124" v="24"/>
          <ac:spMkLst>
            <pc:docMk/>
            <pc:sldMk cId="2581294846" sldId="304"/>
            <ac:spMk id="143436" creationId="{00000000-0000-0000-0000-000000000000}"/>
          </ac:spMkLst>
        </pc:spChg>
        <pc:spChg chg="mod">
          <ac:chgData name="Lombardo, Timothy Paul" userId="bb3fd58c-3bf2-4d13-ad05-8aac89cc02d3" providerId="ADAL" clId="{AC1A256E-9B0E-47EF-A569-CA530F36FA4E}" dt="2021-09-30T18:08:42.124" v="24"/>
          <ac:spMkLst>
            <pc:docMk/>
            <pc:sldMk cId="2581294846" sldId="304"/>
            <ac:spMk id="143437" creationId="{00000000-0000-0000-0000-000000000000}"/>
          </ac:spMkLst>
        </pc:spChg>
        <pc:spChg chg="mod">
          <ac:chgData name="Lombardo, Timothy Paul" userId="bb3fd58c-3bf2-4d13-ad05-8aac89cc02d3" providerId="ADAL" clId="{AC1A256E-9B0E-47EF-A569-CA530F36FA4E}" dt="2021-09-30T18:08:42.124" v="24"/>
          <ac:spMkLst>
            <pc:docMk/>
            <pc:sldMk cId="2581294846" sldId="304"/>
            <ac:spMk id="143438" creationId="{00000000-0000-0000-0000-000000000000}"/>
          </ac:spMkLst>
        </pc:spChg>
        <pc:spChg chg="mod">
          <ac:chgData name="Lombardo, Timothy Paul" userId="bb3fd58c-3bf2-4d13-ad05-8aac89cc02d3" providerId="ADAL" clId="{AC1A256E-9B0E-47EF-A569-CA530F36FA4E}" dt="2021-09-30T18:08:42.124" v="24"/>
          <ac:spMkLst>
            <pc:docMk/>
            <pc:sldMk cId="2581294846" sldId="304"/>
            <ac:spMk id="143439" creationId="{00000000-0000-0000-0000-000000000000}"/>
          </ac:spMkLst>
        </pc:spChg>
        <pc:spChg chg="mod">
          <ac:chgData name="Lombardo, Timothy Paul" userId="bb3fd58c-3bf2-4d13-ad05-8aac89cc02d3" providerId="ADAL" clId="{AC1A256E-9B0E-47EF-A569-CA530F36FA4E}" dt="2021-09-30T18:08:42.124" v="24"/>
          <ac:spMkLst>
            <pc:docMk/>
            <pc:sldMk cId="2581294846" sldId="304"/>
            <ac:spMk id="143440" creationId="{00000000-0000-0000-0000-000000000000}"/>
          </ac:spMkLst>
        </pc:spChg>
        <pc:spChg chg="mod">
          <ac:chgData name="Lombardo, Timothy Paul" userId="bb3fd58c-3bf2-4d13-ad05-8aac89cc02d3" providerId="ADAL" clId="{AC1A256E-9B0E-47EF-A569-CA530F36FA4E}" dt="2021-09-30T18:08:42.124" v="24"/>
          <ac:spMkLst>
            <pc:docMk/>
            <pc:sldMk cId="2581294846" sldId="304"/>
            <ac:spMk id="143441" creationId="{00000000-0000-0000-0000-000000000000}"/>
          </ac:spMkLst>
        </pc:spChg>
        <pc:spChg chg="mod">
          <ac:chgData name="Lombardo, Timothy Paul" userId="bb3fd58c-3bf2-4d13-ad05-8aac89cc02d3" providerId="ADAL" clId="{AC1A256E-9B0E-47EF-A569-CA530F36FA4E}" dt="2021-09-30T18:08:42.124" v="24"/>
          <ac:spMkLst>
            <pc:docMk/>
            <pc:sldMk cId="2581294846" sldId="304"/>
            <ac:spMk id="143442" creationId="{00000000-0000-0000-0000-000000000000}"/>
          </ac:spMkLst>
        </pc:spChg>
        <pc:spChg chg="mod">
          <ac:chgData name="Lombardo, Timothy Paul" userId="bb3fd58c-3bf2-4d13-ad05-8aac89cc02d3" providerId="ADAL" clId="{AC1A256E-9B0E-47EF-A569-CA530F36FA4E}" dt="2021-09-30T18:08:42.124" v="24"/>
          <ac:spMkLst>
            <pc:docMk/>
            <pc:sldMk cId="2581294846" sldId="304"/>
            <ac:spMk id="143443" creationId="{00000000-0000-0000-0000-000000000000}"/>
          </ac:spMkLst>
        </pc:spChg>
        <pc:spChg chg="mod">
          <ac:chgData name="Lombardo, Timothy Paul" userId="bb3fd58c-3bf2-4d13-ad05-8aac89cc02d3" providerId="ADAL" clId="{AC1A256E-9B0E-47EF-A569-CA530F36FA4E}" dt="2021-09-30T18:08:42.124" v="24"/>
          <ac:spMkLst>
            <pc:docMk/>
            <pc:sldMk cId="2581294846" sldId="304"/>
            <ac:spMk id="143444" creationId="{00000000-0000-0000-0000-000000000000}"/>
          </ac:spMkLst>
        </pc:spChg>
        <pc:spChg chg="mod">
          <ac:chgData name="Lombardo, Timothy Paul" userId="bb3fd58c-3bf2-4d13-ad05-8aac89cc02d3" providerId="ADAL" clId="{AC1A256E-9B0E-47EF-A569-CA530F36FA4E}" dt="2021-09-30T18:08:42.124" v="24"/>
          <ac:spMkLst>
            <pc:docMk/>
            <pc:sldMk cId="2581294846" sldId="304"/>
            <ac:spMk id="143445" creationId="{00000000-0000-0000-0000-000000000000}"/>
          </ac:spMkLst>
        </pc:spChg>
        <pc:spChg chg="mod">
          <ac:chgData name="Lombardo, Timothy Paul" userId="bb3fd58c-3bf2-4d13-ad05-8aac89cc02d3" providerId="ADAL" clId="{AC1A256E-9B0E-47EF-A569-CA530F36FA4E}" dt="2021-09-30T18:08:42.124" v="24"/>
          <ac:spMkLst>
            <pc:docMk/>
            <pc:sldMk cId="2581294846" sldId="304"/>
            <ac:spMk id="143446" creationId="{00000000-0000-0000-0000-000000000000}"/>
          </ac:spMkLst>
        </pc:spChg>
        <pc:spChg chg="mod">
          <ac:chgData name="Lombardo, Timothy Paul" userId="bb3fd58c-3bf2-4d13-ad05-8aac89cc02d3" providerId="ADAL" clId="{AC1A256E-9B0E-47EF-A569-CA530F36FA4E}" dt="2021-09-30T18:08:42.124" v="24"/>
          <ac:spMkLst>
            <pc:docMk/>
            <pc:sldMk cId="2581294846" sldId="304"/>
            <ac:spMk id="143448" creationId="{00000000-0000-0000-0000-000000000000}"/>
          </ac:spMkLst>
        </pc:spChg>
        <pc:graphicFrameChg chg="mod">
          <ac:chgData name="Lombardo, Timothy Paul" userId="bb3fd58c-3bf2-4d13-ad05-8aac89cc02d3" providerId="ADAL" clId="{AC1A256E-9B0E-47EF-A569-CA530F36FA4E}" dt="2021-09-30T18:08:42.124" v="24"/>
          <ac:graphicFrameMkLst>
            <pc:docMk/>
            <pc:sldMk cId="2581294846" sldId="304"/>
            <ac:graphicFrameMk id="143410" creationId="{00000000-0000-0000-0000-000000000000}"/>
          </ac:graphicFrameMkLst>
        </pc:graphicFrameChg>
        <pc:graphicFrameChg chg="mod">
          <ac:chgData name="Lombardo, Timothy Paul" userId="bb3fd58c-3bf2-4d13-ad05-8aac89cc02d3" providerId="ADAL" clId="{AC1A256E-9B0E-47EF-A569-CA530F36FA4E}" dt="2021-09-30T18:08:42.124" v="24"/>
          <ac:graphicFrameMkLst>
            <pc:docMk/>
            <pc:sldMk cId="2581294846" sldId="304"/>
            <ac:graphicFrameMk id="143423" creationId="{00000000-0000-0000-0000-000000000000}"/>
          </ac:graphicFrameMkLst>
        </pc:graphicFrameChg>
        <pc:graphicFrameChg chg="mod">
          <ac:chgData name="Lombardo, Timothy Paul" userId="bb3fd58c-3bf2-4d13-ad05-8aac89cc02d3" providerId="ADAL" clId="{AC1A256E-9B0E-47EF-A569-CA530F36FA4E}" dt="2021-09-30T18:08:42.124" v="24"/>
          <ac:graphicFrameMkLst>
            <pc:docMk/>
            <pc:sldMk cId="2581294846" sldId="304"/>
            <ac:graphicFrameMk id="143469" creationId="{00000000-0000-0000-0000-000000000000}"/>
          </ac:graphicFrameMkLst>
        </pc:graphicFrameChg>
      </pc:sldChg>
      <pc:sldChg chg="addSp delSp modSp modTransition">
        <pc:chgData name="Lombardo, Timothy Paul" userId="bb3fd58c-3bf2-4d13-ad05-8aac89cc02d3" providerId="ADAL" clId="{AC1A256E-9B0E-47EF-A569-CA530F36FA4E}" dt="2021-09-30T18:10:32.155" v="81"/>
        <pc:sldMkLst>
          <pc:docMk/>
          <pc:sldMk cId="4083934493" sldId="313"/>
        </pc:sldMkLst>
        <pc:spChg chg="mod">
          <ac:chgData name="Lombardo, Timothy Paul" userId="bb3fd58c-3bf2-4d13-ad05-8aac89cc02d3" providerId="ADAL" clId="{AC1A256E-9B0E-47EF-A569-CA530F36FA4E}" dt="2021-09-30T18:08:42.349" v="28" actId="27636"/>
          <ac:spMkLst>
            <pc:docMk/>
            <pc:sldMk cId="4083934493" sldId="313"/>
            <ac:spMk id="2" creationId="{00000000-0000-0000-0000-000000000000}"/>
          </ac:spMkLst>
        </pc:spChg>
        <pc:spChg chg="mod">
          <ac:chgData name="Lombardo, Timothy Paul" userId="bb3fd58c-3bf2-4d13-ad05-8aac89cc02d3" providerId="ADAL" clId="{AC1A256E-9B0E-47EF-A569-CA530F36FA4E}" dt="2021-09-30T18:08:42.124" v="24"/>
          <ac:spMkLst>
            <pc:docMk/>
            <pc:sldMk cId="4083934493" sldId="313"/>
            <ac:spMk id="3" creationId="{00000000-0000-0000-0000-000000000000}"/>
          </ac:spMkLst>
        </pc:spChg>
        <pc:spChg chg="add del mod">
          <ac:chgData name="Lombardo, Timothy Paul" userId="bb3fd58c-3bf2-4d13-ad05-8aac89cc02d3" providerId="ADAL" clId="{AC1A256E-9B0E-47EF-A569-CA530F36FA4E}" dt="2021-09-30T18:10:32.155" v="81"/>
          <ac:spMkLst>
            <pc:docMk/>
            <pc:sldMk cId="4083934493" sldId="313"/>
            <ac:spMk id="4" creationId="{38CFDFE1-0D07-43AD-8B2F-F28C9412F600}"/>
          </ac:spMkLst>
        </pc:spChg>
        <pc:spChg chg="add del mod">
          <ac:chgData name="Lombardo, Timothy Paul" userId="bb3fd58c-3bf2-4d13-ad05-8aac89cc02d3" providerId="ADAL" clId="{AC1A256E-9B0E-47EF-A569-CA530F36FA4E}" dt="2021-09-30T18:10:32.155" v="81"/>
          <ac:spMkLst>
            <pc:docMk/>
            <pc:sldMk cId="4083934493" sldId="313"/>
            <ac:spMk id="6" creationId="{D951645D-2749-46F3-AD4E-261F2D15BA5D}"/>
          </ac:spMkLst>
        </pc:spChg>
        <pc:spChg chg="add del mod">
          <ac:chgData name="Lombardo, Timothy Paul" userId="bb3fd58c-3bf2-4d13-ad05-8aac89cc02d3" providerId="ADAL" clId="{AC1A256E-9B0E-47EF-A569-CA530F36FA4E}" dt="2021-09-30T18:10:32.155" v="81"/>
          <ac:spMkLst>
            <pc:docMk/>
            <pc:sldMk cId="4083934493" sldId="313"/>
            <ac:spMk id="7" creationId="{B8565E5A-DC51-4BCA-89D6-43757D6CFFE5}"/>
          </ac:spMkLst>
        </pc:spChg>
        <pc:spChg chg="add del mod">
          <ac:chgData name="Lombardo, Timothy Paul" userId="bb3fd58c-3bf2-4d13-ad05-8aac89cc02d3" providerId="ADAL" clId="{AC1A256E-9B0E-47EF-A569-CA530F36FA4E}" dt="2021-09-30T18:10:32.155" v="81"/>
          <ac:spMkLst>
            <pc:docMk/>
            <pc:sldMk cId="4083934493" sldId="313"/>
            <ac:spMk id="8" creationId="{2A34BC38-9981-45AF-B7F9-EC837699AFCA}"/>
          </ac:spMkLst>
        </pc:spChg>
        <pc:spChg chg="add mod">
          <ac:chgData name="Lombardo, Timothy Paul" userId="bb3fd58c-3bf2-4d13-ad05-8aac89cc02d3" providerId="ADAL" clId="{AC1A256E-9B0E-47EF-A569-CA530F36FA4E}" dt="2021-09-30T18:10:32.155" v="81"/>
          <ac:spMkLst>
            <pc:docMk/>
            <pc:sldMk cId="4083934493" sldId="313"/>
            <ac:spMk id="9" creationId="{766F609D-B29E-433A-B31E-061B3453BB33}"/>
          </ac:spMkLst>
        </pc:spChg>
      </pc:sldChg>
      <pc:sldChg chg="addSp delSp modSp modTransition">
        <pc:chgData name="Lombardo, Timothy Paul" userId="bb3fd58c-3bf2-4d13-ad05-8aac89cc02d3" providerId="ADAL" clId="{AC1A256E-9B0E-47EF-A569-CA530F36FA4E}" dt="2021-09-30T18:10:32.155" v="81"/>
        <pc:sldMkLst>
          <pc:docMk/>
          <pc:sldMk cId="3217752718" sldId="314"/>
        </pc:sldMkLst>
        <pc:spChg chg="mod">
          <ac:chgData name="Lombardo, Timothy Paul" userId="bb3fd58c-3bf2-4d13-ad05-8aac89cc02d3" providerId="ADAL" clId="{AC1A256E-9B0E-47EF-A569-CA530F36FA4E}" dt="2021-09-30T18:08:42.352" v="29" actId="27636"/>
          <ac:spMkLst>
            <pc:docMk/>
            <pc:sldMk cId="3217752718" sldId="314"/>
            <ac:spMk id="2" creationId="{00000000-0000-0000-0000-000000000000}"/>
          </ac:spMkLst>
        </pc:spChg>
        <pc:spChg chg="mod">
          <ac:chgData name="Lombardo, Timothy Paul" userId="bb3fd58c-3bf2-4d13-ad05-8aac89cc02d3" providerId="ADAL" clId="{AC1A256E-9B0E-47EF-A569-CA530F36FA4E}" dt="2021-09-30T18:10:18.952" v="66" actId="27636"/>
          <ac:spMkLst>
            <pc:docMk/>
            <pc:sldMk cId="3217752718" sldId="314"/>
            <ac:spMk id="3" creationId="{00000000-0000-0000-0000-000000000000}"/>
          </ac:spMkLst>
        </pc:spChg>
        <pc:spChg chg="add del mod">
          <ac:chgData name="Lombardo, Timothy Paul" userId="bb3fd58c-3bf2-4d13-ad05-8aac89cc02d3" providerId="ADAL" clId="{AC1A256E-9B0E-47EF-A569-CA530F36FA4E}" dt="2021-09-30T18:10:32.155" v="81"/>
          <ac:spMkLst>
            <pc:docMk/>
            <pc:sldMk cId="3217752718" sldId="314"/>
            <ac:spMk id="4" creationId="{49FA5E10-8FB6-4665-89C3-1736BB903B19}"/>
          </ac:spMkLst>
        </pc:spChg>
        <pc:spChg chg="add del mod">
          <ac:chgData name="Lombardo, Timothy Paul" userId="bb3fd58c-3bf2-4d13-ad05-8aac89cc02d3" providerId="ADAL" clId="{AC1A256E-9B0E-47EF-A569-CA530F36FA4E}" dt="2021-09-30T18:10:32.155" v="81"/>
          <ac:spMkLst>
            <pc:docMk/>
            <pc:sldMk cId="3217752718" sldId="314"/>
            <ac:spMk id="6" creationId="{69D5DA8B-3F25-415F-A2E9-9A23B6583531}"/>
          </ac:spMkLst>
        </pc:spChg>
        <pc:spChg chg="add del mod">
          <ac:chgData name="Lombardo, Timothy Paul" userId="bb3fd58c-3bf2-4d13-ad05-8aac89cc02d3" providerId="ADAL" clId="{AC1A256E-9B0E-47EF-A569-CA530F36FA4E}" dt="2021-09-30T18:10:32.155" v="81"/>
          <ac:spMkLst>
            <pc:docMk/>
            <pc:sldMk cId="3217752718" sldId="314"/>
            <ac:spMk id="7" creationId="{66EE0D01-8C1A-4D9D-8A3C-DBB7FBA16B3A}"/>
          </ac:spMkLst>
        </pc:spChg>
        <pc:spChg chg="add del mod">
          <ac:chgData name="Lombardo, Timothy Paul" userId="bb3fd58c-3bf2-4d13-ad05-8aac89cc02d3" providerId="ADAL" clId="{AC1A256E-9B0E-47EF-A569-CA530F36FA4E}" dt="2021-09-30T18:10:32.155" v="81"/>
          <ac:spMkLst>
            <pc:docMk/>
            <pc:sldMk cId="3217752718" sldId="314"/>
            <ac:spMk id="8" creationId="{15BDAA69-0521-4C35-B97C-7FEA30F63844}"/>
          </ac:spMkLst>
        </pc:spChg>
        <pc:spChg chg="add mod">
          <ac:chgData name="Lombardo, Timothy Paul" userId="bb3fd58c-3bf2-4d13-ad05-8aac89cc02d3" providerId="ADAL" clId="{AC1A256E-9B0E-47EF-A569-CA530F36FA4E}" dt="2021-09-30T18:10:32.155" v="81"/>
          <ac:spMkLst>
            <pc:docMk/>
            <pc:sldMk cId="3217752718" sldId="314"/>
            <ac:spMk id="9" creationId="{9A5087A1-52FB-4ACB-A2F5-54F042230164}"/>
          </ac:spMkLst>
        </pc:spChg>
      </pc:sldChg>
      <pc:sldChg chg="addSp delSp modSp modTransition modAnim">
        <pc:chgData name="Lombardo, Timothy Paul" userId="bb3fd58c-3bf2-4d13-ad05-8aac89cc02d3" providerId="ADAL" clId="{AC1A256E-9B0E-47EF-A569-CA530F36FA4E}" dt="2021-09-30T18:10:32.155" v="81"/>
        <pc:sldMkLst>
          <pc:docMk/>
          <pc:sldMk cId="4190699444" sldId="315"/>
        </pc:sldMkLst>
        <pc:spChg chg="mod">
          <ac:chgData name="Lombardo, Timothy Paul" userId="bb3fd58c-3bf2-4d13-ad05-8aac89cc02d3" providerId="ADAL" clId="{AC1A256E-9B0E-47EF-A569-CA530F36FA4E}" dt="2021-09-30T18:09:37.520" v="42" actId="27636"/>
          <ac:spMkLst>
            <pc:docMk/>
            <pc:sldMk cId="4190699444" sldId="315"/>
            <ac:spMk id="2" creationId="{00000000-0000-0000-0000-000000000000}"/>
          </ac:spMkLst>
        </pc:spChg>
        <pc:spChg chg="mod">
          <ac:chgData name="Lombardo, Timothy Paul" userId="bb3fd58c-3bf2-4d13-ad05-8aac89cc02d3" providerId="ADAL" clId="{AC1A256E-9B0E-47EF-A569-CA530F36FA4E}" dt="2021-09-30T18:10:18.966" v="67" actId="27636"/>
          <ac:spMkLst>
            <pc:docMk/>
            <pc:sldMk cId="4190699444" sldId="315"/>
            <ac:spMk id="3" creationId="{00000000-0000-0000-0000-000000000000}"/>
          </ac:spMkLst>
        </pc:spChg>
        <pc:spChg chg="add del mod">
          <ac:chgData name="Lombardo, Timothy Paul" userId="bb3fd58c-3bf2-4d13-ad05-8aac89cc02d3" providerId="ADAL" clId="{AC1A256E-9B0E-47EF-A569-CA530F36FA4E}" dt="2021-09-30T18:10:32.155" v="81"/>
          <ac:spMkLst>
            <pc:docMk/>
            <pc:sldMk cId="4190699444" sldId="315"/>
            <ac:spMk id="4" creationId="{FF76158D-54FC-4BD2-B2FC-4B9638CD1B26}"/>
          </ac:spMkLst>
        </pc:spChg>
        <pc:spChg chg="add del mod">
          <ac:chgData name="Lombardo, Timothy Paul" userId="bb3fd58c-3bf2-4d13-ad05-8aac89cc02d3" providerId="ADAL" clId="{AC1A256E-9B0E-47EF-A569-CA530F36FA4E}" dt="2021-09-30T18:10:32.155" v="81"/>
          <ac:spMkLst>
            <pc:docMk/>
            <pc:sldMk cId="4190699444" sldId="315"/>
            <ac:spMk id="6" creationId="{6714DF2A-4C8B-4A13-AA83-4EFAF931C79A}"/>
          </ac:spMkLst>
        </pc:spChg>
        <pc:spChg chg="add del mod">
          <ac:chgData name="Lombardo, Timothy Paul" userId="bb3fd58c-3bf2-4d13-ad05-8aac89cc02d3" providerId="ADAL" clId="{AC1A256E-9B0E-47EF-A569-CA530F36FA4E}" dt="2021-09-30T18:10:32.155" v="81"/>
          <ac:spMkLst>
            <pc:docMk/>
            <pc:sldMk cId="4190699444" sldId="315"/>
            <ac:spMk id="7" creationId="{8149C629-FFEF-4709-A75D-1F450F7D75E8}"/>
          </ac:spMkLst>
        </pc:spChg>
        <pc:spChg chg="add del mod">
          <ac:chgData name="Lombardo, Timothy Paul" userId="bb3fd58c-3bf2-4d13-ad05-8aac89cc02d3" providerId="ADAL" clId="{AC1A256E-9B0E-47EF-A569-CA530F36FA4E}" dt="2021-09-30T18:10:32.155" v="81"/>
          <ac:spMkLst>
            <pc:docMk/>
            <pc:sldMk cId="4190699444" sldId="315"/>
            <ac:spMk id="8" creationId="{5CF686F9-4BB5-462B-A4FD-93D43D722400}"/>
          </ac:spMkLst>
        </pc:spChg>
        <pc:spChg chg="add mod">
          <ac:chgData name="Lombardo, Timothy Paul" userId="bb3fd58c-3bf2-4d13-ad05-8aac89cc02d3" providerId="ADAL" clId="{AC1A256E-9B0E-47EF-A569-CA530F36FA4E}" dt="2021-09-30T18:10:32.155" v="81"/>
          <ac:spMkLst>
            <pc:docMk/>
            <pc:sldMk cId="4190699444" sldId="315"/>
            <ac:spMk id="9" creationId="{6EA92015-25C7-44BD-B624-832B80175C42}"/>
          </ac:spMkLst>
        </pc:spChg>
      </pc:sldChg>
      <pc:sldChg chg="addSp delSp modSp modTransition">
        <pc:chgData name="Lombardo, Timothy Paul" userId="bb3fd58c-3bf2-4d13-ad05-8aac89cc02d3" providerId="ADAL" clId="{AC1A256E-9B0E-47EF-A569-CA530F36FA4E}" dt="2021-09-30T18:10:32.155" v="81"/>
        <pc:sldMkLst>
          <pc:docMk/>
          <pc:sldMk cId="3337277501" sldId="322"/>
        </pc:sldMkLst>
        <pc:spChg chg="add del mod">
          <ac:chgData name="Lombardo, Timothy Paul" userId="bb3fd58c-3bf2-4d13-ad05-8aac89cc02d3" providerId="ADAL" clId="{AC1A256E-9B0E-47EF-A569-CA530F36FA4E}" dt="2021-09-30T18:10:32.155" v="81"/>
          <ac:spMkLst>
            <pc:docMk/>
            <pc:sldMk cId="3337277501" sldId="322"/>
            <ac:spMk id="3" creationId="{8B232B7E-1B03-4E88-92EC-CDFBB0ED5C5F}"/>
          </ac:spMkLst>
        </pc:spChg>
        <pc:spChg chg="add del mod">
          <ac:chgData name="Lombardo, Timothy Paul" userId="bb3fd58c-3bf2-4d13-ad05-8aac89cc02d3" providerId="ADAL" clId="{AC1A256E-9B0E-47EF-A569-CA530F36FA4E}" dt="2021-09-30T18:10:32.155" v="81"/>
          <ac:spMkLst>
            <pc:docMk/>
            <pc:sldMk cId="3337277501" sldId="322"/>
            <ac:spMk id="4" creationId="{D642746D-AA3D-4C4F-BF16-148DF11BFCB5}"/>
          </ac:spMkLst>
        </pc:spChg>
        <pc:spChg chg="add del mod">
          <ac:chgData name="Lombardo, Timothy Paul" userId="bb3fd58c-3bf2-4d13-ad05-8aac89cc02d3" providerId="ADAL" clId="{AC1A256E-9B0E-47EF-A569-CA530F36FA4E}" dt="2021-09-30T18:10:32.155" v="81"/>
          <ac:spMkLst>
            <pc:docMk/>
            <pc:sldMk cId="3337277501" sldId="322"/>
            <ac:spMk id="5" creationId="{D6CEF3CE-BB60-425D-8DD2-5C9E35A75635}"/>
          </ac:spMkLst>
        </pc:spChg>
        <pc:spChg chg="add del mod">
          <ac:chgData name="Lombardo, Timothy Paul" userId="bb3fd58c-3bf2-4d13-ad05-8aac89cc02d3" providerId="ADAL" clId="{AC1A256E-9B0E-47EF-A569-CA530F36FA4E}" dt="2021-09-30T18:10:32.155" v="81"/>
          <ac:spMkLst>
            <pc:docMk/>
            <pc:sldMk cId="3337277501" sldId="322"/>
            <ac:spMk id="6" creationId="{C7AA163C-8B79-4C91-AA0C-3269BFE79691}"/>
          </ac:spMkLst>
        </pc:spChg>
        <pc:spChg chg="add mod">
          <ac:chgData name="Lombardo, Timothy Paul" userId="bb3fd58c-3bf2-4d13-ad05-8aac89cc02d3" providerId="ADAL" clId="{AC1A256E-9B0E-47EF-A569-CA530F36FA4E}" dt="2021-09-30T18:10:32.155" v="81"/>
          <ac:spMkLst>
            <pc:docMk/>
            <pc:sldMk cId="3337277501" sldId="322"/>
            <ac:spMk id="7" creationId="{5A41ACD6-E45E-4DC3-961C-C1095C13A710}"/>
          </ac:spMkLst>
        </pc:spChg>
        <pc:spChg chg="add mod">
          <ac:chgData name="Lombardo, Timothy Paul" userId="bb3fd58c-3bf2-4d13-ad05-8aac89cc02d3" providerId="ADAL" clId="{AC1A256E-9B0E-47EF-A569-CA530F36FA4E}" dt="2021-09-30T18:10:32.155" v="81"/>
          <ac:spMkLst>
            <pc:docMk/>
            <pc:sldMk cId="3337277501" sldId="322"/>
            <ac:spMk id="8" creationId="{911FDC78-4BA5-459D-80CA-764F853DCF11}"/>
          </ac:spMkLst>
        </pc:spChg>
        <pc:spChg chg="mod">
          <ac:chgData name="Lombardo, Timothy Paul" userId="bb3fd58c-3bf2-4d13-ad05-8aac89cc02d3" providerId="ADAL" clId="{AC1A256E-9B0E-47EF-A569-CA530F36FA4E}" dt="2021-09-30T18:08:42.124" v="24"/>
          <ac:spMkLst>
            <pc:docMk/>
            <pc:sldMk cId="3337277501" sldId="322"/>
            <ac:spMk id="12292" creationId="{00000000-0000-0000-0000-000000000000}"/>
          </ac:spMkLst>
        </pc:spChg>
        <pc:spChg chg="mod">
          <ac:chgData name="Lombardo, Timothy Paul" userId="bb3fd58c-3bf2-4d13-ad05-8aac89cc02d3" providerId="ADAL" clId="{AC1A256E-9B0E-47EF-A569-CA530F36FA4E}" dt="2021-09-30T18:08:42.124" v="24"/>
          <ac:spMkLst>
            <pc:docMk/>
            <pc:sldMk cId="3337277501" sldId="322"/>
            <ac:spMk id="12294" creationId="{00000000-0000-0000-0000-000000000000}"/>
          </ac:spMkLst>
        </pc:spChg>
        <pc:picChg chg="mod">
          <ac:chgData name="Lombardo, Timothy Paul" userId="bb3fd58c-3bf2-4d13-ad05-8aac89cc02d3" providerId="ADAL" clId="{AC1A256E-9B0E-47EF-A569-CA530F36FA4E}" dt="2021-09-30T18:08:42.124" v="24"/>
          <ac:picMkLst>
            <pc:docMk/>
            <pc:sldMk cId="3337277501" sldId="322"/>
            <ac:picMk id="12293" creationId="{00000000-0000-0000-0000-000000000000}"/>
          </ac:picMkLst>
        </pc:picChg>
      </pc:sldChg>
      <pc:sldChg chg="addSp delSp modSp modTransition">
        <pc:chgData name="Lombardo, Timothy Paul" userId="bb3fd58c-3bf2-4d13-ad05-8aac89cc02d3" providerId="ADAL" clId="{AC1A256E-9B0E-47EF-A569-CA530F36FA4E}" dt="2021-09-30T18:10:32.155" v="81"/>
        <pc:sldMkLst>
          <pc:docMk/>
          <pc:sldMk cId="1452374364" sldId="324"/>
        </pc:sldMkLst>
        <pc:spChg chg="add del mod">
          <ac:chgData name="Lombardo, Timothy Paul" userId="bb3fd58c-3bf2-4d13-ad05-8aac89cc02d3" providerId="ADAL" clId="{AC1A256E-9B0E-47EF-A569-CA530F36FA4E}" dt="2021-09-30T18:10:32.155" v="81"/>
          <ac:spMkLst>
            <pc:docMk/>
            <pc:sldMk cId="1452374364" sldId="324"/>
            <ac:spMk id="3" creationId="{13B61C0F-80CC-4F92-BDD7-437B701441EB}"/>
          </ac:spMkLst>
        </pc:spChg>
        <pc:spChg chg="add del mod">
          <ac:chgData name="Lombardo, Timothy Paul" userId="bb3fd58c-3bf2-4d13-ad05-8aac89cc02d3" providerId="ADAL" clId="{AC1A256E-9B0E-47EF-A569-CA530F36FA4E}" dt="2021-09-30T18:10:32.155" v="81"/>
          <ac:spMkLst>
            <pc:docMk/>
            <pc:sldMk cId="1452374364" sldId="324"/>
            <ac:spMk id="4" creationId="{3EE3DC09-1C14-47FD-A089-5E6F03109D38}"/>
          </ac:spMkLst>
        </pc:spChg>
        <pc:spChg chg="add del mod">
          <ac:chgData name="Lombardo, Timothy Paul" userId="bb3fd58c-3bf2-4d13-ad05-8aac89cc02d3" providerId="ADAL" clId="{AC1A256E-9B0E-47EF-A569-CA530F36FA4E}" dt="2021-09-30T18:10:32.155" v="81"/>
          <ac:spMkLst>
            <pc:docMk/>
            <pc:sldMk cId="1452374364" sldId="324"/>
            <ac:spMk id="5" creationId="{3573BFA7-CA5D-4B04-93DD-E48266E29EFD}"/>
          </ac:spMkLst>
        </pc:spChg>
        <pc:spChg chg="add del mod">
          <ac:chgData name="Lombardo, Timothy Paul" userId="bb3fd58c-3bf2-4d13-ad05-8aac89cc02d3" providerId="ADAL" clId="{AC1A256E-9B0E-47EF-A569-CA530F36FA4E}" dt="2021-09-30T18:10:32.155" v="81"/>
          <ac:spMkLst>
            <pc:docMk/>
            <pc:sldMk cId="1452374364" sldId="324"/>
            <ac:spMk id="6" creationId="{C23F558C-EFE3-4545-A6AE-C291147D3C10}"/>
          </ac:spMkLst>
        </pc:spChg>
        <pc:spChg chg="add mod">
          <ac:chgData name="Lombardo, Timothy Paul" userId="bb3fd58c-3bf2-4d13-ad05-8aac89cc02d3" providerId="ADAL" clId="{AC1A256E-9B0E-47EF-A569-CA530F36FA4E}" dt="2021-09-30T18:10:32.155" v="81"/>
          <ac:spMkLst>
            <pc:docMk/>
            <pc:sldMk cId="1452374364" sldId="324"/>
            <ac:spMk id="7" creationId="{B1138F33-7DA4-43E2-B039-1B338492090E}"/>
          </ac:spMkLst>
        </pc:spChg>
        <pc:spChg chg="mod">
          <ac:chgData name="Lombardo, Timothy Paul" userId="bb3fd58c-3bf2-4d13-ad05-8aac89cc02d3" providerId="ADAL" clId="{AC1A256E-9B0E-47EF-A569-CA530F36FA4E}" dt="2021-09-30T18:09:37.446" v="40" actId="27636"/>
          <ac:spMkLst>
            <pc:docMk/>
            <pc:sldMk cId="1452374364" sldId="324"/>
            <ac:spMk id="144386" creationId="{00000000-0000-0000-0000-000000000000}"/>
          </ac:spMkLst>
        </pc:spChg>
        <pc:spChg chg="mod">
          <ac:chgData name="Lombardo, Timothy Paul" userId="bb3fd58c-3bf2-4d13-ad05-8aac89cc02d3" providerId="ADAL" clId="{AC1A256E-9B0E-47EF-A569-CA530F36FA4E}" dt="2021-09-30T18:08:42.124" v="24"/>
          <ac:spMkLst>
            <pc:docMk/>
            <pc:sldMk cId="1452374364" sldId="324"/>
            <ac:spMk id="144387" creationId="{00000000-0000-0000-0000-000000000000}"/>
          </ac:spMkLst>
        </pc:spChg>
        <pc:picChg chg="mod">
          <ac:chgData name="Lombardo, Timothy Paul" userId="bb3fd58c-3bf2-4d13-ad05-8aac89cc02d3" providerId="ADAL" clId="{AC1A256E-9B0E-47EF-A569-CA530F36FA4E}" dt="2021-09-30T18:08:42.124" v="24"/>
          <ac:picMkLst>
            <pc:docMk/>
            <pc:sldMk cId="1452374364" sldId="324"/>
            <ac:picMk id="144390" creationId="{00000000-0000-0000-0000-000000000000}"/>
          </ac:picMkLst>
        </pc:picChg>
      </pc:sldChg>
      <pc:sldChg chg="addSp delSp modSp modTransition modAnim">
        <pc:chgData name="Lombardo, Timothy Paul" userId="bb3fd58c-3bf2-4d13-ad05-8aac89cc02d3" providerId="ADAL" clId="{AC1A256E-9B0E-47EF-A569-CA530F36FA4E}" dt="2021-09-30T18:10:32.155" v="81"/>
        <pc:sldMkLst>
          <pc:docMk/>
          <pc:sldMk cId="3210507627" sldId="326"/>
        </pc:sldMkLst>
        <pc:spChg chg="add del mod">
          <ac:chgData name="Lombardo, Timothy Paul" userId="bb3fd58c-3bf2-4d13-ad05-8aac89cc02d3" providerId="ADAL" clId="{AC1A256E-9B0E-47EF-A569-CA530F36FA4E}" dt="2021-09-30T18:10:32.155" v="81"/>
          <ac:spMkLst>
            <pc:docMk/>
            <pc:sldMk cId="3210507627" sldId="326"/>
            <ac:spMk id="3" creationId="{08E8FED1-94C6-47A7-81A9-C316900C94E0}"/>
          </ac:spMkLst>
        </pc:spChg>
        <pc:spChg chg="add del mod">
          <ac:chgData name="Lombardo, Timothy Paul" userId="bb3fd58c-3bf2-4d13-ad05-8aac89cc02d3" providerId="ADAL" clId="{AC1A256E-9B0E-47EF-A569-CA530F36FA4E}" dt="2021-09-30T18:10:32.155" v="81"/>
          <ac:spMkLst>
            <pc:docMk/>
            <pc:sldMk cId="3210507627" sldId="326"/>
            <ac:spMk id="4" creationId="{661D281F-FE85-432E-9E03-EF11BEBAB98F}"/>
          </ac:spMkLst>
        </pc:spChg>
        <pc:spChg chg="add del mod">
          <ac:chgData name="Lombardo, Timothy Paul" userId="bb3fd58c-3bf2-4d13-ad05-8aac89cc02d3" providerId="ADAL" clId="{AC1A256E-9B0E-47EF-A569-CA530F36FA4E}" dt="2021-09-30T18:10:32.155" v="81"/>
          <ac:spMkLst>
            <pc:docMk/>
            <pc:sldMk cId="3210507627" sldId="326"/>
            <ac:spMk id="5" creationId="{65F69911-4DBF-4F3E-A476-497F82250A42}"/>
          </ac:spMkLst>
        </pc:spChg>
        <pc:spChg chg="add del mod">
          <ac:chgData name="Lombardo, Timothy Paul" userId="bb3fd58c-3bf2-4d13-ad05-8aac89cc02d3" providerId="ADAL" clId="{AC1A256E-9B0E-47EF-A569-CA530F36FA4E}" dt="2021-09-30T18:10:32.155" v="81"/>
          <ac:spMkLst>
            <pc:docMk/>
            <pc:sldMk cId="3210507627" sldId="326"/>
            <ac:spMk id="6" creationId="{7B9D58B1-920E-4CDC-B632-A9AB161AF5ED}"/>
          </ac:spMkLst>
        </pc:spChg>
        <pc:spChg chg="add mod">
          <ac:chgData name="Lombardo, Timothy Paul" userId="bb3fd58c-3bf2-4d13-ad05-8aac89cc02d3" providerId="ADAL" clId="{AC1A256E-9B0E-47EF-A569-CA530F36FA4E}" dt="2021-09-30T18:10:32.155" v="81"/>
          <ac:spMkLst>
            <pc:docMk/>
            <pc:sldMk cId="3210507627" sldId="326"/>
            <ac:spMk id="7" creationId="{C7CA4F02-CA1A-4894-8F4F-519518558153}"/>
          </ac:spMkLst>
        </pc:spChg>
        <pc:spChg chg="add mod">
          <ac:chgData name="Lombardo, Timothy Paul" userId="bb3fd58c-3bf2-4d13-ad05-8aac89cc02d3" providerId="ADAL" clId="{AC1A256E-9B0E-47EF-A569-CA530F36FA4E}" dt="2021-09-30T18:10:32.155" v="81"/>
          <ac:spMkLst>
            <pc:docMk/>
            <pc:sldMk cId="3210507627" sldId="326"/>
            <ac:spMk id="8" creationId="{2183CE05-8180-4023-A46B-7B98CD5FC414}"/>
          </ac:spMkLst>
        </pc:spChg>
        <pc:spChg chg="mod">
          <ac:chgData name="Lombardo, Timothy Paul" userId="bb3fd58c-3bf2-4d13-ad05-8aac89cc02d3" providerId="ADAL" clId="{AC1A256E-9B0E-47EF-A569-CA530F36FA4E}" dt="2021-09-30T18:08:42.124" v="24"/>
          <ac:spMkLst>
            <pc:docMk/>
            <pc:sldMk cId="3210507627" sldId="326"/>
            <ac:spMk id="146437" creationId="{00000000-0000-0000-0000-000000000000}"/>
          </ac:spMkLst>
        </pc:spChg>
        <pc:spChg chg="mod">
          <ac:chgData name="Lombardo, Timothy Paul" userId="bb3fd58c-3bf2-4d13-ad05-8aac89cc02d3" providerId="ADAL" clId="{AC1A256E-9B0E-47EF-A569-CA530F36FA4E}" dt="2021-09-30T18:08:42.124" v="24"/>
          <ac:spMkLst>
            <pc:docMk/>
            <pc:sldMk cId="3210507627" sldId="326"/>
            <ac:spMk id="146438" creationId="{00000000-0000-0000-0000-000000000000}"/>
          </ac:spMkLst>
        </pc:spChg>
      </pc:sldChg>
      <pc:sldChg chg="addSp delSp modSp modTransition modAnim">
        <pc:chgData name="Lombardo, Timothy Paul" userId="bb3fd58c-3bf2-4d13-ad05-8aac89cc02d3" providerId="ADAL" clId="{AC1A256E-9B0E-47EF-A569-CA530F36FA4E}" dt="2021-09-30T18:10:32.155" v="81"/>
        <pc:sldMkLst>
          <pc:docMk/>
          <pc:sldMk cId="2963403585" sldId="327"/>
        </pc:sldMkLst>
        <pc:spChg chg="add del mod">
          <ac:chgData name="Lombardo, Timothy Paul" userId="bb3fd58c-3bf2-4d13-ad05-8aac89cc02d3" providerId="ADAL" clId="{AC1A256E-9B0E-47EF-A569-CA530F36FA4E}" dt="2021-09-30T18:10:32.155" v="81"/>
          <ac:spMkLst>
            <pc:docMk/>
            <pc:sldMk cId="2963403585" sldId="327"/>
            <ac:spMk id="3" creationId="{66ECB4E1-6917-4BD4-BACD-BBA6AF1E40EB}"/>
          </ac:spMkLst>
        </pc:spChg>
        <pc:spChg chg="add del mod">
          <ac:chgData name="Lombardo, Timothy Paul" userId="bb3fd58c-3bf2-4d13-ad05-8aac89cc02d3" providerId="ADAL" clId="{AC1A256E-9B0E-47EF-A569-CA530F36FA4E}" dt="2021-09-30T18:10:32.155" v="81"/>
          <ac:spMkLst>
            <pc:docMk/>
            <pc:sldMk cId="2963403585" sldId="327"/>
            <ac:spMk id="4" creationId="{EEE8C47C-CFDB-4956-9A55-A24F4973F025}"/>
          </ac:spMkLst>
        </pc:spChg>
        <pc:spChg chg="add del mod">
          <ac:chgData name="Lombardo, Timothy Paul" userId="bb3fd58c-3bf2-4d13-ad05-8aac89cc02d3" providerId="ADAL" clId="{AC1A256E-9B0E-47EF-A569-CA530F36FA4E}" dt="2021-09-30T18:10:32.155" v="81"/>
          <ac:spMkLst>
            <pc:docMk/>
            <pc:sldMk cId="2963403585" sldId="327"/>
            <ac:spMk id="5" creationId="{E863A1B8-A13D-4F3B-A2C8-0C9E27948B84}"/>
          </ac:spMkLst>
        </pc:spChg>
        <pc:spChg chg="add del mod">
          <ac:chgData name="Lombardo, Timothy Paul" userId="bb3fd58c-3bf2-4d13-ad05-8aac89cc02d3" providerId="ADAL" clId="{AC1A256E-9B0E-47EF-A569-CA530F36FA4E}" dt="2021-09-30T18:10:32.155" v="81"/>
          <ac:spMkLst>
            <pc:docMk/>
            <pc:sldMk cId="2963403585" sldId="327"/>
            <ac:spMk id="6" creationId="{9E35F959-617A-4ABA-BFC0-B28115EA24E0}"/>
          </ac:spMkLst>
        </pc:spChg>
        <pc:spChg chg="add mod">
          <ac:chgData name="Lombardo, Timothy Paul" userId="bb3fd58c-3bf2-4d13-ad05-8aac89cc02d3" providerId="ADAL" clId="{AC1A256E-9B0E-47EF-A569-CA530F36FA4E}" dt="2021-09-30T18:10:32.155" v="81"/>
          <ac:spMkLst>
            <pc:docMk/>
            <pc:sldMk cId="2963403585" sldId="327"/>
            <ac:spMk id="7" creationId="{D3D12DCA-9000-44FF-B173-E62A48F45258}"/>
          </ac:spMkLst>
        </pc:spChg>
        <pc:spChg chg="add mod">
          <ac:chgData name="Lombardo, Timothy Paul" userId="bb3fd58c-3bf2-4d13-ad05-8aac89cc02d3" providerId="ADAL" clId="{AC1A256E-9B0E-47EF-A569-CA530F36FA4E}" dt="2021-09-30T18:10:32.155" v="81"/>
          <ac:spMkLst>
            <pc:docMk/>
            <pc:sldMk cId="2963403585" sldId="327"/>
            <ac:spMk id="8" creationId="{FD25BDFA-6F0F-4795-89EE-A332BD847A50}"/>
          </ac:spMkLst>
        </pc:spChg>
        <pc:spChg chg="mod">
          <ac:chgData name="Lombardo, Timothy Paul" userId="bb3fd58c-3bf2-4d13-ad05-8aac89cc02d3" providerId="ADAL" clId="{AC1A256E-9B0E-47EF-A569-CA530F36FA4E}" dt="2021-09-30T18:08:42.124" v="24"/>
          <ac:spMkLst>
            <pc:docMk/>
            <pc:sldMk cId="2963403585" sldId="327"/>
            <ac:spMk id="147529" creationId="{00000000-0000-0000-0000-000000000000}"/>
          </ac:spMkLst>
        </pc:spChg>
        <pc:spChg chg="mod">
          <ac:chgData name="Lombardo, Timothy Paul" userId="bb3fd58c-3bf2-4d13-ad05-8aac89cc02d3" providerId="ADAL" clId="{AC1A256E-9B0E-47EF-A569-CA530F36FA4E}" dt="2021-09-30T18:08:42.124" v="24"/>
          <ac:spMkLst>
            <pc:docMk/>
            <pc:sldMk cId="2963403585" sldId="327"/>
            <ac:spMk id="147530" creationId="{00000000-0000-0000-0000-000000000000}"/>
          </ac:spMkLst>
        </pc:spChg>
        <pc:spChg chg="mod">
          <ac:chgData name="Lombardo, Timothy Paul" userId="bb3fd58c-3bf2-4d13-ad05-8aac89cc02d3" providerId="ADAL" clId="{AC1A256E-9B0E-47EF-A569-CA530F36FA4E}" dt="2021-09-30T18:08:42.124" v="24"/>
          <ac:spMkLst>
            <pc:docMk/>
            <pc:sldMk cId="2963403585" sldId="327"/>
            <ac:spMk id="147531" creationId="{00000000-0000-0000-0000-000000000000}"/>
          </ac:spMkLst>
        </pc:spChg>
        <pc:spChg chg="mod">
          <ac:chgData name="Lombardo, Timothy Paul" userId="bb3fd58c-3bf2-4d13-ad05-8aac89cc02d3" providerId="ADAL" clId="{AC1A256E-9B0E-47EF-A569-CA530F36FA4E}" dt="2021-09-30T18:08:42.124" v="24"/>
          <ac:spMkLst>
            <pc:docMk/>
            <pc:sldMk cId="2963403585" sldId="327"/>
            <ac:spMk id="147532" creationId="{00000000-0000-0000-0000-000000000000}"/>
          </ac:spMkLst>
        </pc:spChg>
        <pc:spChg chg="mod">
          <ac:chgData name="Lombardo, Timothy Paul" userId="bb3fd58c-3bf2-4d13-ad05-8aac89cc02d3" providerId="ADAL" clId="{AC1A256E-9B0E-47EF-A569-CA530F36FA4E}" dt="2021-09-30T18:08:42.124" v="24"/>
          <ac:spMkLst>
            <pc:docMk/>
            <pc:sldMk cId="2963403585" sldId="327"/>
            <ac:spMk id="147533" creationId="{00000000-0000-0000-0000-000000000000}"/>
          </ac:spMkLst>
        </pc:spChg>
        <pc:spChg chg="mod">
          <ac:chgData name="Lombardo, Timothy Paul" userId="bb3fd58c-3bf2-4d13-ad05-8aac89cc02d3" providerId="ADAL" clId="{AC1A256E-9B0E-47EF-A569-CA530F36FA4E}" dt="2021-09-30T18:08:42.124" v="24"/>
          <ac:spMkLst>
            <pc:docMk/>
            <pc:sldMk cId="2963403585" sldId="327"/>
            <ac:spMk id="147534" creationId="{00000000-0000-0000-0000-000000000000}"/>
          </ac:spMkLst>
        </pc:spChg>
        <pc:spChg chg="mod">
          <ac:chgData name="Lombardo, Timothy Paul" userId="bb3fd58c-3bf2-4d13-ad05-8aac89cc02d3" providerId="ADAL" clId="{AC1A256E-9B0E-47EF-A569-CA530F36FA4E}" dt="2021-09-30T18:08:42.124" v="24"/>
          <ac:spMkLst>
            <pc:docMk/>
            <pc:sldMk cId="2963403585" sldId="327"/>
            <ac:spMk id="147535" creationId="{00000000-0000-0000-0000-000000000000}"/>
          </ac:spMkLst>
        </pc:spChg>
        <pc:graphicFrameChg chg="mod">
          <ac:chgData name="Lombardo, Timothy Paul" userId="bb3fd58c-3bf2-4d13-ad05-8aac89cc02d3" providerId="ADAL" clId="{AC1A256E-9B0E-47EF-A569-CA530F36FA4E}" dt="2021-09-30T18:08:42.124" v="24"/>
          <ac:graphicFrameMkLst>
            <pc:docMk/>
            <pc:sldMk cId="2963403585" sldId="327"/>
            <ac:graphicFrameMk id="147459" creationId="{00000000-0000-0000-0000-000000000000}"/>
          </ac:graphicFrameMkLst>
        </pc:graphicFrameChg>
        <pc:graphicFrameChg chg="mod">
          <ac:chgData name="Lombardo, Timothy Paul" userId="bb3fd58c-3bf2-4d13-ad05-8aac89cc02d3" providerId="ADAL" clId="{AC1A256E-9B0E-47EF-A569-CA530F36FA4E}" dt="2021-09-30T18:08:42.124" v="24"/>
          <ac:graphicFrameMkLst>
            <pc:docMk/>
            <pc:sldMk cId="2963403585" sldId="327"/>
            <ac:graphicFrameMk id="147567" creationId="{00000000-0000-0000-0000-000000000000}"/>
          </ac:graphicFrameMkLst>
        </pc:graphicFrameChg>
      </pc:sldChg>
      <pc:sldChg chg="addSp delSp modSp modTransition">
        <pc:chgData name="Lombardo, Timothy Paul" userId="bb3fd58c-3bf2-4d13-ad05-8aac89cc02d3" providerId="ADAL" clId="{AC1A256E-9B0E-47EF-A569-CA530F36FA4E}" dt="2021-09-30T18:10:32.155" v="81"/>
        <pc:sldMkLst>
          <pc:docMk/>
          <pc:sldMk cId="2754503032" sldId="328"/>
        </pc:sldMkLst>
        <pc:spChg chg="add del mod">
          <ac:chgData name="Lombardo, Timothy Paul" userId="bb3fd58c-3bf2-4d13-ad05-8aac89cc02d3" providerId="ADAL" clId="{AC1A256E-9B0E-47EF-A569-CA530F36FA4E}" dt="2021-09-30T18:10:32.155" v="81"/>
          <ac:spMkLst>
            <pc:docMk/>
            <pc:sldMk cId="2754503032" sldId="328"/>
            <ac:spMk id="4" creationId="{E1E574F4-58C9-4388-9542-A4F65AC5A27B}"/>
          </ac:spMkLst>
        </pc:spChg>
        <pc:spChg chg="add del mod">
          <ac:chgData name="Lombardo, Timothy Paul" userId="bb3fd58c-3bf2-4d13-ad05-8aac89cc02d3" providerId="ADAL" clId="{AC1A256E-9B0E-47EF-A569-CA530F36FA4E}" dt="2021-09-30T18:10:32.155" v="81"/>
          <ac:spMkLst>
            <pc:docMk/>
            <pc:sldMk cId="2754503032" sldId="328"/>
            <ac:spMk id="5" creationId="{83F75FBE-364F-44D2-BA1E-83E25855456A}"/>
          </ac:spMkLst>
        </pc:spChg>
        <pc:spChg chg="add del mod">
          <ac:chgData name="Lombardo, Timothy Paul" userId="bb3fd58c-3bf2-4d13-ad05-8aac89cc02d3" providerId="ADAL" clId="{AC1A256E-9B0E-47EF-A569-CA530F36FA4E}" dt="2021-09-30T18:10:32.155" v="81"/>
          <ac:spMkLst>
            <pc:docMk/>
            <pc:sldMk cId="2754503032" sldId="328"/>
            <ac:spMk id="7" creationId="{D73C9BE2-3CBA-4F73-9A3C-CBB04EEC6D16}"/>
          </ac:spMkLst>
        </pc:spChg>
        <pc:spChg chg="add del mod">
          <ac:chgData name="Lombardo, Timothy Paul" userId="bb3fd58c-3bf2-4d13-ad05-8aac89cc02d3" providerId="ADAL" clId="{AC1A256E-9B0E-47EF-A569-CA530F36FA4E}" dt="2021-09-30T18:10:32.155" v="81"/>
          <ac:spMkLst>
            <pc:docMk/>
            <pc:sldMk cId="2754503032" sldId="328"/>
            <ac:spMk id="8" creationId="{2BB45A99-9FBE-4E32-AA6C-B2A5083EAEA6}"/>
          </ac:spMkLst>
        </pc:spChg>
        <pc:spChg chg="add mod">
          <ac:chgData name="Lombardo, Timothy Paul" userId="bb3fd58c-3bf2-4d13-ad05-8aac89cc02d3" providerId="ADAL" clId="{AC1A256E-9B0E-47EF-A569-CA530F36FA4E}" dt="2021-09-30T18:10:32.155" v="81"/>
          <ac:spMkLst>
            <pc:docMk/>
            <pc:sldMk cId="2754503032" sldId="328"/>
            <ac:spMk id="9" creationId="{CA2A33AF-3812-4A5D-A089-53888B59ED62}"/>
          </ac:spMkLst>
        </pc:spChg>
      </pc:sldChg>
      <pc:sldChg chg="addSp delSp modSp modTransition">
        <pc:chgData name="Lombardo, Timothy Paul" userId="bb3fd58c-3bf2-4d13-ad05-8aac89cc02d3" providerId="ADAL" clId="{AC1A256E-9B0E-47EF-A569-CA530F36FA4E}" dt="2021-09-30T18:10:32.155" v="81"/>
        <pc:sldMkLst>
          <pc:docMk/>
          <pc:sldMk cId="851940174" sldId="329"/>
        </pc:sldMkLst>
        <pc:spChg chg="mod">
          <ac:chgData name="Lombardo, Timothy Paul" userId="bb3fd58c-3bf2-4d13-ad05-8aac89cc02d3" providerId="ADAL" clId="{AC1A256E-9B0E-47EF-A569-CA530F36FA4E}" dt="2021-09-30T18:10:18.764" v="60" actId="27636"/>
          <ac:spMkLst>
            <pc:docMk/>
            <pc:sldMk cId="851940174" sldId="329"/>
            <ac:spMk id="3" creationId="{00000000-0000-0000-0000-000000000000}"/>
          </ac:spMkLst>
        </pc:spChg>
        <pc:spChg chg="add del mod">
          <ac:chgData name="Lombardo, Timothy Paul" userId="bb3fd58c-3bf2-4d13-ad05-8aac89cc02d3" providerId="ADAL" clId="{AC1A256E-9B0E-47EF-A569-CA530F36FA4E}" dt="2021-09-30T18:10:32.155" v="81"/>
          <ac:spMkLst>
            <pc:docMk/>
            <pc:sldMk cId="851940174" sldId="329"/>
            <ac:spMk id="4" creationId="{A43D4AC5-B747-4314-AB45-1FC3527BEEB8}"/>
          </ac:spMkLst>
        </pc:spChg>
        <pc:spChg chg="add del mod">
          <ac:chgData name="Lombardo, Timothy Paul" userId="bb3fd58c-3bf2-4d13-ad05-8aac89cc02d3" providerId="ADAL" clId="{AC1A256E-9B0E-47EF-A569-CA530F36FA4E}" dt="2021-09-30T18:10:32.155" v="81"/>
          <ac:spMkLst>
            <pc:docMk/>
            <pc:sldMk cId="851940174" sldId="329"/>
            <ac:spMk id="5" creationId="{396B45E8-3599-47F1-9917-F79D6F529019}"/>
          </ac:spMkLst>
        </pc:spChg>
        <pc:spChg chg="add del mod">
          <ac:chgData name="Lombardo, Timothy Paul" userId="bb3fd58c-3bf2-4d13-ad05-8aac89cc02d3" providerId="ADAL" clId="{AC1A256E-9B0E-47EF-A569-CA530F36FA4E}" dt="2021-09-30T18:10:32.155" v="81"/>
          <ac:spMkLst>
            <pc:docMk/>
            <pc:sldMk cId="851940174" sldId="329"/>
            <ac:spMk id="7" creationId="{F56E6E5F-2517-4464-AAF7-703E943C8879}"/>
          </ac:spMkLst>
        </pc:spChg>
        <pc:spChg chg="add del mod">
          <ac:chgData name="Lombardo, Timothy Paul" userId="bb3fd58c-3bf2-4d13-ad05-8aac89cc02d3" providerId="ADAL" clId="{AC1A256E-9B0E-47EF-A569-CA530F36FA4E}" dt="2021-09-30T18:10:32.155" v="81"/>
          <ac:spMkLst>
            <pc:docMk/>
            <pc:sldMk cId="851940174" sldId="329"/>
            <ac:spMk id="8" creationId="{3B7D5B63-02F7-416A-9491-C9FA9AD53137}"/>
          </ac:spMkLst>
        </pc:spChg>
        <pc:spChg chg="add mod">
          <ac:chgData name="Lombardo, Timothy Paul" userId="bb3fd58c-3bf2-4d13-ad05-8aac89cc02d3" providerId="ADAL" clId="{AC1A256E-9B0E-47EF-A569-CA530F36FA4E}" dt="2021-09-30T18:10:32.155" v="81"/>
          <ac:spMkLst>
            <pc:docMk/>
            <pc:sldMk cId="851940174" sldId="329"/>
            <ac:spMk id="9" creationId="{83EE32FE-4EE9-4537-8740-274AF30C00DA}"/>
          </ac:spMkLst>
        </pc:spChg>
      </pc:sldChg>
      <pc:sldChg chg="addSp delSp modSp modTransition modAnim">
        <pc:chgData name="Lombardo, Timothy Paul" userId="bb3fd58c-3bf2-4d13-ad05-8aac89cc02d3" providerId="ADAL" clId="{AC1A256E-9B0E-47EF-A569-CA530F36FA4E}" dt="2021-09-30T18:10:32.155" v="81"/>
        <pc:sldMkLst>
          <pc:docMk/>
          <pc:sldMk cId="2029841684" sldId="330"/>
        </pc:sldMkLst>
        <pc:spChg chg="add del mod">
          <ac:chgData name="Lombardo, Timothy Paul" userId="bb3fd58c-3bf2-4d13-ad05-8aac89cc02d3" providerId="ADAL" clId="{AC1A256E-9B0E-47EF-A569-CA530F36FA4E}" dt="2021-09-30T18:10:32.155" v="81"/>
          <ac:spMkLst>
            <pc:docMk/>
            <pc:sldMk cId="2029841684" sldId="330"/>
            <ac:spMk id="3" creationId="{796A70FA-65AD-40AE-8DD8-C25A1D3A6FA8}"/>
          </ac:spMkLst>
        </pc:spChg>
        <pc:spChg chg="add del mod">
          <ac:chgData name="Lombardo, Timothy Paul" userId="bb3fd58c-3bf2-4d13-ad05-8aac89cc02d3" providerId="ADAL" clId="{AC1A256E-9B0E-47EF-A569-CA530F36FA4E}" dt="2021-09-30T18:10:32.155" v="81"/>
          <ac:spMkLst>
            <pc:docMk/>
            <pc:sldMk cId="2029841684" sldId="330"/>
            <ac:spMk id="4" creationId="{12AE2600-32EC-4E73-B695-64AD47E648EF}"/>
          </ac:spMkLst>
        </pc:spChg>
        <pc:spChg chg="add del mod">
          <ac:chgData name="Lombardo, Timothy Paul" userId="bb3fd58c-3bf2-4d13-ad05-8aac89cc02d3" providerId="ADAL" clId="{AC1A256E-9B0E-47EF-A569-CA530F36FA4E}" dt="2021-09-30T18:10:32.155" v="81"/>
          <ac:spMkLst>
            <pc:docMk/>
            <pc:sldMk cId="2029841684" sldId="330"/>
            <ac:spMk id="5" creationId="{A21A15EB-9329-4D06-BB09-4AF0AF70A479}"/>
          </ac:spMkLst>
        </pc:spChg>
        <pc:spChg chg="add del mod">
          <ac:chgData name="Lombardo, Timothy Paul" userId="bb3fd58c-3bf2-4d13-ad05-8aac89cc02d3" providerId="ADAL" clId="{AC1A256E-9B0E-47EF-A569-CA530F36FA4E}" dt="2021-09-30T18:10:32.155" v="81"/>
          <ac:spMkLst>
            <pc:docMk/>
            <pc:sldMk cId="2029841684" sldId="330"/>
            <ac:spMk id="6" creationId="{F8D35CBB-9524-43F2-AAD1-8B02A20A9815}"/>
          </ac:spMkLst>
        </pc:spChg>
        <pc:spChg chg="add mod">
          <ac:chgData name="Lombardo, Timothy Paul" userId="bb3fd58c-3bf2-4d13-ad05-8aac89cc02d3" providerId="ADAL" clId="{AC1A256E-9B0E-47EF-A569-CA530F36FA4E}" dt="2021-09-30T18:10:32.155" v="81"/>
          <ac:spMkLst>
            <pc:docMk/>
            <pc:sldMk cId="2029841684" sldId="330"/>
            <ac:spMk id="7" creationId="{D50D7325-BE20-4481-8B49-A40DAE411F10}"/>
          </ac:spMkLst>
        </pc:spChg>
        <pc:spChg chg="mod">
          <ac:chgData name="Lombardo, Timothy Paul" userId="bb3fd58c-3bf2-4d13-ad05-8aac89cc02d3" providerId="ADAL" clId="{AC1A256E-9B0E-47EF-A569-CA530F36FA4E}" dt="2021-09-30T18:10:18.778" v="61" actId="27636"/>
          <ac:spMkLst>
            <pc:docMk/>
            <pc:sldMk cId="2029841684" sldId="330"/>
            <ac:spMk id="144387" creationId="{00000000-0000-0000-0000-000000000000}"/>
          </ac:spMkLst>
        </pc:spChg>
      </pc:sldChg>
      <pc:sldChg chg="addSp delSp modSp modTransition modAnim">
        <pc:chgData name="Lombardo, Timothy Paul" userId="bb3fd58c-3bf2-4d13-ad05-8aac89cc02d3" providerId="ADAL" clId="{AC1A256E-9B0E-47EF-A569-CA530F36FA4E}" dt="2021-09-30T18:10:32.155" v="81"/>
        <pc:sldMkLst>
          <pc:docMk/>
          <pc:sldMk cId="362114057" sldId="331"/>
        </pc:sldMkLst>
        <pc:spChg chg="add del mod">
          <ac:chgData name="Lombardo, Timothy Paul" userId="bb3fd58c-3bf2-4d13-ad05-8aac89cc02d3" providerId="ADAL" clId="{AC1A256E-9B0E-47EF-A569-CA530F36FA4E}" dt="2021-09-30T18:10:32.155" v="81"/>
          <ac:spMkLst>
            <pc:docMk/>
            <pc:sldMk cId="362114057" sldId="331"/>
            <ac:spMk id="3" creationId="{5EF70DAB-1716-4542-BA74-BA3A00564F79}"/>
          </ac:spMkLst>
        </pc:spChg>
        <pc:spChg chg="add del mod">
          <ac:chgData name="Lombardo, Timothy Paul" userId="bb3fd58c-3bf2-4d13-ad05-8aac89cc02d3" providerId="ADAL" clId="{AC1A256E-9B0E-47EF-A569-CA530F36FA4E}" dt="2021-09-30T18:10:32.155" v="81"/>
          <ac:spMkLst>
            <pc:docMk/>
            <pc:sldMk cId="362114057" sldId="331"/>
            <ac:spMk id="4" creationId="{6337CED6-4BF3-46F0-927C-48B0DADF764C}"/>
          </ac:spMkLst>
        </pc:spChg>
        <pc:spChg chg="add del mod">
          <ac:chgData name="Lombardo, Timothy Paul" userId="bb3fd58c-3bf2-4d13-ad05-8aac89cc02d3" providerId="ADAL" clId="{AC1A256E-9B0E-47EF-A569-CA530F36FA4E}" dt="2021-09-30T18:10:32.155" v="81"/>
          <ac:spMkLst>
            <pc:docMk/>
            <pc:sldMk cId="362114057" sldId="331"/>
            <ac:spMk id="5" creationId="{CEDDA712-0A7F-495E-9F8A-2412521FF10B}"/>
          </ac:spMkLst>
        </pc:spChg>
        <pc:spChg chg="add del mod">
          <ac:chgData name="Lombardo, Timothy Paul" userId="bb3fd58c-3bf2-4d13-ad05-8aac89cc02d3" providerId="ADAL" clId="{AC1A256E-9B0E-47EF-A569-CA530F36FA4E}" dt="2021-09-30T18:10:32.155" v="81"/>
          <ac:spMkLst>
            <pc:docMk/>
            <pc:sldMk cId="362114057" sldId="331"/>
            <ac:spMk id="6" creationId="{8A65F69A-8F6A-44B0-867F-B9D41F6F2F8B}"/>
          </ac:spMkLst>
        </pc:spChg>
        <pc:spChg chg="add mod">
          <ac:chgData name="Lombardo, Timothy Paul" userId="bb3fd58c-3bf2-4d13-ad05-8aac89cc02d3" providerId="ADAL" clId="{AC1A256E-9B0E-47EF-A569-CA530F36FA4E}" dt="2021-09-30T18:10:32.155" v="81"/>
          <ac:spMkLst>
            <pc:docMk/>
            <pc:sldMk cId="362114057" sldId="331"/>
            <ac:spMk id="7" creationId="{BF69D2C4-B529-4219-BEF4-DA93046B5CF1}"/>
          </ac:spMkLst>
        </pc:spChg>
        <pc:spChg chg="mod">
          <ac:chgData name="Lombardo, Timothy Paul" userId="bb3fd58c-3bf2-4d13-ad05-8aac89cc02d3" providerId="ADAL" clId="{AC1A256E-9B0E-47EF-A569-CA530F36FA4E}" dt="2021-09-30T18:10:18.892" v="62" actId="27636"/>
          <ac:spMkLst>
            <pc:docMk/>
            <pc:sldMk cId="362114057" sldId="331"/>
            <ac:spMk id="144387" creationId="{00000000-0000-0000-0000-000000000000}"/>
          </ac:spMkLst>
        </pc:spChg>
        <pc:picChg chg="mod">
          <ac:chgData name="Lombardo, Timothy Paul" userId="bb3fd58c-3bf2-4d13-ad05-8aac89cc02d3" providerId="ADAL" clId="{AC1A256E-9B0E-47EF-A569-CA530F36FA4E}" dt="2021-09-30T18:08:42.124" v="24"/>
          <ac:picMkLst>
            <pc:docMk/>
            <pc:sldMk cId="362114057" sldId="331"/>
            <ac:picMk id="4098" creationId="{00000000-0000-0000-0000-000000000000}"/>
          </ac:picMkLst>
        </pc:picChg>
      </pc:sldChg>
      <pc:sldChg chg="addSp delSp modSp modTransition modAnim">
        <pc:chgData name="Lombardo, Timothy Paul" userId="bb3fd58c-3bf2-4d13-ad05-8aac89cc02d3" providerId="ADAL" clId="{AC1A256E-9B0E-47EF-A569-CA530F36FA4E}" dt="2021-09-30T18:10:32.155" v="81"/>
        <pc:sldMkLst>
          <pc:docMk/>
          <pc:sldMk cId="1770118918" sldId="332"/>
        </pc:sldMkLst>
        <pc:spChg chg="mod">
          <ac:chgData name="Lombardo, Timothy Paul" userId="bb3fd58c-3bf2-4d13-ad05-8aac89cc02d3" providerId="ADAL" clId="{AC1A256E-9B0E-47EF-A569-CA530F36FA4E}" dt="2021-09-30T18:10:18.905" v="63" actId="27636"/>
          <ac:spMkLst>
            <pc:docMk/>
            <pc:sldMk cId="1770118918" sldId="332"/>
            <ac:spMk id="3" creationId="{00000000-0000-0000-0000-000000000000}"/>
          </ac:spMkLst>
        </pc:spChg>
        <pc:spChg chg="add del mod">
          <ac:chgData name="Lombardo, Timothy Paul" userId="bb3fd58c-3bf2-4d13-ad05-8aac89cc02d3" providerId="ADAL" clId="{AC1A256E-9B0E-47EF-A569-CA530F36FA4E}" dt="2021-09-30T18:10:32.155" v="81"/>
          <ac:spMkLst>
            <pc:docMk/>
            <pc:sldMk cId="1770118918" sldId="332"/>
            <ac:spMk id="4" creationId="{F8D8DDFA-DC09-4AAA-BF6C-FC05A2BDEC7E}"/>
          </ac:spMkLst>
        </pc:spChg>
        <pc:spChg chg="add del mod">
          <ac:chgData name="Lombardo, Timothy Paul" userId="bb3fd58c-3bf2-4d13-ad05-8aac89cc02d3" providerId="ADAL" clId="{AC1A256E-9B0E-47EF-A569-CA530F36FA4E}" dt="2021-09-30T18:10:32.155" v="81"/>
          <ac:spMkLst>
            <pc:docMk/>
            <pc:sldMk cId="1770118918" sldId="332"/>
            <ac:spMk id="5" creationId="{78AB5F56-0DD9-4B65-9DF8-9C43449AA19B}"/>
          </ac:spMkLst>
        </pc:spChg>
        <pc:spChg chg="add del mod">
          <ac:chgData name="Lombardo, Timothy Paul" userId="bb3fd58c-3bf2-4d13-ad05-8aac89cc02d3" providerId="ADAL" clId="{AC1A256E-9B0E-47EF-A569-CA530F36FA4E}" dt="2021-09-30T18:10:32.155" v="81"/>
          <ac:spMkLst>
            <pc:docMk/>
            <pc:sldMk cId="1770118918" sldId="332"/>
            <ac:spMk id="7" creationId="{EDC5250C-3F06-46E3-988B-CCC858C2B634}"/>
          </ac:spMkLst>
        </pc:spChg>
        <pc:spChg chg="add del mod">
          <ac:chgData name="Lombardo, Timothy Paul" userId="bb3fd58c-3bf2-4d13-ad05-8aac89cc02d3" providerId="ADAL" clId="{AC1A256E-9B0E-47EF-A569-CA530F36FA4E}" dt="2021-09-30T18:10:32.155" v="81"/>
          <ac:spMkLst>
            <pc:docMk/>
            <pc:sldMk cId="1770118918" sldId="332"/>
            <ac:spMk id="8" creationId="{5D09A7FB-5D02-4106-BA57-909AF3F2B8B5}"/>
          </ac:spMkLst>
        </pc:spChg>
        <pc:spChg chg="add mod">
          <ac:chgData name="Lombardo, Timothy Paul" userId="bb3fd58c-3bf2-4d13-ad05-8aac89cc02d3" providerId="ADAL" clId="{AC1A256E-9B0E-47EF-A569-CA530F36FA4E}" dt="2021-09-30T18:10:32.155" v="81"/>
          <ac:spMkLst>
            <pc:docMk/>
            <pc:sldMk cId="1770118918" sldId="332"/>
            <ac:spMk id="9" creationId="{543D32DF-48A1-4B81-A576-833DDE640719}"/>
          </ac:spMkLst>
        </pc:spChg>
      </pc:sldChg>
      <pc:sldChg chg="addSp delSp modSp modTransition">
        <pc:chgData name="Lombardo, Timothy Paul" userId="bb3fd58c-3bf2-4d13-ad05-8aac89cc02d3" providerId="ADAL" clId="{AC1A256E-9B0E-47EF-A569-CA530F36FA4E}" dt="2021-09-30T18:10:32.155" v="81"/>
        <pc:sldMkLst>
          <pc:docMk/>
          <pc:sldMk cId="1662329454" sldId="333"/>
        </pc:sldMkLst>
        <pc:spChg chg="mod">
          <ac:chgData name="Lombardo, Timothy Paul" userId="bb3fd58c-3bf2-4d13-ad05-8aac89cc02d3" providerId="ADAL" clId="{AC1A256E-9B0E-47EF-A569-CA530F36FA4E}" dt="2021-09-30T18:10:18.940" v="65" actId="27636"/>
          <ac:spMkLst>
            <pc:docMk/>
            <pc:sldMk cId="1662329454" sldId="333"/>
            <ac:spMk id="3" creationId="{00000000-0000-0000-0000-000000000000}"/>
          </ac:spMkLst>
        </pc:spChg>
        <pc:spChg chg="add del mod">
          <ac:chgData name="Lombardo, Timothy Paul" userId="bb3fd58c-3bf2-4d13-ad05-8aac89cc02d3" providerId="ADAL" clId="{AC1A256E-9B0E-47EF-A569-CA530F36FA4E}" dt="2021-09-30T18:10:32.155" v="81"/>
          <ac:spMkLst>
            <pc:docMk/>
            <pc:sldMk cId="1662329454" sldId="333"/>
            <ac:spMk id="4" creationId="{87018A40-8F0D-48AD-80F4-DF3FB4D05ABE}"/>
          </ac:spMkLst>
        </pc:spChg>
        <pc:spChg chg="add del mod">
          <ac:chgData name="Lombardo, Timothy Paul" userId="bb3fd58c-3bf2-4d13-ad05-8aac89cc02d3" providerId="ADAL" clId="{AC1A256E-9B0E-47EF-A569-CA530F36FA4E}" dt="2021-09-30T18:10:32.155" v="81"/>
          <ac:spMkLst>
            <pc:docMk/>
            <pc:sldMk cId="1662329454" sldId="333"/>
            <ac:spMk id="5" creationId="{B754B9F0-62D4-485E-A3B4-1780F5BEA246}"/>
          </ac:spMkLst>
        </pc:spChg>
        <pc:spChg chg="add del mod">
          <ac:chgData name="Lombardo, Timothy Paul" userId="bb3fd58c-3bf2-4d13-ad05-8aac89cc02d3" providerId="ADAL" clId="{AC1A256E-9B0E-47EF-A569-CA530F36FA4E}" dt="2021-09-30T18:10:32.155" v="81"/>
          <ac:spMkLst>
            <pc:docMk/>
            <pc:sldMk cId="1662329454" sldId="333"/>
            <ac:spMk id="7" creationId="{79B4C613-CE68-4570-82BA-4B183FEF861A}"/>
          </ac:spMkLst>
        </pc:spChg>
        <pc:spChg chg="add del mod">
          <ac:chgData name="Lombardo, Timothy Paul" userId="bb3fd58c-3bf2-4d13-ad05-8aac89cc02d3" providerId="ADAL" clId="{AC1A256E-9B0E-47EF-A569-CA530F36FA4E}" dt="2021-09-30T18:10:32.155" v="81"/>
          <ac:spMkLst>
            <pc:docMk/>
            <pc:sldMk cId="1662329454" sldId="333"/>
            <ac:spMk id="8" creationId="{6ACC5CA6-D27C-4831-BB88-F7F88B213134}"/>
          </ac:spMkLst>
        </pc:spChg>
        <pc:spChg chg="add mod">
          <ac:chgData name="Lombardo, Timothy Paul" userId="bb3fd58c-3bf2-4d13-ad05-8aac89cc02d3" providerId="ADAL" clId="{AC1A256E-9B0E-47EF-A569-CA530F36FA4E}" dt="2021-09-30T18:10:32.155" v="81"/>
          <ac:spMkLst>
            <pc:docMk/>
            <pc:sldMk cId="1662329454" sldId="333"/>
            <ac:spMk id="9" creationId="{23642D50-111C-4854-86E1-1A393212CFBF}"/>
          </ac:spMkLst>
        </pc:spChg>
      </pc:sldChg>
      <pc:sldChg chg="addSp delSp modSp modTransition modAnim">
        <pc:chgData name="Lombardo, Timothy Paul" userId="bb3fd58c-3bf2-4d13-ad05-8aac89cc02d3" providerId="ADAL" clId="{AC1A256E-9B0E-47EF-A569-CA530F36FA4E}" dt="2021-09-30T18:10:32.155" v="81"/>
        <pc:sldMkLst>
          <pc:docMk/>
          <pc:sldMk cId="2959895701" sldId="336"/>
        </pc:sldMkLst>
        <pc:spChg chg="add del mod">
          <ac:chgData name="Lombardo, Timothy Paul" userId="bb3fd58c-3bf2-4d13-ad05-8aac89cc02d3" providerId="ADAL" clId="{AC1A256E-9B0E-47EF-A569-CA530F36FA4E}" dt="2021-09-30T18:10:32.155" v="81"/>
          <ac:spMkLst>
            <pc:docMk/>
            <pc:sldMk cId="2959895701" sldId="336"/>
            <ac:spMk id="3" creationId="{FE314FE7-04C2-4247-990B-F1144AFD82A5}"/>
          </ac:spMkLst>
        </pc:spChg>
        <pc:spChg chg="add del mod">
          <ac:chgData name="Lombardo, Timothy Paul" userId="bb3fd58c-3bf2-4d13-ad05-8aac89cc02d3" providerId="ADAL" clId="{AC1A256E-9B0E-47EF-A569-CA530F36FA4E}" dt="2021-09-30T18:10:32.155" v="81"/>
          <ac:spMkLst>
            <pc:docMk/>
            <pc:sldMk cId="2959895701" sldId="336"/>
            <ac:spMk id="4" creationId="{C08E81B1-AE2A-469B-AAA8-03D1714B551B}"/>
          </ac:spMkLst>
        </pc:spChg>
        <pc:spChg chg="add del mod">
          <ac:chgData name="Lombardo, Timothy Paul" userId="bb3fd58c-3bf2-4d13-ad05-8aac89cc02d3" providerId="ADAL" clId="{AC1A256E-9B0E-47EF-A569-CA530F36FA4E}" dt="2021-09-30T18:10:32.155" v="81"/>
          <ac:spMkLst>
            <pc:docMk/>
            <pc:sldMk cId="2959895701" sldId="336"/>
            <ac:spMk id="5" creationId="{81179990-4F59-4C4E-AE31-A1B34AB74241}"/>
          </ac:spMkLst>
        </pc:spChg>
        <pc:spChg chg="add del mod">
          <ac:chgData name="Lombardo, Timothy Paul" userId="bb3fd58c-3bf2-4d13-ad05-8aac89cc02d3" providerId="ADAL" clId="{AC1A256E-9B0E-47EF-A569-CA530F36FA4E}" dt="2021-09-30T18:10:32.155" v="81"/>
          <ac:spMkLst>
            <pc:docMk/>
            <pc:sldMk cId="2959895701" sldId="336"/>
            <ac:spMk id="6" creationId="{E7ADF802-1DDD-4E22-B79F-F2C47E9330A3}"/>
          </ac:spMkLst>
        </pc:spChg>
        <pc:spChg chg="add mod">
          <ac:chgData name="Lombardo, Timothy Paul" userId="bb3fd58c-3bf2-4d13-ad05-8aac89cc02d3" providerId="ADAL" clId="{AC1A256E-9B0E-47EF-A569-CA530F36FA4E}" dt="2021-09-30T18:10:32.155" v="81"/>
          <ac:spMkLst>
            <pc:docMk/>
            <pc:sldMk cId="2959895701" sldId="336"/>
            <ac:spMk id="7" creationId="{AC86F482-4FAC-4A53-8963-68FCAD1D3AD3}"/>
          </ac:spMkLst>
        </pc:spChg>
        <pc:spChg chg="add mod">
          <ac:chgData name="Lombardo, Timothy Paul" userId="bb3fd58c-3bf2-4d13-ad05-8aac89cc02d3" providerId="ADAL" clId="{AC1A256E-9B0E-47EF-A569-CA530F36FA4E}" dt="2021-09-30T18:10:32.155" v="81"/>
          <ac:spMkLst>
            <pc:docMk/>
            <pc:sldMk cId="2959895701" sldId="336"/>
            <ac:spMk id="8" creationId="{CA9EC8F6-59BB-4C2A-8A24-159731CD8A2B}"/>
          </ac:spMkLst>
        </pc:spChg>
        <pc:spChg chg="mod">
          <ac:chgData name="Lombardo, Timothy Paul" userId="bb3fd58c-3bf2-4d13-ad05-8aac89cc02d3" providerId="ADAL" clId="{AC1A256E-9B0E-47EF-A569-CA530F36FA4E}" dt="2021-09-30T18:08:42.124" v="24"/>
          <ac:spMkLst>
            <pc:docMk/>
            <pc:sldMk cId="2959895701" sldId="336"/>
            <ac:spMk id="68613" creationId="{00000000-0000-0000-0000-000000000000}"/>
          </ac:spMkLst>
        </pc:spChg>
        <pc:spChg chg="mod">
          <ac:chgData name="Lombardo, Timothy Paul" userId="bb3fd58c-3bf2-4d13-ad05-8aac89cc02d3" providerId="ADAL" clId="{AC1A256E-9B0E-47EF-A569-CA530F36FA4E}" dt="2021-09-30T18:08:42.124" v="24"/>
          <ac:spMkLst>
            <pc:docMk/>
            <pc:sldMk cId="2959895701" sldId="336"/>
            <ac:spMk id="68615" creationId="{00000000-0000-0000-0000-000000000000}"/>
          </ac:spMkLst>
        </pc:spChg>
      </pc:sldChg>
      <pc:sldChg chg="addSp delSp modSp modTransition modAnim">
        <pc:chgData name="Lombardo, Timothy Paul" userId="bb3fd58c-3bf2-4d13-ad05-8aac89cc02d3" providerId="ADAL" clId="{AC1A256E-9B0E-47EF-A569-CA530F36FA4E}" dt="2021-09-30T18:10:32.155" v="81"/>
        <pc:sldMkLst>
          <pc:docMk/>
          <pc:sldMk cId="2805847790" sldId="339"/>
        </pc:sldMkLst>
        <pc:spChg chg="mod">
          <ac:chgData name="Lombardo, Timothy Paul" userId="bb3fd58c-3bf2-4d13-ad05-8aac89cc02d3" providerId="ADAL" clId="{AC1A256E-9B0E-47EF-A569-CA530F36FA4E}" dt="2021-09-30T18:08:42.124" v="24"/>
          <ac:spMkLst>
            <pc:docMk/>
            <pc:sldMk cId="2805847790" sldId="339"/>
            <ac:spMk id="2" creationId="{00000000-0000-0000-0000-000000000000}"/>
          </ac:spMkLst>
        </pc:spChg>
        <pc:spChg chg="mod">
          <ac:chgData name="Lombardo, Timothy Paul" userId="bb3fd58c-3bf2-4d13-ad05-8aac89cc02d3" providerId="ADAL" clId="{AC1A256E-9B0E-47EF-A569-CA530F36FA4E}" dt="2021-09-30T18:10:18.693" v="54" actId="27636"/>
          <ac:spMkLst>
            <pc:docMk/>
            <pc:sldMk cId="2805847790" sldId="339"/>
            <ac:spMk id="3" creationId="{00000000-0000-0000-0000-000000000000}"/>
          </ac:spMkLst>
        </pc:spChg>
        <pc:spChg chg="add del mod">
          <ac:chgData name="Lombardo, Timothy Paul" userId="bb3fd58c-3bf2-4d13-ad05-8aac89cc02d3" providerId="ADAL" clId="{AC1A256E-9B0E-47EF-A569-CA530F36FA4E}" dt="2021-09-30T18:10:32.155" v="81"/>
          <ac:spMkLst>
            <pc:docMk/>
            <pc:sldMk cId="2805847790" sldId="339"/>
            <ac:spMk id="4" creationId="{F25B230E-020D-4704-8169-E29E3B869830}"/>
          </ac:spMkLst>
        </pc:spChg>
        <pc:spChg chg="mod">
          <ac:chgData name="Lombardo, Timothy Paul" userId="bb3fd58c-3bf2-4d13-ad05-8aac89cc02d3" providerId="ADAL" clId="{AC1A256E-9B0E-47EF-A569-CA530F36FA4E}" dt="2021-09-30T18:08:42.124" v="24"/>
          <ac:spMkLst>
            <pc:docMk/>
            <pc:sldMk cId="2805847790" sldId="339"/>
            <ac:spMk id="6" creationId="{00000000-0000-0000-0000-000000000000}"/>
          </ac:spMkLst>
        </pc:spChg>
        <pc:spChg chg="mod">
          <ac:chgData name="Lombardo, Timothy Paul" userId="bb3fd58c-3bf2-4d13-ad05-8aac89cc02d3" providerId="ADAL" clId="{AC1A256E-9B0E-47EF-A569-CA530F36FA4E}" dt="2021-09-30T18:08:42.124" v="24"/>
          <ac:spMkLst>
            <pc:docMk/>
            <pc:sldMk cId="2805847790" sldId="339"/>
            <ac:spMk id="7" creationId="{00000000-0000-0000-0000-000000000000}"/>
          </ac:spMkLst>
        </pc:spChg>
        <pc:spChg chg="mod">
          <ac:chgData name="Lombardo, Timothy Paul" userId="bb3fd58c-3bf2-4d13-ad05-8aac89cc02d3" providerId="ADAL" clId="{AC1A256E-9B0E-47EF-A569-CA530F36FA4E}" dt="2021-09-30T18:08:42.124" v="24"/>
          <ac:spMkLst>
            <pc:docMk/>
            <pc:sldMk cId="2805847790" sldId="339"/>
            <ac:spMk id="8" creationId="{00000000-0000-0000-0000-000000000000}"/>
          </ac:spMkLst>
        </pc:spChg>
        <pc:spChg chg="add del mod">
          <ac:chgData name="Lombardo, Timothy Paul" userId="bb3fd58c-3bf2-4d13-ad05-8aac89cc02d3" providerId="ADAL" clId="{AC1A256E-9B0E-47EF-A569-CA530F36FA4E}" dt="2021-09-30T18:10:32.155" v="81"/>
          <ac:spMkLst>
            <pc:docMk/>
            <pc:sldMk cId="2805847790" sldId="339"/>
            <ac:spMk id="9" creationId="{C960791D-A02A-4C7A-9BFA-8CFF8BFDB161}"/>
          </ac:spMkLst>
        </pc:spChg>
        <pc:spChg chg="mod">
          <ac:chgData name="Lombardo, Timothy Paul" userId="bb3fd58c-3bf2-4d13-ad05-8aac89cc02d3" providerId="ADAL" clId="{AC1A256E-9B0E-47EF-A569-CA530F36FA4E}" dt="2021-09-30T18:08:42.124" v="24"/>
          <ac:spMkLst>
            <pc:docMk/>
            <pc:sldMk cId="2805847790" sldId="339"/>
            <ac:spMk id="10" creationId="{00000000-0000-0000-0000-000000000000}"/>
          </ac:spMkLst>
        </pc:spChg>
        <pc:spChg chg="mod">
          <ac:chgData name="Lombardo, Timothy Paul" userId="bb3fd58c-3bf2-4d13-ad05-8aac89cc02d3" providerId="ADAL" clId="{AC1A256E-9B0E-47EF-A569-CA530F36FA4E}" dt="2021-09-30T18:08:42.124" v="24"/>
          <ac:spMkLst>
            <pc:docMk/>
            <pc:sldMk cId="2805847790" sldId="339"/>
            <ac:spMk id="11" creationId="{00000000-0000-0000-0000-000000000000}"/>
          </ac:spMkLst>
        </pc:spChg>
        <pc:spChg chg="add del mod">
          <ac:chgData name="Lombardo, Timothy Paul" userId="bb3fd58c-3bf2-4d13-ad05-8aac89cc02d3" providerId="ADAL" clId="{AC1A256E-9B0E-47EF-A569-CA530F36FA4E}" dt="2021-09-30T18:10:32.155" v="81"/>
          <ac:spMkLst>
            <pc:docMk/>
            <pc:sldMk cId="2805847790" sldId="339"/>
            <ac:spMk id="12" creationId="{C8570E59-5C54-484E-8B97-42458C0B388D}"/>
          </ac:spMkLst>
        </pc:spChg>
        <pc:spChg chg="add del mod">
          <ac:chgData name="Lombardo, Timothy Paul" userId="bb3fd58c-3bf2-4d13-ad05-8aac89cc02d3" providerId="ADAL" clId="{AC1A256E-9B0E-47EF-A569-CA530F36FA4E}" dt="2021-09-30T18:10:32.155" v="81"/>
          <ac:spMkLst>
            <pc:docMk/>
            <pc:sldMk cId="2805847790" sldId="339"/>
            <ac:spMk id="14" creationId="{1FD9DB52-5E1F-4263-A699-C0E27881A16A}"/>
          </ac:spMkLst>
        </pc:spChg>
        <pc:spChg chg="mod">
          <ac:chgData name="Lombardo, Timothy Paul" userId="bb3fd58c-3bf2-4d13-ad05-8aac89cc02d3" providerId="ADAL" clId="{AC1A256E-9B0E-47EF-A569-CA530F36FA4E}" dt="2021-09-30T18:08:42.124" v="24"/>
          <ac:spMkLst>
            <pc:docMk/>
            <pc:sldMk cId="2805847790" sldId="339"/>
            <ac:spMk id="17" creationId="{00000000-0000-0000-0000-000000000000}"/>
          </ac:spMkLst>
        </pc:spChg>
        <pc:spChg chg="add mod">
          <ac:chgData name="Lombardo, Timothy Paul" userId="bb3fd58c-3bf2-4d13-ad05-8aac89cc02d3" providerId="ADAL" clId="{AC1A256E-9B0E-47EF-A569-CA530F36FA4E}" dt="2021-09-30T18:10:32.155" v="81"/>
          <ac:spMkLst>
            <pc:docMk/>
            <pc:sldMk cId="2805847790" sldId="339"/>
            <ac:spMk id="18" creationId="{592DB0B5-84F7-4467-892A-3A71E389A10F}"/>
          </ac:spMkLst>
        </pc:spChg>
        <pc:spChg chg="mod">
          <ac:chgData name="Lombardo, Timothy Paul" userId="bb3fd58c-3bf2-4d13-ad05-8aac89cc02d3" providerId="ADAL" clId="{AC1A256E-9B0E-47EF-A569-CA530F36FA4E}" dt="2021-09-30T18:08:42.124" v="24"/>
          <ac:spMkLst>
            <pc:docMk/>
            <pc:sldMk cId="2805847790" sldId="339"/>
            <ac:spMk id="5132" creationId="{00000000-0000-0000-0000-000000000000}"/>
          </ac:spMkLst>
        </pc:spChg>
        <pc:spChg chg="mod">
          <ac:chgData name="Lombardo, Timothy Paul" userId="bb3fd58c-3bf2-4d13-ad05-8aac89cc02d3" providerId="ADAL" clId="{AC1A256E-9B0E-47EF-A569-CA530F36FA4E}" dt="2021-09-30T18:08:42.124" v="24"/>
          <ac:spMkLst>
            <pc:docMk/>
            <pc:sldMk cId="2805847790" sldId="339"/>
            <ac:spMk id="5133" creationId="{00000000-0000-0000-0000-000000000000}"/>
          </ac:spMkLst>
        </pc:spChg>
        <pc:graphicFrameChg chg="mod">
          <ac:chgData name="Lombardo, Timothy Paul" userId="bb3fd58c-3bf2-4d13-ad05-8aac89cc02d3" providerId="ADAL" clId="{AC1A256E-9B0E-47EF-A569-CA530F36FA4E}" dt="2021-09-30T18:08:42.124" v="24"/>
          <ac:graphicFrameMkLst>
            <pc:docMk/>
            <pc:sldMk cId="2805847790" sldId="339"/>
            <ac:graphicFrameMk id="16" creationId="{00000000-0000-0000-0000-000000000000}"/>
          </ac:graphicFrameMkLst>
        </pc:graphicFrameChg>
        <pc:graphicFrameChg chg="mod">
          <ac:chgData name="Lombardo, Timothy Paul" userId="bb3fd58c-3bf2-4d13-ad05-8aac89cc02d3" providerId="ADAL" clId="{AC1A256E-9B0E-47EF-A569-CA530F36FA4E}" dt="2021-09-30T18:08:42.124" v="24"/>
          <ac:graphicFrameMkLst>
            <pc:docMk/>
            <pc:sldMk cId="2805847790" sldId="339"/>
            <ac:graphicFrameMk id="24" creationId="{00000000-0000-0000-0000-000000000000}"/>
          </ac:graphicFrameMkLst>
        </pc:graphicFrameChg>
        <pc:cxnChg chg="mod">
          <ac:chgData name="Lombardo, Timothy Paul" userId="bb3fd58c-3bf2-4d13-ad05-8aac89cc02d3" providerId="ADAL" clId="{AC1A256E-9B0E-47EF-A569-CA530F36FA4E}" dt="2021-09-30T18:08:42.124" v="24"/>
          <ac:cxnSpMkLst>
            <pc:docMk/>
            <pc:sldMk cId="2805847790" sldId="339"/>
            <ac:cxnSpMk id="13" creationId="{00000000-0000-0000-0000-000000000000}"/>
          </ac:cxnSpMkLst>
        </pc:cxnChg>
        <pc:cxnChg chg="mod">
          <ac:chgData name="Lombardo, Timothy Paul" userId="bb3fd58c-3bf2-4d13-ad05-8aac89cc02d3" providerId="ADAL" clId="{AC1A256E-9B0E-47EF-A569-CA530F36FA4E}" dt="2021-09-30T18:08:42.124" v="24"/>
          <ac:cxnSpMkLst>
            <pc:docMk/>
            <pc:sldMk cId="2805847790" sldId="339"/>
            <ac:cxnSpMk id="15" creationId="{00000000-0000-0000-0000-000000000000}"/>
          </ac:cxnSpMkLst>
        </pc:cxnChg>
        <pc:cxnChg chg="mod">
          <ac:chgData name="Lombardo, Timothy Paul" userId="bb3fd58c-3bf2-4d13-ad05-8aac89cc02d3" providerId="ADAL" clId="{AC1A256E-9B0E-47EF-A569-CA530F36FA4E}" dt="2021-09-30T18:08:42.124" v="24"/>
          <ac:cxnSpMkLst>
            <pc:docMk/>
            <pc:sldMk cId="2805847790" sldId="339"/>
            <ac:cxnSpMk id="19" creationId="{00000000-0000-0000-0000-000000000000}"/>
          </ac:cxnSpMkLst>
        </pc:cxnChg>
      </pc:sldChg>
      <pc:sldChg chg="addSp delSp modSp modTransition modAnim">
        <pc:chgData name="Lombardo, Timothy Paul" userId="bb3fd58c-3bf2-4d13-ad05-8aac89cc02d3" providerId="ADAL" clId="{AC1A256E-9B0E-47EF-A569-CA530F36FA4E}" dt="2021-09-30T18:10:32.155" v="81"/>
        <pc:sldMkLst>
          <pc:docMk/>
          <pc:sldMk cId="1141221828" sldId="340"/>
        </pc:sldMkLst>
        <pc:spChg chg="add del mod">
          <ac:chgData name="Lombardo, Timothy Paul" userId="bb3fd58c-3bf2-4d13-ad05-8aac89cc02d3" providerId="ADAL" clId="{AC1A256E-9B0E-47EF-A569-CA530F36FA4E}" dt="2021-09-30T18:10:32.155" v="81"/>
          <ac:spMkLst>
            <pc:docMk/>
            <pc:sldMk cId="1141221828" sldId="340"/>
            <ac:spMk id="2" creationId="{60E6E16F-B694-44F5-AAF3-FBB1B782F764}"/>
          </ac:spMkLst>
        </pc:spChg>
        <pc:spChg chg="add del mod">
          <ac:chgData name="Lombardo, Timothy Paul" userId="bb3fd58c-3bf2-4d13-ad05-8aac89cc02d3" providerId="ADAL" clId="{AC1A256E-9B0E-47EF-A569-CA530F36FA4E}" dt="2021-09-30T18:10:32.155" v="81"/>
          <ac:spMkLst>
            <pc:docMk/>
            <pc:sldMk cId="1141221828" sldId="340"/>
            <ac:spMk id="4" creationId="{6B78BED1-1CC8-4C3E-A159-D20DDF634AC0}"/>
          </ac:spMkLst>
        </pc:spChg>
        <pc:spChg chg="add del mod">
          <ac:chgData name="Lombardo, Timothy Paul" userId="bb3fd58c-3bf2-4d13-ad05-8aac89cc02d3" providerId="ADAL" clId="{AC1A256E-9B0E-47EF-A569-CA530F36FA4E}" dt="2021-09-30T18:10:32.155" v="81"/>
          <ac:spMkLst>
            <pc:docMk/>
            <pc:sldMk cId="1141221828" sldId="340"/>
            <ac:spMk id="5" creationId="{659C182A-5061-479E-90E6-CE47CC1C2B6F}"/>
          </ac:spMkLst>
        </pc:spChg>
        <pc:spChg chg="add del mod">
          <ac:chgData name="Lombardo, Timothy Paul" userId="bb3fd58c-3bf2-4d13-ad05-8aac89cc02d3" providerId="ADAL" clId="{AC1A256E-9B0E-47EF-A569-CA530F36FA4E}" dt="2021-09-30T18:10:32.155" v="81"/>
          <ac:spMkLst>
            <pc:docMk/>
            <pc:sldMk cId="1141221828" sldId="340"/>
            <ac:spMk id="6" creationId="{CE2E4EA1-F4B8-42BA-A022-C28617244946}"/>
          </ac:spMkLst>
        </pc:spChg>
        <pc:spChg chg="add mod">
          <ac:chgData name="Lombardo, Timothy Paul" userId="bb3fd58c-3bf2-4d13-ad05-8aac89cc02d3" providerId="ADAL" clId="{AC1A256E-9B0E-47EF-A569-CA530F36FA4E}" dt="2021-09-30T18:10:32.155" v="81"/>
          <ac:spMkLst>
            <pc:docMk/>
            <pc:sldMk cId="1141221828" sldId="340"/>
            <ac:spMk id="7" creationId="{A8F4F015-4B89-4C05-91E9-0E1D2F027E26}"/>
          </ac:spMkLst>
        </pc:spChg>
        <pc:spChg chg="mod">
          <ac:chgData name="Lombardo, Timothy Paul" userId="bb3fd58c-3bf2-4d13-ad05-8aac89cc02d3" providerId="ADAL" clId="{AC1A256E-9B0E-47EF-A569-CA530F36FA4E}" dt="2021-09-30T18:08:42.124" v="24"/>
          <ac:spMkLst>
            <pc:docMk/>
            <pc:sldMk cId="1141221828" sldId="340"/>
            <ac:spMk id="13" creationId="{00000000-0000-0000-0000-000000000000}"/>
          </ac:spMkLst>
        </pc:spChg>
        <pc:spChg chg="mod">
          <ac:chgData name="Lombardo, Timothy Paul" userId="bb3fd58c-3bf2-4d13-ad05-8aac89cc02d3" providerId="ADAL" clId="{AC1A256E-9B0E-47EF-A569-CA530F36FA4E}" dt="2021-09-30T18:08:42.124" v="24"/>
          <ac:spMkLst>
            <pc:docMk/>
            <pc:sldMk cId="1141221828" sldId="340"/>
            <ac:spMk id="14" creationId="{00000000-0000-0000-0000-000000000000}"/>
          </ac:spMkLst>
        </pc:spChg>
        <pc:spChg chg="mod">
          <ac:chgData name="Lombardo, Timothy Paul" userId="bb3fd58c-3bf2-4d13-ad05-8aac89cc02d3" providerId="ADAL" clId="{AC1A256E-9B0E-47EF-A569-CA530F36FA4E}" dt="2021-09-30T18:10:18.701" v="55" actId="27636"/>
          <ac:spMkLst>
            <pc:docMk/>
            <pc:sldMk cId="1141221828" sldId="340"/>
            <ac:spMk id="6147" creationId="{00000000-0000-0000-0000-000000000000}"/>
          </ac:spMkLst>
        </pc:spChg>
        <pc:spChg chg="mod">
          <ac:chgData name="Lombardo, Timothy Paul" userId="bb3fd58c-3bf2-4d13-ad05-8aac89cc02d3" providerId="ADAL" clId="{AC1A256E-9B0E-47EF-A569-CA530F36FA4E}" dt="2021-09-30T18:08:42.124" v="24"/>
          <ac:spMkLst>
            <pc:docMk/>
            <pc:sldMk cId="1141221828" sldId="340"/>
            <ac:spMk id="6150" creationId="{00000000-0000-0000-0000-000000000000}"/>
          </ac:spMkLst>
        </pc:spChg>
        <pc:spChg chg="mod">
          <ac:chgData name="Lombardo, Timothy Paul" userId="bb3fd58c-3bf2-4d13-ad05-8aac89cc02d3" providerId="ADAL" clId="{AC1A256E-9B0E-47EF-A569-CA530F36FA4E}" dt="2021-09-30T18:08:42.124" v="24"/>
          <ac:spMkLst>
            <pc:docMk/>
            <pc:sldMk cId="1141221828" sldId="340"/>
            <ac:spMk id="6151" creationId="{00000000-0000-0000-0000-000000000000}"/>
          </ac:spMkLst>
        </pc:spChg>
        <pc:spChg chg="mod">
          <ac:chgData name="Lombardo, Timothy Paul" userId="bb3fd58c-3bf2-4d13-ad05-8aac89cc02d3" providerId="ADAL" clId="{AC1A256E-9B0E-47EF-A569-CA530F36FA4E}" dt="2021-09-30T18:08:42.124" v="24"/>
          <ac:spMkLst>
            <pc:docMk/>
            <pc:sldMk cId="1141221828" sldId="340"/>
            <ac:spMk id="6153" creationId="{00000000-0000-0000-0000-000000000000}"/>
          </ac:spMkLst>
        </pc:spChg>
        <pc:spChg chg="mod">
          <ac:chgData name="Lombardo, Timothy Paul" userId="bb3fd58c-3bf2-4d13-ad05-8aac89cc02d3" providerId="ADAL" clId="{AC1A256E-9B0E-47EF-A569-CA530F36FA4E}" dt="2021-09-30T18:08:42.124" v="24"/>
          <ac:spMkLst>
            <pc:docMk/>
            <pc:sldMk cId="1141221828" sldId="340"/>
            <ac:spMk id="6154" creationId="{00000000-0000-0000-0000-000000000000}"/>
          </ac:spMkLst>
        </pc:spChg>
        <pc:picChg chg="mod">
          <ac:chgData name="Lombardo, Timothy Paul" userId="bb3fd58c-3bf2-4d13-ad05-8aac89cc02d3" providerId="ADAL" clId="{AC1A256E-9B0E-47EF-A569-CA530F36FA4E}" dt="2021-09-30T18:08:42.124" v="24"/>
          <ac:picMkLst>
            <pc:docMk/>
            <pc:sldMk cId="1141221828" sldId="340"/>
            <ac:picMk id="6149" creationId="{00000000-0000-0000-0000-000000000000}"/>
          </ac:picMkLst>
        </pc:picChg>
      </pc:sldChg>
      <pc:sldChg chg="addSp delSp modSp modTransition modAnim">
        <pc:chgData name="Lombardo, Timothy Paul" userId="bb3fd58c-3bf2-4d13-ad05-8aac89cc02d3" providerId="ADAL" clId="{AC1A256E-9B0E-47EF-A569-CA530F36FA4E}" dt="2021-09-30T18:10:32.155" v="81"/>
        <pc:sldMkLst>
          <pc:docMk/>
          <pc:sldMk cId="741592768" sldId="341"/>
        </pc:sldMkLst>
        <pc:spChg chg="add del mod">
          <ac:chgData name="Lombardo, Timothy Paul" userId="bb3fd58c-3bf2-4d13-ad05-8aac89cc02d3" providerId="ADAL" clId="{AC1A256E-9B0E-47EF-A569-CA530F36FA4E}" dt="2021-09-30T18:10:32.155" v="81"/>
          <ac:spMkLst>
            <pc:docMk/>
            <pc:sldMk cId="741592768" sldId="341"/>
            <ac:spMk id="4" creationId="{29C60FBD-A4B8-469E-A9F6-343F53C43BF2}"/>
          </ac:spMkLst>
        </pc:spChg>
        <pc:spChg chg="add del mod">
          <ac:chgData name="Lombardo, Timothy Paul" userId="bb3fd58c-3bf2-4d13-ad05-8aac89cc02d3" providerId="ADAL" clId="{AC1A256E-9B0E-47EF-A569-CA530F36FA4E}" dt="2021-09-30T18:10:32.155" v="81"/>
          <ac:spMkLst>
            <pc:docMk/>
            <pc:sldMk cId="741592768" sldId="341"/>
            <ac:spMk id="6" creationId="{159A929E-23C2-4986-8AAB-809FE01A406D}"/>
          </ac:spMkLst>
        </pc:spChg>
        <pc:spChg chg="add del mod">
          <ac:chgData name="Lombardo, Timothy Paul" userId="bb3fd58c-3bf2-4d13-ad05-8aac89cc02d3" providerId="ADAL" clId="{AC1A256E-9B0E-47EF-A569-CA530F36FA4E}" dt="2021-09-30T18:10:32.155" v="81"/>
          <ac:spMkLst>
            <pc:docMk/>
            <pc:sldMk cId="741592768" sldId="341"/>
            <ac:spMk id="8" creationId="{05BD1837-027A-4734-9D0E-562D26D68157}"/>
          </ac:spMkLst>
        </pc:spChg>
        <pc:spChg chg="add del mod">
          <ac:chgData name="Lombardo, Timothy Paul" userId="bb3fd58c-3bf2-4d13-ad05-8aac89cc02d3" providerId="ADAL" clId="{AC1A256E-9B0E-47EF-A569-CA530F36FA4E}" dt="2021-09-30T18:10:32.155" v="81"/>
          <ac:spMkLst>
            <pc:docMk/>
            <pc:sldMk cId="741592768" sldId="341"/>
            <ac:spMk id="9" creationId="{E5FBC3E6-0394-4734-98BC-726AF1CB0F81}"/>
          </ac:spMkLst>
        </pc:spChg>
        <pc:spChg chg="add mod">
          <ac:chgData name="Lombardo, Timothy Paul" userId="bb3fd58c-3bf2-4d13-ad05-8aac89cc02d3" providerId="ADAL" clId="{AC1A256E-9B0E-47EF-A569-CA530F36FA4E}" dt="2021-09-30T18:10:32.155" v="81"/>
          <ac:spMkLst>
            <pc:docMk/>
            <pc:sldMk cId="741592768" sldId="341"/>
            <ac:spMk id="10" creationId="{900F8116-64F6-49C0-9DFD-B5DC8A9891D9}"/>
          </ac:spMkLst>
        </pc:spChg>
        <pc:spChg chg="add mod">
          <ac:chgData name="Lombardo, Timothy Paul" userId="bb3fd58c-3bf2-4d13-ad05-8aac89cc02d3" providerId="ADAL" clId="{AC1A256E-9B0E-47EF-A569-CA530F36FA4E}" dt="2021-09-30T18:10:32.155" v="81"/>
          <ac:spMkLst>
            <pc:docMk/>
            <pc:sldMk cId="741592768" sldId="341"/>
            <ac:spMk id="11" creationId="{33DB29AC-104C-4987-AF07-3D00A233A2C5}"/>
          </ac:spMkLst>
        </pc:spChg>
        <pc:spChg chg="mod">
          <ac:chgData name="Lombardo, Timothy Paul" userId="bb3fd58c-3bf2-4d13-ad05-8aac89cc02d3" providerId="ADAL" clId="{AC1A256E-9B0E-47EF-A569-CA530F36FA4E}" dt="2021-09-30T18:08:42.124" v="24"/>
          <ac:spMkLst>
            <pc:docMk/>
            <pc:sldMk cId="741592768" sldId="341"/>
            <ac:spMk id="13316" creationId="{00000000-0000-0000-0000-000000000000}"/>
          </ac:spMkLst>
        </pc:spChg>
        <pc:spChg chg="mod">
          <ac:chgData name="Lombardo, Timothy Paul" userId="bb3fd58c-3bf2-4d13-ad05-8aac89cc02d3" providerId="ADAL" clId="{AC1A256E-9B0E-47EF-A569-CA530F36FA4E}" dt="2021-09-30T18:08:42.124" v="24"/>
          <ac:spMkLst>
            <pc:docMk/>
            <pc:sldMk cId="741592768" sldId="341"/>
            <ac:spMk id="372766" creationId="{00000000-0000-0000-0000-000000000000}"/>
          </ac:spMkLst>
        </pc:spChg>
        <pc:spChg chg="mod">
          <ac:chgData name="Lombardo, Timothy Paul" userId="bb3fd58c-3bf2-4d13-ad05-8aac89cc02d3" providerId="ADAL" clId="{AC1A256E-9B0E-47EF-A569-CA530F36FA4E}" dt="2021-09-30T18:08:42.124" v="24"/>
          <ac:spMkLst>
            <pc:docMk/>
            <pc:sldMk cId="741592768" sldId="341"/>
            <ac:spMk id="372767" creationId="{00000000-0000-0000-0000-000000000000}"/>
          </ac:spMkLst>
        </pc:spChg>
        <pc:spChg chg="mod">
          <ac:chgData name="Lombardo, Timothy Paul" userId="bb3fd58c-3bf2-4d13-ad05-8aac89cc02d3" providerId="ADAL" clId="{AC1A256E-9B0E-47EF-A569-CA530F36FA4E}" dt="2021-09-30T18:08:42.124" v="24"/>
          <ac:spMkLst>
            <pc:docMk/>
            <pc:sldMk cId="741592768" sldId="341"/>
            <ac:spMk id="372768" creationId="{00000000-0000-0000-0000-000000000000}"/>
          </ac:spMkLst>
        </pc:spChg>
        <pc:grpChg chg="mod">
          <ac:chgData name="Lombardo, Timothy Paul" userId="bb3fd58c-3bf2-4d13-ad05-8aac89cc02d3" providerId="ADAL" clId="{AC1A256E-9B0E-47EF-A569-CA530F36FA4E}" dt="2021-09-30T18:08:42.124" v="24"/>
          <ac:grpSpMkLst>
            <pc:docMk/>
            <pc:sldMk cId="741592768" sldId="341"/>
            <ac:grpSpMk id="2" creationId="{00000000-0000-0000-0000-000000000000}"/>
          </ac:grpSpMkLst>
        </pc:grpChg>
        <pc:grpChg chg="mod">
          <ac:chgData name="Lombardo, Timothy Paul" userId="bb3fd58c-3bf2-4d13-ad05-8aac89cc02d3" providerId="ADAL" clId="{AC1A256E-9B0E-47EF-A569-CA530F36FA4E}" dt="2021-09-30T18:08:42.124" v="24"/>
          <ac:grpSpMkLst>
            <pc:docMk/>
            <pc:sldMk cId="741592768" sldId="341"/>
            <ac:grpSpMk id="5" creationId="{00000000-0000-0000-0000-000000000000}"/>
          </ac:grpSpMkLst>
        </pc:grpChg>
        <pc:grpChg chg="mod">
          <ac:chgData name="Lombardo, Timothy Paul" userId="bb3fd58c-3bf2-4d13-ad05-8aac89cc02d3" providerId="ADAL" clId="{AC1A256E-9B0E-47EF-A569-CA530F36FA4E}" dt="2021-09-30T18:08:42.124" v="24"/>
          <ac:grpSpMkLst>
            <pc:docMk/>
            <pc:sldMk cId="741592768" sldId="341"/>
            <ac:grpSpMk id="7" creationId="{00000000-0000-0000-0000-000000000000}"/>
          </ac:grpSpMkLst>
        </pc:grpChg>
        <pc:grpChg chg="mod">
          <ac:chgData name="Lombardo, Timothy Paul" userId="bb3fd58c-3bf2-4d13-ad05-8aac89cc02d3" providerId="ADAL" clId="{AC1A256E-9B0E-47EF-A569-CA530F36FA4E}" dt="2021-09-30T18:08:42.124" v="24"/>
          <ac:grpSpMkLst>
            <pc:docMk/>
            <pc:sldMk cId="741592768" sldId="341"/>
            <ac:grpSpMk id="13327" creationId="{00000000-0000-0000-0000-000000000000}"/>
          </ac:grpSpMkLst>
        </pc:grpChg>
        <pc:grpChg chg="mod">
          <ac:chgData name="Lombardo, Timothy Paul" userId="bb3fd58c-3bf2-4d13-ad05-8aac89cc02d3" providerId="ADAL" clId="{AC1A256E-9B0E-47EF-A569-CA530F36FA4E}" dt="2021-09-30T18:08:42.124" v="24"/>
          <ac:grpSpMkLst>
            <pc:docMk/>
            <pc:sldMk cId="741592768" sldId="341"/>
            <ac:grpSpMk id="13335" creationId="{00000000-0000-0000-0000-000000000000}"/>
          </ac:grpSpMkLst>
        </pc:grpChg>
        <pc:grpChg chg="mod">
          <ac:chgData name="Lombardo, Timothy Paul" userId="bb3fd58c-3bf2-4d13-ad05-8aac89cc02d3" providerId="ADAL" clId="{AC1A256E-9B0E-47EF-A569-CA530F36FA4E}" dt="2021-09-30T18:08:42.124" v="24"/>
          <ac:grpSpMkLst>
            <pc:docMk/>
            <pc:sldMk cId="741592768" sldId="341"/>
            <ac:grpSpMk id="13339" creationId="{00000000-0000-0000-0000-000000000000}"/>
          </ac:grpSpMkLst>
        </pc:grpChg>
        <pc:grpChg chg="mod">
          <ac:chgData name="Lombardo, Timothy Paul" userId="bb3fd58c-3bf2-4d13-ad05-8aac89cc02d3" providerId="ADAL" clId="{AC1A256E-9B0E-47EF-A569-CA530F36FA4E}" dt="2021-09-30T18:08:42.124" v="24"/>
          <ac:grpSpMkLst>
            <pc:docMk/>
            <pc:sldMk cId="741592768" sldId="341"/>
            <ac:grpSpMk id="13340" creationId="{00000000-0000-0000-0000-000000000000}"/>
          </ac:grpSpMkLst>
        </pc:grpChg>
      </pc:sldChg>
      <pc:sldChg chg="addSp delSp modSp modTransition">
        <pc:chgData name="Lombardo, Timothy Paul" userId="bb3fd58c-3bf2-4d13-ad05-8aac89cc02d3" providerId="ADAL" clId="{AC1A256E-9B0E-47EF-A569-CA530F36FA4E}" dt="2021-09-30T18:10:32.155" v="81"/>
        <pc:sldMkLst>
          <pc:docMk/>
          <pc:sldMk cId="2295496241" sldId="342"/>
        </pc:sldMkLst>
        <pc:spChg chg="mod">
          <ac:chgData name="Lombardo, Timothy Paul" userId="bb3fd58c-3bf2-4d13-ad05-8aac89cc02d3" providerId="ADAL" clId="{AC1A256E-9B0E-47EF-A569-CA530F36FA4E}" dt="2021-09-30T18:10:18.750" v="59" actId="27636"/>
          <ac:spMkLst>
            <pc:docMk/>
            <pc:sldMk cId="2295496241" sldId="342"/>
            <ac:spMk id="3" creationId="{00000000-0000-0000-0000-000000000000}"/>
          </ac:spMkLst>
        </pc:spChg>
        <pc:spChg chg="add del mod">
          <ac:chgData name="Lombardo, Timothy Paul" userId="bb3fd58c-3bf2-4d13-ad05-8aac89cc02d3" providerId="ADAL" clId="{AC1A256E-9B0E-47EF-A569-CA530F36FA4E}" dt="2021-09-30T18:10:32.155" v="81"/>
          <ac:spMkLst>
            <pc:docMk/>
            <pc:sldMk cId="2295496241" sldId="342"/>
            <ac:spMk id="4" creationId="{21DF8BE8-6B26-4599-AF10-DC7CA1D79B25}"/>
          </ac:spMkLst>
        </pc:spChg>
        <pc:spChg chg="add del mod">
          <ac:chgData name="Lombardo, Timothy Paul" userId="bb3fd58c-3bf2-4d13-ad05-8aac89cc02d3" providerId="ADAL" clId="{AC1A256E-9B0E-47EF-A569-CA530F36FA4E}" dt="2021-09-30T18:10:32.155" v="81"/>
          <ac:spMkLst>
            <pc:docMk/>
            <pc:sldMk cId="2295496241" sldId="342"/>
            <ac:spMk id="5" creationId="{C50B98BE-0EE0-456C-9485-AC226E5358D5}"/>
          </ac:spMkLst>
        </pc:spChg>
        <pc:spChg chg="add del mod">
          <ac:chgData name="Lombardo, Timothy Paul" userId="bb3fd58c-3bf2-4d13-ad05-8aac89cc02d3" providerId="ADAL" clId="{AC1A256E-9B0E-47EF-A569-CA530F36FA4E}" dt="2021-09-30T18:10:32.155" v="81"/>
          <ac:spMkLst>
            <pc:docMk/>
            <pc:sldMk cId="2295496241" sldId="342"/>
            <ac:spMk id="6" creationId="{34410F53-9F75-4825-A101-D5EB17FC56DF}"/>
          </ac:spMkLst>
        </pc:spChg>
        <pc:spChg chg="add del mod">
          <ac:chgData name="Lombardo, Timothy Paul" userId="bb3fd58c-3bf2-4d13-ad05-8aac89cc02d3" providerId="ADAL" clId="{AC1A256E-9B0E-47EF-A569-CA530F36FA4E}" dt="2021-09-30T18:10:32.155" v="81"/>
          <ac:spMkLst>
            <pc:docMk/>
            <pc:sldMk cId="2295496241" sldId="342"/>
            <ac:spMk id="7" creationId="{3CC5329D-BBD1-4A4E-B69F-A8C8D204A08D}"/>
          </ac:spMkLst>
        </pc:spChg>
        <pc:spChg chg="add mod">
          <ac:chgData name="Lombardo, Timothy Paul" userId="bb3fd58c-3bf2-4d13-ad05-8aac89cc02d3" providerId="ADAL" clId="{AC1A256E-9B0E-47EF-A569-CA530F36FA4E}" dt="2021-09-30T18:10:32.155" v="81"/>
          <ac:spMkLst>
            <pc:docMk/>
            <pc:sldMk cId="2295496241" sldId="342"/>
            <ac:spMk id="8" creationId="{B0A99731-B3B4-4BC9-868F-60C87993D80A}"/>
          </ac:spMkLst>
        </pc:spChg>
      </pc:sldChg>
      <pc:sldChg chg="addSp delSp modSp modTransition">
        <pc:chgData name="Lombardo, Timothy Paul" userId="bb3fd58c-3bf2-4d13-ad05-8aac89cc02d3" providerId="ADAL" clId="{AC1A256E-9B0E-47EF-A569-CA530F36FA4E}" dt="2021-09-30T18:10:32.155" v="81"/>
        <pc:sldMkLst>
          <pc:docMk/>
          <pc:sldMk cId="154502524" sldId="344"/>
        </pc:sldMkLst>
        <pc:spChg chg="mod">
          <ac:chgData name="Lombardo, Timothy Paul" userId="bb3fd58c-3bf2-4d13-ad05-8aac89cc02d3" providerId="ADAL" clId="{AC1A256E-9B0E-47EF-A569-CA530F36FA4E}" dt="2021-09-30T18:10:18.917" v="64" actId="27636"/>
          <ac:spMkLst>
            <pc:docMk/>
            <pc:sldMk cId="154502524" sldId="344"/>
            <ac:spMk id="3" creationId="{00000000-0000-0000-0000-000000000000}"/>
          </ac:spMkLst>
        </pc:spChg>
        <pc:spChg chg="add del mod">
          <ac:chgData name="Lombardo, Timothy Paul" userId="bb3fd58c-3bf2-4d13-ad05-8aac89cc02d3" providerId="ADAL" clId="{AC1A256E-9B0E-47EF-A569-CA530F36FA4E}" dt="2021-09-30T18:10:32.155" v="81"/>
          <ac:spMkLst>
            <pc:docMk/>
            <pc:sldMk cId="154502524" sldId="344"/>
            <ac:spMk id="4" creationId="{D5459DF5-F43F-4DFA-92D0-1393BD46C73F}"/>
          </ac:spMkLst>
        </pc:spChg>
        <pc:spChg chg="add del mod">
          <ac:chgData name="Lombardo, Timothy Paul" userId="bb3fd58c-3bf2-4d13-ad05-8aac89cc02d3" providerId="ADAL" clId="{AC1A256E-9B0E-47EF-A569-CA530F36FA4E}" dt="2021-09-30T18:10:32.155" v="81"/>
          <ac:spMkLst>
            <pc:docMk/>
            <pc:sldMk cId="154502524" sldId="344"/>
            <ac:spMk id="6" creationId="{C95A0062-1DF6-4E9F-8D54-F90CD5BA0854}"/>
          </ac:spMkLst>
        </pc:spChg>
        <pc:spChg chg="add del mod">
          <ac:chgData name="Lombardo, Timothy Paul" userId="bb3fd58c-3bf2-4d13-ad05-8aac89cc02d3" providerId="ADAL" clId="{AC1A256E-9B0E-47EF-A569-CA530F36FA4E}" dt="2021-09-30T18:10:32.155" v="81"/>
          <ac:spMkLst>
            <pc:docMk/>
            <pc:sldMk cId="154502524" sldId="344"/>
            <ac:spMk id="7" creationId="{E955131D-1BEA-42B5-98C3-AD3CBB6E2846}"/>
          </ac:spMkLst>
        </pc:spChg>
        <pc:spChg chg="add del mod">
          <ac:chgData name="Lombardo, Timothy Paul" userId="bb3fd58c-3bf2-4d13-ad05-8aac89cc02d3" providerId="ADAL" clId="{AC1A256E-9B0E-47EF-A569-CA530F36FA4E}" dt="2021-09-30T18:10:32.155" v="81"/>
          <ac:spMkLst>
            <pc:docMk/>
            <pc:sldMk cId="154502524" sldId="344"/>
            <ac:spMk id="8" creationId="{4B7609F7-64C8-4078-9CEE-66BFBC6D71CE}"/>
          </ac:spMkLst>
        </pc:spChg>
        <pc:spChg chg="add mod">
          <ac:chgData name="Lombardo, Timothy Paul" userId="bb3fd58c-3bf2-4d13-ad05-8aac89cc02d3" providerId="ADAL" clId="{AC1A256E-9B0E-47EF-A569-CA530F36FA4E}" dt="2021-09-30T18:10:32.155" v="81"/>
          <ac:spMkLst>
            <pc:docMk/>
            <pc:sldMk cId="154502524" sldId="344"/>
            <ac:spMk id="9" creationId="{116D0A95-1AB6-455F-9B55-D5AA44BB7DF5}"/>
          </ac:spMkLst>
        </pc:spChg>
      </pc:sldChg>
      <pc:sldChg chg="addSp delSp modSp modTransition">
        <pc:chgData name="Lombardo, Timothy Paul" userId="bb3fd58c-3bf2-4d13-ad05-8aac89cc02d3" providerId="ADAL" clId="{AC1A256E-9B0E-47EF-A569-CA530F36FA4E}" dt="2021-09-30T18:10:32.155" v="81"/>
        <pc:sldMkLst>
          <pc:docMk/>
          <pc:sldMk cId="969007143" sldId="345"/>
        </pc:sldMkLst>
        <pc:spChg chg="mod">
          <ac:chgData name="Lombardo, Timothy Paul" userId="bb3fd58c-3bf2-4d13-ad05-8aac89cc02d3" providerId="ADAL" clId="{AC1A256E-9B0E-47EF-A569-CA530F36FA4E}" dt="2021-09-30T18:08:42.368" v="30" actId="27636"/>
          <ac:spMkLst>
            <pc:docMk/>
            <pc:sldMk cId="969007143" sldId="345"/>
            <ac:spMk id="2" creationId="{00000000-0000-0000-0000-000000000000}"/>
          </ac:spMkLst>
        </pc:spChg>
        <pc:spChg chg="mod">
          <ac:chgData name="Lombardo, Timothy Paul" userId="bb3fd58c-3bf2-4d13-ad05-8aac89cc02d3" providerId="ADAL" clId="{AC1A256E-9B0E-47EF-A569-CA530F36FA4E}" dt="2021-09-30T18:10:19.065" v="68" actId="27636"/>
          <ac:spMkLst>
            <pc:docMk/>
            <pc:sldMk cId="969007143" sldId="345"/>
            <ac:spMk id="3" creationId="{00000000-0000-0000-0000-000000000000}"/>
          </ac:spMkLst>
        </pc:spChg>
        <pc:spChg chg="add del mod">
          <ac:chgData name="Lombardo, Timothy Paul" userId="bb3fd58c-3bf2-4d13-ad05-8aac89cc02d3" providerId="ADAL" clId="{AC1A256E-9B0E-47EF-A569-CA530F36FA4E}" dt="2021-09-30T18:10:32.155" v="81"/>
          <ac:spMkLst>
            <pc:docMk/>
            <pc:sldMk cId="969007143" sldId="345"/>
            <ac:spMk id="5" creationId="{5DB1B09F-7E85-46C3-ACE9-661AA7E225C8}"/>
          </ac:spMkLst>
        </pc:spChg>
        <pc:spChg chg="add del mod">
          <ac:chgData name="Lombardo, Timothy Paul" userId="bb3fd58c-3bf2-4d13-ad05-8aac89cc02d3" providerId="ADAL" clId="{AC1A256E-9B0E-47EF-A569-CA530F36FA4E}" dt="2021-09-30T18:10:32.155" v="81"/>
          <ac:spMkLst>
            <pc:docMk/>
            <pc:sldMk cId="969007143" sldId="345"/>
            <ac:spMk id="6" creationId="{645DE381-CB25-4E40-B92A-A37A6D75812D}"/>
          </ac:spMkLst>
        </pc:spChg>
        <pc:spChg chg="add del mod">
          <ac:chgData name="Lombardo, Timothy Paul" userId="bb3fd58c-3bf2-4d13-ad05-8aac89cc02d3" providerId="ADAL" clId="{AC1A256E-9B0E-47EF-A569-CA530F36FA4E}" dt="2021-09-30T18:10:32.155" v="81"/>
          <ac:spMkLst>
            <pc:docMk/>
            <pc:sldMk cId="969007143" sldId="345"/>
            <ac:spMk id="7" creationId="{F2DC660B-B1DC-4433-9ECC-994CC9C1439C}"/>
          </ac:spMkLst>
        </pc:spChg>
        <pc:spChg chg="add del mod">
          <ac:chgData name="Lombardo, Timothy Paul" userId="bb3fd58c-3bf2-4d13-ad05-8aac89cc02d3" providerId="ADAL" clId="{AC1A256E-9B0E-47EF-A569-CA530F36FA4E}" dt="2021-09-30T18:10:32.155" v="81"/>
          <ac:spMkLst>
            <pc:docMk/>
            <pc:sldMk cId="969007143" sldId="345"/>
            <ac:spMk id="8" creationId="{20510453-8E4A-4A51-B178-0A637617894E}"/>
          </ac:spMkLst>
        </pc:spChg>
        <pc:spChg chg="add mod">
          <ac:chgData name="Lombardo, Timothy Paul" userId="bb3fd58c-3bf2-4d13-ad05-8aac89cc02d3" providerId="ADAL" clId="{AC1A256E-9B0E-47EF-A569-CA530F36FA4E}" dt="2021-09-30T18:10:32.155" v="81"/>
          <ac:spMkLst>
            <pc:docMk/>
            <pc:sldMk cId="969007143" sldId="345"/>
            <ac:spMk id="9" creationId="{2342C153-FB70-41BF-9588-C43A90A04652}"/>
          </ac:spMkLst>
        </pc:spChg>
      </pc:sldChg>
      <pc:sldChg chg="addSp delSp modSp modTransition">
        <pc:chgData name="Lombardo, Timothy Paul" userId="bb3fd58c-3bf2-4d13-ad05-8aac89cc02d3" providerId="ADAL" clId="{AC1A256E-9B0E-47EF-A569-CA530F36FA4E}" dt="2021-09-30T18:10:32.155" v="81"/>
        <pc:sldMkLst>
          <pc:docMk/>
          <pc:sldMk cId="810068828" sldId="346"/>
        </pc:sldMkLst>
        <pc:spChg chg="mod">
          <ac:chgData name="Lombardo, Timothy Paul" userId="bb3fd58c-3bf2-4d13-ad05-8aac89cc02d3" providerId="ADAL" clId="{AC1A256E-9B0E-47EF-A569-CA530F36FA4E}" dt="2021-09-30T18:10:19.081" v="69" actId="27636"/>
          <ac:spMkLst>
            <pc:docMk/>
            <pc:sldMk cId="810068828" sldId="346"/>
            <ac:spMk id="3" creationId="{00000000-0000-0000-0000-000000000000}"/>
          </ac:spMkLst>
        </pc:spChg>
        <pc:spChg chg="add del mod">
          <ac:chgData name="Lombardo, Timothy Paul" userId="bb3fd58c-3bf2-4d13-ad05-8aac89cc02d3" providerId="ADAL" clId="{AC1A256E-9B0E-47EF-A569-CA530F36FA4E}" dt="2021-09-30T18:10:32.155" v="81"/>
          <ac:spMkLst>
            <pc:docMk/>
            <pc:sldMk cId="810068828" sldId="346"/>
            <ac:spMk id="6" creationId="{2E65929D-E661-4A61-A1FC-C459051866C3}"/>
          </ac:spMkLst>
        </pc:spChg>
        <pc:spChg chg="add del mod">
          <ac:chgData name="Lombardo, Timothy Paul" userId="bb3fd58c-3bf2-4d13-ad05-8aac89cc02d3" providerId="ADAL" clId="{AC1A256E-9B0E-47EF-A569-CA530F36FA4E}" dt="2021-09-30T18:10:32.155" v="81"/>
          <ac:spMkLst>
            <pc:docMk/>
            <pc:sldMk cId="810068828" sldId="346"/>
            <ac:spMk id="7" creationId="{E893E18D-6725-496A-9BE3-96832AA1B7C9}"/>
          </ac:spMkLst>
        </pc:spChg>
        <pc:spChg chg="add del mod">
          <ac:chgData name="Lombardo, Timothy Paul" userId="bb3fd58c-3bf2-4d13-ad05-8aac89cc02d3" providerId="ADAL" clId="{AC1A256E-9B0E-47EF-A569-CA530F36FA4E}" dt="2021-09-30T18:10:32.155" v="81"/>
          <ac:spMkLst>
            <pc:docMk/>
            <pc:sldMk cId="810068828" sldId="346"/>
            <ac:spMk id="8" creationId="{700AF30D-8483-4FF7-959B-38C2800A4A2E}"/>
          </ac:spMkLst>
        </pc:spChg>
        <pc:spChg chg="add del mod">
          <ac:chgData name="Lombardo, Timothy Paul" userId="bb3fd58c-3bf2-4d13-ad05-8aac89cc02d3" providerId="ADAL" clId="{AC1A256E-9B0E-47EF-A569-CA530F36FA4E}" dt="2021-09-30T18:10:32.155" v="81"/>
          <ac:spMkLst>
            <pc:docMk/>
            <pc:sldMk cId="810068828" sldId="346"/>
            <ac:spMk id="9" creationId="{DAC87C8C-77C3-41C0-905E-7F3224A73B0B}"/>
          </ac:spMkLst>
        </pc:spChg>
        <pc:spChg chg="add mod">
          <ac:chgData name="Lombardo, Timothy Paul" userId="bb3fd58c-3bf2-4d13-ad05-8aac89cc02d3" providerId="ADAL" clId="{AC1A256E-9B0E-47EF-A569-CA530F36FA4E}" dt="2021-09-30T18:10:32.155" v="81"/>
          <ac:spMkLst>
            <pc:docMk/>
            <pc:sldMk cId="810068828" sldId="346"/>
            <ac:spMk id="10" creationId="{6CBEF9AD-09A7-4A32-8CB7-C53167221C5E}"/>
          </ac:spMkLst>
        </pc:spChg>
      </pc:sldChg>
      <pc:sldChg chg="addSp delSp modSp modTransition">
        <pc:chgData name="Lombardo, Timothy Paul" userId="bb3fd58c-3bf2-4d13-ad05-8aac89cc02d3" providerId="ADAL" clId="{AC1A256E-9B0E-47EF-A569-CA530F36FA4E}" dt="2021-09-30T18:10:32.155" v="81"/>
        <pc:sldMkLst>
          <pc:docMk/>
          <pc:sldMk cId="983358801" sldId="347"/>
        </pc:sldMkLst>
        <pc:spChg chg="mod">
          <ac:chgData name="Lombardo, Timothy Paul" userId="bb3fd58c-3bf2-4d13-ad05-8aac89cc02d3" providerId="ADAL" clId="{AC1A256E-9B0E-47EF-A569-CA530F36FA4E}" dt="2021-09-30T18:08:42.374" v="31" actId="27636"/>
          <ac:spMkLst>
            <pc:docMk/>
            <pc:sldMk cId="983358801" sldId="347"/>
            <ac:spMk id="2" creationId="{00000000-0000-0000-0000-000000000000}"/>
          </ac:spMkLst>
        </pc:spChg>
        <pc:spChg chg="mod">
          <ac:chgData name="Lombardo, Timothy Paul" userId="bb3fd58c-3bf2-4d13-ad05-8aac89cc02d3" providerId="ADAL" clId="{AC1A256E-9B0E-47EF-A569-CA530F36FA4E}" dt="2021-09-30T18:10:19.189" v="70" actId="27636"/>
          <ac:spMkLst>
            <pc:docMk/>
            <pc:sldMk cId="983358801" sldId="347"/>
            <ac:spMk id="3" creationId="{00000000-0000-0000-0000-000000000000}"/>
          </ac:spMkLst>
        </pc:spChg>
        <pc:spChg chg="add del mod">
          <ac:chgData name="Lombardo, Timothy Paul" userId="bb3fd58c-3bf2-4d13-ad05-8aac89cc02d3" providerId="ADAL" clId="{AC1A256E-9B0E-47EF-A569-CA530F36FA4E}" dt="2021-09-30T18:10:32.155" v="81"/>
          <ac:spMkLst>
            <pc:docMk/>
            <pc:sldMk cId="983358801" sldId="347"/>
            <ac:spMk id="6" creationId="{B199ABE9-4215-448B-8C58-7ED1E8871891}"/>
          </ac:spMkLst>
        </pc:spChg>
        <pc:spChg chg="add del mod">
          <ac:chgData name="Lombardo, Timothy Paul" userId="bb3fd58c-3bf2-4d13-ad05-8aac89cc02d3" providerId="ADAL" clId="{AC1A256E-9B0E-47EF-A569-CA530F36FA4E}" dt="2021-09-30T18:10:32.155" v="81"/>
          <ac:spMkLst>
            <pc:docMk/>
            <pc:sldMk cId="983358801" sldId="347"/>
            <ac:spMk id="7" creationId="{C6B22EC8-C8DB-47B8-9FD0-CCCC2D50EB03}"/>
          </ac:spMkLst>
        </pc:spChg>
        <pc:spChg chg="add del mod">
          <ac:chgData name="Lombardo, Timothy Paul" userId="bb3fd58c-3bf2-4d13-ad05-8aac89cc02d3" providerId="ADAL" clId="{AC1A256E-9B0E-47EF-A569-CA530F36FA4E}" dt="2021-09-30T18:10:32.155" v="81"/>
          <ac:spMkLst>
            <pc:docMk/>
            <pc:sldMk cId="983358801" sldId="347"/>
            <ac:spMk id="8" creationId="{21B53DFF-CB4E-43CE-A222-151FD49309EA}"/>
          </ac:spMkLst>
        </pc:spChg>
        <pc:spChg chg="add del mod">
          <ac:chgData name="Lombardo, Timothy Paul" userId="bb3fd58c-3bf2-4d13-ad05-8aac89cc02d3" providerId="ADAL" clId="{AC1A256E-9B0E-47EF-A569-CA530F36FA4E}" dt="2021-09-30T18:10:32.155" v="81"/>
          <ac:spMkLst>
            <pc:docMk/>
            <pc:sldMk cId="983358801" sldId="347"/>
            <ac:spMk id="9" creationId="{6E7570A4-2213-41BC-8CB5-1D96C94E7AA7}"/>
          </ac:spMkLst>
        </pc:spChg>
        <pc:spChg chg="add mod">
          <ac:chgData name="Lombardo, Timothy Paul" userId="bb3fd58c-3bf2-4d13-ad05-8aac89cc02d3" providerId="ADAL" clId="{AC1A256E-9B0E-47EF-A569-CA530F36FA4E}" dt="2021-09-30T18:10:32.155" v="81"/>
          <ac:spMkLst>
            <pc:docMk/>
            <pc:sldMk cId="983358801" sldId="347"/>
            <ac:spMk id="10" creationId="{178F2C61-7094-4182-99D6-F74F1DF594E7}"/>
          </ac:spMkLst>
        </pc:spChg>
      </pc:sldChg>
      <pc:sldChg chg="addSp delSp modSp modTransition">
        <pc:chgData name="Lombardo, Timothy Paul" userId="bb3fd58c-3bf2-4d13-ad05-8aac89cc02d3" providerId="ADAL" clId="{AC1A256E-9B0E-47EF-A569-CA530F36FA4E}" dt="2021-09-30T18:10:32.155" v="81"/>
        <pc:sldMkLst>
          <pc:docMk/>
          <pc:sldMk cId="2776964750" sldId="348"/>
        </pc:sldMkLst>
        <pc:spChg chg="mod">
          <ac:chgData name="Lombardo, Timothy Paul" userId="bb3fd58c-3bf2-4d13-ad05-8aac89cc02d3" providerId="ADAL" clId="{AC1A256E-9B0E-47EF-A569-CA530F36FA4E}" dt="2021-09-30T18:10:19.219" v="72" actId="27636"/>
          <ac:spMkLst>
            <pc:docMk/>
            <pc:sldMk cId="2776964750" sldId="348"/>
            <ac:spMk id="2" creationId="{00000000-0000-0000-0000-000000000000}"/>
          </ac:spMkLst>
        </pc:spChg>
        <pc:spChg chg="mod">
          <ac:chgData name="Lombardo, Timothy Paul" userId="bb3fd58c-3bf2-4d13-ad05-8aac89cc02d3" providerId="ADAL" clId="{AC1A256E-9B0E-47EF-A569-CA530F36FA4E}" dt="2021-09-30T18:10:19.218" v="71" actId="27636"/>
          <ac:spMkLst>
            <pc:docMk/>
            <pc:sldMk cId="2776964750" sldId="348"/>
            <ac:spMk id="3" creationId="{00000000-0000-0000-0000-000000000000}"/>
          </ac:spMkLst>
        </pc:spChg>
        <pc:spChg chg="mod">
          <ac:chgData name="Lombardo, Timothy Paul" userId="bb3fd58c-3bf2-4d13-ad05-8aac89cc02d3" providerId="ADAL" clId="{AC1A256E-9B0E-47EF-A569-CA530F36FA4E}" dt="2021-09-30T18:08:42.124" v="24"/>
          <ac:spMkLst>
            <pc:docMk/>
            <pc:sldMk cId="2776964750" sldId="348"/>
            <ac:spMk id="6" creationId="{00000000-0000-0000-0000-000000000000}"/>
          </ac:spMkLst>
        </pc:spChg>
        <pc:spChg chg="add del mod">
          <ac:chgData name="Lombardo, Timothy Paul" userId="bb3fd58c-3bf2-4d13-ad05-8aac89cc02d3" providerId="ADAL" clId="{AC1A256E-9B0E-47EF-A569-CA530F36FA4E}" dt="2021-09-30T18:10:32.155" v="81"/>
          <ac:spMkLst>
            <pc:docMk/>
            <pc:sldMk cId="2776964750" sldId="348"/>
            <ac:spMk id="7" creationId="{7F3C4FD8-75FE-4961-82B5-646F8C3CCB13}"/>
          </ac:spMkLst>
        </pc:spChg>
        <pc:spChg chg="add del mod">
          <ac:chgData name="Lombardo, Timothy Paul" userId="bb3fd58c-3bf2-4d13-ad05-8aac89cc02d3" providerId="ADAL" clId="{AC1A256E-9B0E-47EF-A569-CA530F36FA4E}" dt="2021-09-30T18:10:32.155" v="81"/>
          <ac:spMkLst>
            <pc:docMk/>
            <pc:sldMk cId="2776964750" sldId="348"/>
            <ac:spMk id="10" creationId="{DD6EE6E2-DD54-491E-B1B7-4412D94F5349}"/>
          </ac:spMkLst>
        </pc:spChg>
        <pc:spChg chg="mod">
          <ac:chgData name="Lombardo, Timothy Paul" userId="bb3fd58c-3bf2-4d13-ad05-8aac89cc02d3" providerId="ADAL" clId="{AC1A256E-9B0E-47EF-A569-CA530F36FA4E}" dt="2021-09-30T18:08:42.124" v="24"/>
          <ac:spMkLst>
            <pc:docMk/>
            <pc:sldMk cId="2776964750" sldId="348"/>
            <ac:spMk id="12" creationId="{00000000-0000-0000-0000-000000000000}"/>
          </ac:spMkLst>
        </pc:spChg>
        <pc:spChg chg="add del mod">
          <ac:chgData name="Lombardo, Timothy Paul" userId="bb3fd58c-3bf2-4d13-ad05-8aac89cc02d3" providerId="ADAL" clId="{AC1A256E-9B0E-47EF-A569-CA530F36FA4E}" dt="2021-09-30T18:10:32.155" v="81"/>
          <ac:spMkLst>
            <pc:docMk/>
            <pc:sldMk cId="2776964750" sldId="348"/>
            <ac:spMk id="16" creationId="{D80BF189-12EC-41B4-8CFD-6C82A6A12985}"/>
          </ac:spMkLst>
        </pc:spChg>
        <pc:spChg chg="mod">
          <ac:chgData name="Lombardo, Timothy Paul" userId="bb3fd58c-3bf2-4d13-ad05-8aac89cc02d3" providerId="ADAL" clId="{AC1A256E-9B0E-47EF-A569-CA530F36FA4E}" dt="2021-09-30T18:08:42.124" v="24"/>
          <ac:spMkLst>
            <pc:docMk/>
            <pc:sldMk cId="2776964750" sldId="348"/>
            <ac:spMk id="17" creationId="{00000000-0000-0000-0000-000000000000}"/>
          </ac:spMkLst>
        </pc:spChg>
        <pc:spChg chg="mod">
          <ac:chgData name="Lombardo, Timothy Paul" userId="bb3fd58c-3bf2-4d13-ad05-8aac89cc02d3" providerId="ADAL" clId="{AC1A256E-9B0E-47EF-A569-CA530F36FA4E}" dt="2021-09-30T18:08:42.124" v="24"/>
          <ac:spMkLst>
            <pc:docMk/>
            <pc:sldMk cId="2776964750" sldId="348"/>
            <ac:spMk id="18" creationId="{00000000-0000-0000-0000-000000000000}"/>
          </ac:spMkLst>
        </pc:spChg>
        <pc:spChg chg="add mod">
          <ac:chgData name="Lombardo, Timothy Paul" userId="bb3fd58c-3bf2-4d13-ad05-8aac89cc02d3" providerId="ADAL" clId="{AC1A256E-9B0E-47EF-A569-CA530F36FA4E}" dt="2021-09-30T18:10:32.155" v="81"/>
          <ac:spMkLst>
            <pc:docMk/>
            <pc:sldMk cId="2776964750" sldId="348"/>
            <ac:spMk id="19" creationId="{B3AC6844-A7A5-435C-A057-3C4AB13EB4AD}"/>
          </ac:spMkLst>
        </pc:spChg>
        <pc:spChg chg="mod">
          <ac:chgData name="Lombardo, Timothy Paul" userId="bb3fd58c-3bf2-4d13-ad05-8aac89cc02d3" providerId="ADAL" clId="{AC1A256E-9B0E-47EF-A569-CA530F36FA4E}" dt="2021-09-30T18:08:42.124" v="24"/>
          <ac:spMkLst>
            <pc:docMk/>
            <pc:sldMk cId="2776964750" sldId="348"/>
            <ac:spMk id="20" creationId="{00000000-0000-0000-0000-000000000000}"/>
          </ac:spMkLst>
        </pc:spChg>
        <pc:spChg chg="mod">
          <ac:chgData name="Lombardo, Timothy Paul" userId="bb3fd58c-3bf2-4d13-ad05-8aac89cc02d3" providerId="ADAL" clId="{AC1A256E-9B0E-47EF-A569-CA530F36FA4E}" dt="2021-09-30T18:09:37.608" v="46" actId="27636"/>
          <ac:spMkLst>
            <pc:docMk/>
            <pc:sldMk cId="2776964750" sldId="348"/>
            <ac:spMk id="21" creationId="{00000000-0000-0000-0000-000000000000}"/>
          </ac:spMkLst>
        </pc:spChg>
        <pc:spChg chg="mod">
          <ac:chgData name="Lombardo, Timothy Paul" userId="bb3fd58c-3bf2-4d13-ad05-8aac89cc02d3" providerId="ADAL" clId="{AC1A256E-9B0E-47EF-A569-CA530F36FA4E}" dt="2021-09-30T18:08:42.124" v="24"/>
          <ac:spMkLst>
            <pc:docMk/>
            <pc:sldMk cId="2776964750" sldId="348"/>
            <ac:spMk id="22" creationId="{00000000-0000-0000-0000-000000000000}"/>
          </ac:spMkLst>
        </pc:spChg>
        <pc:spChg chg="mod">
          <ac:chgData name="Lombardo, Timothy Paul" userId="bb3fd58c-3bf2-4d13-ad05-8aac89cc02d3" providerId="ADAL" clId="{AC1A256E-9B0E-47EF-A569-CA530F36FA4E}" dt="2021-09-30T18:08:42.124" v="24"/>
          <ac:spMkLst>
            <pc:docMk/>
            <pc:sldMk cId="2776964750" sldId="348"/>
            <ac:spMk id="24" creationId="{00000000-0000-0000-0000-000000000000}"/>
          </ac:spMkLst>
        </pc:spChg>
        <pc:spChg chg="mod">
          <ac:chgData name="Lombardo, Timothy Paul" userId="bb3fd58c-3bf2-4d13-ad05-8aac89cc02d3" providerId="ADAL" clId="{AC1A256E-9B0E-47EF-A569-CA530F36FA4E}" dt="2021-09-30T18:08:42.124" v="24"/>
          <ac:spMkLst>
            <pc:docMk/>
            <pc:sldMk cId="2776964750" sldId="348"/>
            <ac:spMk id="25" creationId="{00000000-0000-0000-0000-000000000000}"/>
          </ac:spMkLst>
        </pc:spChg>
        <pc:spChg chg="mod">
          <ac:chgData name="Lombardo, Timothy Paul" userId="bb3fd58c-3bf2-4d13-ad05-8aac89cc02d3" providerId="ADAL" clId="{AC1A256E-9B0E-47EF-A569-CA530F36FA4E}" dt="2021-09-30T18:08:42.124" v="24"/>
          <ac:spMkLst>
            <pc:docMk/>
            <pc:sldMk cId="2776964750" sldId="348"/>
            <ac:spMk id="27" creationId="{00000000-0000-0000-0000-000000000000}"/>
          </ac:spMkLst>
        </pc:spChg>
        <pc:spChg chg="mod">
          <ac:chgData name="Lombardo, Timothy Paul" userId="bb3fd58c-3bf2-4d13-ad05-8aac89cc02d3" providerId="ADAL" clId="{AC1A256E-9B0E-47EF-A569-CA530F36FA4E}" dt="2021-09-30T18:08:42.124" v="24"/>
          <ac:spMkLst>
            <pc:docMk/>
            <pc:sldMk cId="2776964750" sldId="348"/>
            <ac:spMk id="29" creationId="{00000000-0000-0000-0000-000000000000}"/>
          </ac:spMkLst>
        </pc:spChg>
        <pc:spChg chg="mod">
          <ac:chgData name="Lombardo, Timothy Paul" userId="bb3fd58c-3bf2-4d13-ad05-8aac89cc02d3" providerId="ADAL" clId="{AC1A256E-9B0E-47EF-A569-CA530F36FA4E}" dt="2021-09-30T18:08:42.124" v="24"/>
          <ac:spMkLst>
            <pc:docMk/>
            <pc:sldMk cId="2776964750" sldId="348"/>
            <ac:spMk id="30" creationId="{00000000-0000-0000-0000-000000000000}"/>
          </ac:spMkLst>
        </pc:spChg>
        <pc:grpChg chg="mod">
          <ac:chgData name="Lombardo, Timothy Paul" userId="bb3fd58c-3bf2-4d13-ad05-8aac89cc02d3" providerId="ADAL" clId="{AC1A256E-9B0E-47EF-A569-CA530F36FA4E}" dt="2021-09-30T18:08:42.124" v="24"/>
          <ac:grpSpMkLst>
            <pc:docMk/>
            <pc:sldMk cId="2776964750" sldId="348"/>
            <ac:grpSpMk id="4" creationId="{00000000-0000-0000-0000-000000000000}"/>
          </ac:grpSpMkLst>
        </pc:grpChg>
        <pc:grpChg chg="mod">
          <ac:chgData name="Lombardo, Timothy Paul" userId="bb3fd58c-3bf2-4d13-ad05-8aac89cc02d3" providerId="ADAL" clId="{AC1A256E-9B0E-47EF-A569-CA530F36FA4E}" dt="2021-09-30T18:08:42.124" v="24"/>
          <ac:grpSpMkLst>
            <pc:docMk/>
            <pc:sldMk cId="2776964750" sldId="348"/>
            <ac:grpSpMk id="28" creationId="{00000000-0000-0000-0000-000000000000}"/>
          </ac:grpSpMkLst>
        </pc:grpChg>
        <pc:graphicFrameChg chg="mod">
          <ac:chgData name="Lombardo, Timothy Paul" userId="bb3fd58c-3bf2-4d13-ad05-8aac89cc02d3" providerId="ADAL" clId="{AC1A256E-9B0E-47EF-A569-CA530F36FA4E}" dt="2021-09-30T18:08:42.124" v="24"/>
          <ac:graphicFrameMkLst>
            <pc:docMk/>
            <pc:sldMk cId="2776964750" sldId="348"/>
            <ac:graphicFrameMk id="23" creationId="{00000000-0000-0000-0000-000000000000}"/>
          </ac:graphicFrameMkLst>
        </pc:graphicFrameChg>
      </pc:sldChg>
      <pc:sldChg chg="addSp delSp modSp modTransition">
        <pc:chgData name="Lombardo, Timothy Paul" userId="bb3fd58c-3bf2-4d13-ad05-8aac89cc02d3" providerId="ADAL" clId="{AC1A256E-9B0E-47EF-A569-CA530F36FA4E}" dt="2021-09-30T18:10:32.155" v="81"/>
        <pc:sldMkLst>
          <pc:docMk/>
          <pc:sldMk cId="2749261227" sldId="349"/>
        </pc:sldMkLst>
        <pc:spChg chg="mod">
          <ac:chgData name="Lombardo, Timothy Paul" userId="bb3fd58c-3bf2-4d13-ad05-8aac89cc02d3" providerId="ADAL" clId="{AC1A256E-9B0E-47EF-A569-CA530F36FA4E}" dt="2021-09-30T18:10:19.239" v="73" actId="27636"/>
          <ac:spMkLst>
            <pc:docMk/>
            <pc:sldMk cId="2749261227" sldId="349"/>
            <ac:spMk id="3" creationId="{00000000-0000-0000-0000-000000000000}"/>
          </ac:spMkLst>
        </pc:spChg>
        <pc:spChg chg="add del mod">
          <ac:chgData name="Lombardo, Timothy Paul" userId="bb3fd58c-3bf2-4d13-ad05-8aac89cc02d3" providerId="ADAL" clId="{AC1A256E-9B0E-47EF-A569-CA530F36FA4E}" dt="2021-09-30T18:10:32.155" v="81"/>
          <ac:spMkLst>
            <pc:docMk/>
            <pc:sldMk cId="2749261227" sldId="349"/>
            <ac:spMk id="7" creationId="{13C08539-C86F-47F6-B036-824E247204F6}"/>
          </ac:spMkLst>
        </pc:spChg>
        <pc:spChg chg="add del mod">
          <ac:chgData name="Lombardo, Timothy Paul" userId="bb3fd58c-3bf2-4d13-ad05-8aac89cc02d3" providerId="ADAL" clId="{AC1A256E-9B0E-47EF-A569-CA530F36FA4E}" dt="2021-09-30T18:10:32.155" v="81"/>
          <ac:spMkLst>
            <pc:docMk/>
            <pc:sldMk cId="2749261227" sldId="349"/>
            <ac:spMk id="8" creationId="{DDDE625B-DA51-459C-A4E2-9EB3D3F22499}"/>
          </ac:spMkLst>
        </pc:spChg>
        <pc:spChg chg="add del mod">
          <ac:chgData name="Lombardo, Timothy Paul" userId="bb3fd58c-3bf2-4d13-ad05-8aac89cc02d3" providerId="ADAL" clId="{AC1A256E-9B0E-47EF-A569-CA530F36FA4E}" dt="2021-09-30T18:10:32.155" v="81"/>
          <ac:spMkLst>
            <pc:docMk/>
            <pc:sldMk cId="2749261227" sldId="349"/>
            <ac:spMk id="9" creationId="{78ED3760-632E-4685-A2A0-AB05D2C218E2}"/>
          </ac:spMkLst>
        </pc:spChg>
        <pc:spChg chg="add del mod">
          <ac:chgData name="Lombardo, Timothy Paul" userId="bb3fd58c-3bf2-4d13-ad05-8aac89cc02d3" providerId="ADAL" clId="{AC1A256E-9B0E-47EF-A569-CA530F36FA4E}" dt="2021-09-30T18:10:32.155" v="81"/>
          <ac:spMkLst>
            <pc:docMk/>
            <pc:sldMk cId="2749261227" sldId="349"/>
            <ac:spMk id="10" creationId="{EBEF6592-D66C-4F2B-9B57-9613F64B1243}"/>
          </ac:spMkLst>
        </pc:spChg>
        <pc:spChg chg="add mod">
          <ac:chgData name="Lombardo, Timothy Paul" userId="bb3fd58c-3bf2-4d13-ad05-8aac89cc02d3" providerId="ADAL" clId="{AC1A256E-9B0E-47EF-A569-CA530F36FA4E}" dt="2021-09-30T18:10:32.155" v="81"/>
          <ac:spMkLst>
            <pc:docMk/>
            <pc:sldMk cId="2749261227" sldId="349"/>
            <ac:spMk id="11" creationId="{25DC97C2-7CCF-416D-AC1A-05F0FA31B99A}"/>
          </ac:spMkLst>
        </pc:spChg>
        <pc:graphicFrameChg chg="mod">
          <ac:chgData name="Lombardo, Timothy Paul" userId="bb3fd58c-3bf2-4d13-ad05-8aac89cc02d3" providerId="ADAL" clId="{AC1A256E-9B0E-47EF-A569-CA530F36FA4E}" dt="2021-09-30T18:08:42.124" v="24"/>
          <ac:graphicFrameMkLst>
            <pc:docMk/>
            <pc:sldMk cId="2749261227" sldId="349"/>
            <ac:graphicFrameMk id="6" creationId="{00000000-0000-0000-0000-000000000000}"/>
          </ac:graphicFrameMkLst>
        </pc:graphicFrameChg>
      </pc:sldChg>
      <pc:sldChg chg="addSp delSp modSp modTransition">
        <pc:chgData name="Lombardo, Timothy Paul" userId="bb3fd58c-3bf2-4d13-ad05-8aac89cc02d3" providerId="ADAL" clId="{AC1A256E-9B0E-47EF-A569-CA530F36FA4E}" dt="2021-09-30T18:10:32.155" v="81"/>
        <pc:sldMkLst>
          <pc:docMk/>
          <pc:sldMk cId="2712248039" sldId="350"/>
        </pc:sldMkLst>
        <pc:spChg chg="mod">
          <ac:chgData name="Lombardo, Timothy Paul" userId="bb3fd58c-3bf2-4d13-ad05-8aac89cc02d3" providerId="ADAL" clId="{AC1A256E-9B0E-47EF-A569-CA530F36FA4E}" dt="2021-09-30T18:10:19.250" v="74" actId="27636"/>
          <ac:spMkLst>
            <pc:docMk/>
            <pc:sldMk cId="2712248039" sldId="350"/>
            <ac:spMk id="3" creationId="{00000000-0000-0000-0000-000000000000}"/>
          </ac:spMkLst>
        </pc:spChg>
        <pc:spChg chg="add del mod">
          <ac:chgData name="Lombardo, Timothy Paul" userId="bb3fd58c-3bf2-4d13-ad05-8aac89cc02d3" providerId="ADAL" clId="{AC1A256E-9B0E-47EF-A569-CA530F36FA4E}" dt="2021-09-30T18:10:32.155" v="81"/>
          <ac:spMkLst>
            <pc:docMk/>
            <pc:sldMk cId="2712248039" sldId="350"/>
            <ac:spMk id="6" creationId="{DBDCF761-BA1D-4015-8229-87BD5678E17C}"/>
          </ac:spMkLst>
        </pc:spChg>
        <pc:spChg chg="add del mod">
          <ac:chgData name="Lombardo, Timothy Paul" userId="bb3fd58c-3bf2-4d13-ad05-8aac89cc02d3" providerId="ADAL" clId="{AC1A256E-9B0E-47EF-A569-CA530F36FA4E}" dt="2021-09-30T18:10:32.155" v="81"/>
          <ac:spMkLst>
            <pc:docMk/>
            <pc:sldMk cId="2712248039" sldId="350"/>
            <ac:spMk id="7" creationId="{D2725338-8883-4A1C-92F2-E619DE56E243}"/>
          </ac:spMkLst>
        </pc:spChg>
        <pc:spChg chg="add del mod">
          <ac:chgData name="Lombardo, Timothy Paul" userId="bb3fd58c-3bf2-4d13-ad05-8aac89cc02d3" providerId="ADAL" clId="{AC1A256E-9B0E-47EF-A569-CA530F36FA4E}" dt="2021-09-30T18:10:32.155" v="81"/>
          <ac:spMkLst>
            <pc:docMk/>
            <pc:sldMk cId="2712248039" sldId="350"/>
            <ac:spMk id="8" creationId="{163F7EE7-E3E7-4C55-B16E-D124357C729C}"/>
          </ac:spMkLst>
        </pc:spChg>
        <pc:spChg chg="add del mod">
          <ac:chgData name="Lombardo, Timothy Paul" userId="bb3fd58c-3bf2-4d13-ad05-8aac89cc02d3" providerId="ADAL" clId="{AC1A256E-9B0E-47EF-A569-CA530F36FA4E}" dt="2021-09-30T18:10:32.155" v="81"/>
          <ac:spMkLst>
            <pc:docMk/>
            <pc:sldMk cId="2712248039" sldId="350"/>
            <ac:spMk id="9" creationId="{C8EFFCD7-2235-4D4A-9B86-C5A466FEAC85}"/>
          </ac:spMkLst>
        </pc:spChg>
        <pc:spChg chg="add mod">
          <ac:chgData name="Lombardo, Timothy Paul" userId="bb3fd58c-3bf2-4d13-ad05-8aac89cc02d3" providerId="ADAL" clId="{AC1A256E-9B0E-47EF-A569-CA530F36FA4E}" dt="2021-09-30T18:10:32.155" v="81"/>
          <ac:spMkLst>
            <pc:docMk/>
            <pc:sldMk cId="2712248039" sldId="350"/>
            <ac:spMk id="10" creationId="{91E8C5D1-FFBB-416D-9D0E-C6FC66C95447}"/>
          </ac:spMkLst>
        </pc:spChg>
      </pc:sldChg>
      <pc:sldChg chg="addSp delSp modSp modTransition">
        <pc:chgData name="Lombardo, Timothy Paul" userId="bb3fd58c-3bf2-4d13-ad05-8aac89cc02d3" providerId="ADAL" clId="{AC1A256E-9B0E-47EF-A569-CA530F36FA4E}" dt="2021-09-30T18:10:32.155" v="81"/>
        <pc:sldMkLst>
          <pc:docMk/>
          <pc:sldMk cId="4053187702" sldId="351"/>
        </pc:sldMkLst>
        <pc:spChg chg="mod">
          <ac:chgData name="Lombardo, Timothy Paul" userId="bb3fd58c-3bf2-4d13-ad05-8aac89cc02d3" providerId="ADAL" clId="{AC1A256E-9B0E-47EF-A569-CA530F36FA4E}" dt="2021-09-30T18:10:19.261" v="75" actId="27636"/>
          <ac:spMkLst>
            <pc:docMk/>
            <pc:sldMk cId="4053187702" sldId="351"/>
            <ac:spMk id="3" creationId="{00000000-0000-0000-0000-000000000000}"/>
          </ac:spMkLst>
        </pc:spChg>
        <pc:spChg chg="add del mod">
          <ac:chgData name="Lombardo, Timothy Paul" userId="bb3fd58c-3bf2-4d13-ad05-8aac89cc02d3" providerId="ADAL" clId="{AC1A256E-9B0E-47EF-A569-CA530F36FA4E}" dt="2021-09-30T18:10:32.155" v="81"/>
          <ac:spMkLst>
            <pc:docMk/>
            <pc:sldMk cId="4053187702" sldId="351"/>
            <ac:spMk id="6" creationId="{E6451DCD-48F2-4C23-85F0-23474E136C91}"/>
          </ac:spMkLst>
        </pc:spChg>
        <pc:spChg chg="mod">
          <ac:chgData name="Lombardo, Timothy Paul" userId="bb3fd58c-3bf2-4d13-ad05-8aac89cc02d3" providerId="ADAL" clId="{AC1A256E-9B0E-47EF-A569-CA530F36FA4E}" dt="2021-09-30T18:08:42.124" v="24"/>
          <ac:spMkLst>
            <pc:docMk/>
            <pc:sldMk cId="4053187702" sldId="351"/>
            <ac:spMk id="8" creationId="{00000000-0000-0000-0000-000000000000}"/>
          </ac:spMkLst>
        </pc:spChg>
        <pc:spChg chg="mod">
          <ac:chgData name="Lombardo, Timothy Paul" userId="bb3fd58c-3bf2-4d13-ad05-8aac89cc02d3" providerId="ADAL" clId="{AC1A256E-9B0E-47EF-A569-CA530F36FA4E}" dt="2021-09-30T18:08:42.124" v="24"/>
          <ac:spMkLst>
            <pc:docMk/>
            <pc:sldMk cId="4053187702" sldId="351"/>
            <ac:spMk id="9" creationId="{00000000-0000-0000-0000-000000000000}"/>
          </ac:spMkLst>
        </pc:spChg>
        <pc:spChg chg="mod">
          <ac:chgData name="Lombardo, Timothy Paul" userId="bb3fd58c-3bf2-4d13-ad05-8aac89cc02d3" providerId="ADAL" clId="{AC1A256E-9B0E-47EF-A569-CA530F36FA4E}" dt="2021-09-30T18:08:42.124" v="24"/>
          <ac:spMkLst>
            <pc:docMk/>
            <pc:sldMk cId="4053187702" sldId="351"/>
            <ac:spMk id="10" creationId="{00000000-0000-0000-0000-000000000000}"/>
          </ac:spMkLst>
        </pc:spChg>
        <pc:spChg chg="mod">
          <ac:chgData name="Lombardo, Timothy Paul" userId="bb3fd58c-3bf2-4d13-ad05-8aac89cc02d3" providerId="ADAL" clId="{AC1A256E-9B0E-47EF-A569-CA530F36FA4E}" dt="2021-09-30T18:08:42.124" v="24"/>
          <ac:spMkLst>
            <pc:docMk/>
            <pc:sldMk cId="4053187702" sldId="351"/>
            <ac:spMk id="11" creationId="{00000000-0000-0000-0000-000000000000}"/>
          </ac:spMkLst>
        </pc:spChg>
        <pc:spChg chg="mod">
          <ac:chgData name="Lombardo, Timothy Paul" userId="bb3fd58c-3bf2-4d13-ad05-8aac89cc02d3" providerId="ADAL" clId="{AC1A256E-9B0E-47EF-A569-CA530F36FA4E}" dt="2021-09-30T18:08:42.124" v="24"/>
          <ac:spMkLst>
            <pc:docMk/>
            <pc:sldMk cId="4053187702" sldId="351"/>
            <ac:spMk id="12" creationId="{00000000-0000-0000-0000-000000000000}"/>
          </ac:spMkLst>
        </pc:spChg>
        <pc:spChg chg="mod">
          <ac:chgData name="Lombardo, Timothy Paul" userId="bb3fd58c-3bf2-4d13-ad05-8aac89cc02d3" providerId="ADAL" clId="{AC1A256E-9B0E-47EF-A569-CA530F36FA4E}" dt="2021-09-30T18:08:42.124" v="24"/>
          <ac:spMkLst>
            <pc:docMk/>
            <pc:sldMk cId="4053187702" sldId="351"/>
            <ac:spMk id="13" creationId="{00000000-0000-0000-0000-000000000000}"/>
          </ac:spMkLst>
        </pc:spChg>
        <pc:spChg chg="add del mod">
          <ac:chgData name="Lombardo, Timothy Paul" userId="bb3fd58c-3bf2-4d13-ad05-8aac89cc02d3" providerId="ADAL" clId="{AC1A256E-9B0E-47EF-A569-CA530F36FA4E}" dt="2021-09-30T18:10:32.155" v="81"/>
          <ac:spMkLst>
            <pc:docMk/>
            <pc:sldMk cId="4053187702" sldId="351"/>
            <ac:spMk id="14" creationId="{FA30274F-A7A8-4B29-9AAD-4FD17A5B6990}"/>
          </ac:spMkLst>
        </pc:spChg>
        <pc:spChg chg="add del mod">
          <ac:chgData name="Lombardo, Timothy Paul" userId="bb3fd58c-3bf2-4d13-ad05-8aac89cc02d3" providerId="ADAL" clId="{AC1A256E-9B0E-47EF-A569-CA530F36FA4E}" dt="2021-09-30T18:10:32.155" v="81"/>
          <ac:spMkLst>
            <pc:docMk/>
            <pc:sldMk cId="4053187702" sldId="351"/>
            <ac:spMk id="15" creationId="{EA6FFB36-9D1D-4761-8B04-E42B7EBCC10B}"/>
          </ac:spMkLst>
        </pc:spChg>
        <pc:spChg chg="add del mod">
          <ac:chgData name="Lombardo, Timothy Paul" userId="bb3fd58c-3bf2-4d13-ad05-8aac89cc02d3" providerId="ADAL" clId="{AC1A256E-9B0E-47EF-A569-CA530F36FA4E}" dt="2021-09-30T18:10:32.155" v="81"/>
          <ac:spMkLst>
            <pc:docMk/>
            <pc:sldMk cId="4053187702" sldId="351"/>
            <ac:spMk id="16" creationId="{09F87892-8428-4D68-B355-5447E0E5F90D}"/>
          </ac:spMkLst>
        </pc:spChg>
        <pc:spChg chg="add mod">
          <ac:chgData name="Lombardo, Timothy Paul" userId="bb3fd58c-3bf2-4d13-ad05-8aac89cc02d3" providerId="ADAL" clId="{AC1A256E-9B0E-47EF-A569-CA530F36FA4E}" dt="2021-09-30T18:10:32.155" v="81"/>
          <ac:spMkLst>
            <pc:docMk/>
            <pc:sldMk cId="4053187702" sldId="351"/>
            <ac:spMk id="17" creationId="{C999688A-0E7C-490F-8B2A-A42DF96269DC}"/>
          </ac:spMkLst>
        </pc:spChg>
        <pc:graphicFrameChg chg="mod">
          <ac:chgData name="Lombardo, Timothy Paul" userId="bb3fd58c-3bf2-4d13-ad05-8aac89cc02d3" providerId="ADAL" clId="{AC1A256E-9B0E-47EF-A569-CA530F36FA4E}" dt="2021-09-30T18:08:42.124" v="24"/>
          <ac:graphicFrameMkLst>
            <pc:docMk/>
            <pc:sldMk cId="4053187702" sldId="351"/>
            <ac:graphicFrameMk id="7" creationId="{00000000-0000-0000-0000-000000000000}"/>
          </ac:graphicFrameMkLst>
        </pc:graphicFrameChg>
      </pc:sldChg>
      <pc:sldChg chg="addSp delSp modSp modTransition">
        <pc:chgData name="Lombardo, Timothy Paul" userId="bb3fd58c-3bf2-4d13-ad05-8aac89cc02d3" providerId="ADAL" clId="{AC1A256E-9B0E-47EF-A569-CA530F36FA4E}" dt="2021-09-30T18:10:32.155" v="81"/>
        <pc:sldMkLst>
          <pc:docMk/>
          <pc:sldMk cId="3040120894" sldId="352"/>
        </pc:sldMkLst>
        <pc:spChg chg="mod">
          <ac:chgData name="Lombardo, Timothy Paul" userId="bb3fd58c-3bf2-4d13-ad05-8aac89cc02d3" providerId="ADAL" clId="{AC1A256E-9B0E-47EF-A569-CA530F36FA4E}" dt="2021-09-30T18:09:37.628" v="48" actId="27636"/>
          <ac:spMkLst>
            <pc:docMk/>
            <pc:sldMk cId="3040120894" sldId="352"/>
            <ac:spMk id="2" creationId="{00000000-0000-0000-0000-000000000000}"/>
          </ac:spMkLst>
        </pc:spChg>
        <pc:spChg chg="add del mod">
          <ac:chgData name="Lombardo, Timothy Paul" userId="bb3fd58c-3bf2-4d13-ad05-8aac89cc02d3" providerId="ADAL" clId="{AC1A256E-9B0E-47EF-A569-CA530F36FA4E}" dt="2021-09-30T18:10:32.155" v="81"/>
          <ac:spMkLst>
            <pc:docMk/>
            <pc:sldMk cId="3040120894" sldId="352"/>
            <ac:spMk id="6" creationId="{8CE32708-728E-4468-AFCB-06A03647FAC5}"/>
          </ac:spMkLst>
        </pc:spChg>
        <pc:spChg chg="add del mod">
          <ac:chgData name="Lombardo, Timothy Paul" userId="bb3fd58c-3bf2-4d13-ad05-8aac89cc02d3" providerId="ADAL" clId="{AC1A256E-9B0E-47EF-A569-CA530F36FA4E}" dt="2021-09-30T18:10:32.155" v="81"/>
          <ac:spMkLst>
            <pc:docMk/>
            <pc:sldMk cId="3040120894" sldId="352"/>
            <ac:spMk id="7" creationId="{D0BA3D6B-701E-4A1E-AD70-1E024C3673B1}"/>
          </ac:spMkLst>
        </pc:spChg>
        <pc:spChg chg="add del mod">
          <ac:chgData name="Lombardo, Timothy Paul" userId="bb3fd58c-3bf2-4d13-ad05-8aac89cc02d3" providerId="ADAL" clId="{AC1A256E-9B0E-47EF-A569-CA530F36FA4E}" dt="2021-09-30T18:10:32.155" v="81"/>
          <ac:spMkLst>
            <pc:docMk/>
            <pc:sldMk cId="3040120894" sldId="352"/>
            <ac:spMk id="8" creationId="{A62555A8-AAAB-4596-BF09-E246EB980DF3}"/>
          </ac:spMkLst>
        </pc:spChg>
        <pc:spChg chg="add del mod">
          <ac:chgData name="Lombardo, Timothy Paul" userId="bb3fd58c-3bf2-4d13-ad05-8aac89cc02d3" providerId="ADAL" clId="{AC1A256E-9B0E-47EF-A569-CA530F36FA4E}" dt="2021-09-30T18:10:32.155" v="81"/>
          <ac:spMkLst>
            <pc:docMk/>
            <pc:sldMk cId="3040120894" sldId="352"/>
            <ac:spMk id="9" creationId="{B08ABA2D-FAFB-4E9F-BAC4-463FBF4CC760}"/>
          </ac:spMkLst>
        </pc:spChg>
        <pc:spChg chg="add mod">
          <ac:chgData name="Lombardo, Timothy Paul" userId="bb3fd58c-3bf2-4d13-ad05-8aac89cc02d3" providerId="ADAL" clId="{AC1A256E-9B0E-47EF-A569-CA530F36FA4E}" dt="2021-09-30T18:10:32.155" v="81"/>
          <ac:spMkLst>
            <pc:docMk/>
            <pc:sldMk cId="3040120894" sldId="352"/>
            <ac:spMk id="10" creationId="{DAB856FA-1FAF-4402-B03E-2A2A40F090F5}"/>
          </ac:spMkLst>
        </pc:spChg>
      </pc:sldChg>
      <pc:sldChg chg="addSp delSp modSp modTransition">
        <pc:chgData name="Lombardo, Timothy Paul" userId="bb3fd58c-3bf2-4d13-ad05-8aac89cc02d3" providerId="ADAL" clId="{AC1A256E-9B0E-47EF-A569-CA530F36FA4E}" dt="2021-09-30T18:10:32.155" v="81"/>
        <pc:sldMkLst>
          <pc:docMk/>
          <pc:sldMk cId="2209323906" sldId="353"/>
        </pc:sldMkLst>
        <pc:spChg chg="mod">
          <ac:chgData name="Lombardo, Timothy Paul" userId="bb3fd58c-3bf2-4d13-ad05-8aac89cc02d3" providerId="ADAL" clId="{AC1A256E-9B0E-47EF-A569-CA530F36FA4E}" dt="2021-09-30T18:10:19.294" v="76" actId="27636"/>
          <ac:spMkLst>
            <pc:docMk/>
            <pc:sldMk cId="2209323906" sldId="353"/>
            <ac:spMk id="3" creationId="{00000000-0000-0000-0000-000000000000}"/>
          </ac:spMkLst>
        </pc:spChg>
        <pc:spChg chg="mod">
          <ac:chgData name="Lombardo, Timothy Paul" userId="bb3fd58c-3bf2-4d13-ad05-8aac89cc02d3" providerId="ADAL" clId="{AC1A256E-9B0E-47EF-A569-CA530F36FA4E}" dt="2021-09-30T18:08:42.124" v="24"/>
          <ac:spMkLst>
            <pc:docMk/>
            <pc:sldMk cId="2209323906" sldId="353"/>
            <ac:spMk id="4" creationId="{00000000-0000-0000-0000-000000000000}"/>
          </ac:spMkLst>
        </pc:spChg>
        <pc:spChg chg="mod">
          <ac:chgData name="Lombardo, Timothy Paul" userId="bb3fd58c-3bf2-4d13-ad05-8aac89cc02d3" providerId="ADAL" clId="{AC1A256E-9B0E-47EF-A569-CA530F36FA4E}" dt="2021-09-30T18:08:42.124" v="24"/>
          <ac:spMkLst>
            <pc:docMk/>
            <pc:sldMk cId="2209323906" sldId="353"/>
            <ac:spMk id="7" creationId="{00000000-0000-0000-0000-000000000000}"/>
          </ac:spMkLst>
        </pc:spChg>
        <pc:spChg chg="mod">
          <ac:chgData name="Lombardo, Timothy Paul" userId="bb3fd58c-3bf2-4d13-ad05-8aac89cc02d3" providerId="ADAL" clId="{AC1A256E-9B0E-47EF-A569-CA530F36FA4E}" dt="2021-09-30T18:08:42.124" v="24"/>
          <ac:spMkLst>
            <pc:docMk/>
            <pc:sldMk cId="2209323906" sldId="353"/>
            <ac:spMk id="8" creationId="{00000000-0000-0000-0000-000000000000}"/>
          </ac:spMkLst>
        </pc:spChg>
        <pc:spChg chg="add del mod">
          <ac:chgData name="Lombardo, Timothy Paul" userId="bb3fd58c-3bf2-4d13-ad05-8aac89cc02d3" providerId="ADAL" clId="{AC1A256E-9B0E-47EF-A569-CA530F36FA4E}" dt="2021-09-30T18:10:32.155" v="81"/>
          <ac:spMkLst>
            <pc:docMk/>
            <pc:sldMk cId="2209323906" sldId="353"/>
            <ac:spMk id="9" creationId="{E413F56B-490C-4A90-9600-0DD345534C77}"/>
          </ac:spMkLst>
        </pc:spChg>
        <pc:spChg chg="add del mod">
          <ac:chgData name="Lombardo, Timothy Paul" userId="bb3fd58c-3bf2-4d13-ad05-8aac89cc02d3" providerId="ADAL" clId="{AC1A256E-9B0E-47EF-A569-CA530F36FA4E}" dt="2021-09-30T18:10:32.155" v="81"/>
          <ac:spMkLst>
            <pc:docMk/>
            <pc:sldMk cId="2209323906" sldId="353"/>
            <ac:spMk id="10" creationId="{F0BC14AB-DC2C-4A1E-B1B5-3AC2DC72185B}"/>
          </ac:spMkLst>
        </pc:spChg>
        <pc:spChg chg="add del mod">
          <ac:chgData name="Lombardo, Timothy Paul" userId="bb3fd58c-3bf2-4d13-ad05-8aac89cc02d3" providerId="ADAL" clId="{AC1A256E-9B0E-47EF-A569-CA530F36FA4E}" dt="2021-09-30T18:10:32.155" v="81"/>
          <ac:spMkLst>
            <pc:docMk/>
            <pc:sldMk cId="2209323906" sldId="353"/>
            <ac:spMk id="11" creationId="{71337E69-AD47-4B07-978F-37FC44D8FC22}"/>
          </ac:spMkLst>
        </pc:spChg>
        <pc:spChg chg="add mod">
          <ac:chgData name="Lombardo, Timothy Paul" userId="bb3fd58c-3bf2-4d13-ad05-8aac89cc02d3" providerId="ADAL" clId="{AC1A256E-9B0E-47EF-A569-CA530F36FA4E}" dt="2021-09-30T18:10:32.155" v="81"/>
          <ac:spMkLst>
            <pc:docMk/>
            <pc:sldMk cId="2209323906" sldId="353"/>
            <ac:spMk id="12" creationId="{6B32E575-2703-43D6-AA6D-6CA07DC0C09B}"/>
          </ac:spMkLst>
        </pc:spChg>
        <pc:graphicFrameChg chg="mod">
          <ac:chgData name="Lombardo, Timothy Paul" userId="bb3fd58c-3bf2-4d13-ad05-8aac89cc02d3" providerId="ADAL" clId="{AC1A256E-9B0E-47EF-A569-CA530F36FA4E}" dt="2021-09-30T18:08:42.124" v="24"/>
          <ac:graphicFrameMkLst>
            <pc:docMk/>
            <pc:sldMk cId="2209323906" sldId="353"/>
            <ac:graphicFrameMk id="5" creationId="{00000000-0000-0000-0000-000000000000}"/>
          </ac:graphicFrameMkLst>
        </pc:graphicFrameChg>
        <pc:graphicFrameChg chg="mod">
          <ac:chgData name="Lombardo, Timothy Paul" userId="bb3fd58c-3bf2-4d13-ad05-8aac89cc02d3" providerId="ADAL" clId="{AC1A256E-9B0E-47EF-A569-CA530F36FA4E}" dt="2021-09-30T18:08:42.124" v="24"/>
          <ac:graphicFrameMkLst>
            <pc:docMk/>
            <pc:sldMk cId="2209323906" sldId="353"/>
            <ac:graphicFrameMk id="6" creationId="{00000000-0000-0000-0000-000000000000}"/>
          </ac:graphicFrameMkLst>
        </pc:graphicFrameChg>
        <pc:graphicFrameChg chg="mod">
          <ac:chgData name="Lombardo, Timothy Paul" userId="bb3fd58c-3bf2-4d13-ad05-8aac89cc02d3" providerId="ADAL" clId="{AC1A256E-9B0E-47EF-A569-CA530F36FA4E}" dt="2021-09-30T18:08:42.124" v="24"/>
          <ac:graphicFrameMkLst>
            <pc:docMk/>
            <pc:sldMk cId="2209323906" sldId="353"/>
            <ac:graphicFrameMk id="63489" creationId="{00000000-0000-0000-0000-000000000000}"/>
          </ac:graphicFrameMkLst>
        </pc:graphicFrameChg>
      </pc:sldChg>
      <pc:sldChg chg="addSp delSp modSp modTransition">
        <pc:chgData name="Lombardo, Timothy Paul" userId="bb3fd58c-3bf2-4d13-ad05-8aac89cc02d3" providerId="ADAL" clId="{AC1A256E-9B0E-47EF-A569-CA530F36FA4E}" dt="2021-09-30T18:10:32.155" v="81"/>
        <pc:sldMkLst>
          <pc:docMk/>
          <pc:sldMk cId="859499728" sldId="354"/>
        </pc:sldMkLst>
        <pc:spChg chg="mod">
          <ac:chgData name="Lombardo, Timothy Paul" userId="bb3fd58c-3bf2-4d13-ad05-8aac89cc02d3" providerId="ADAL" clId="{AC1A256E-9B0E-47EF-A569-CA530F36FA4E}" dt="2021-09-30T18:08:42.399" v="32" actId="27636"/>
          <ac:spMkLst>
            <pc:docMk/>
            <pc:sldMk cId="859499728" sldId="354"/>
            <ac:spMk id="2" creationId="{00000000-0000-0000-0000-000000000000}"/>
          </ac:spMkLst>
        </pc:spChg>
        <pc:spChg chg="add del mod">
          <ac:chgData name="Lombardo, Timothy Paul" userId="bb3fd58c-3bf2-4d13-ad05-8aac89cc02d3" providerId="ADAL" clId="{AC1A256E-9B0E-47EF-A569-CA530F36FA4E}" dt="2021-09-30T18:10:32.155" v="81"/>
          <ac:spMkLst>
            <pc:docMk/>
            <pc:sldMk cId="859499728" sldId="354"/>
            <ac:spMk id="6" creationId="{A668EE21-DD7A-46E7-A5B8-4B0D5E27EF4E}"/>
          </ac:spMkLst>
        </pc:spChg>
        <pc:spChg chg="add del mod">
          <ac:chgData name="Lombardo, Timothy Paul" userId="bb3fd58c-3bf2-4d13-ad05-8aac89cc02d3" providerId="ADAL" clId="{AC1A256E-9B0E-47EF-A569-CA530F36FA4E}" dt="2021-09-30T18:10:32.155" v="81"/>
          <ac:spMkLst>
            <pc:docMk/>
            <pc:sldMk cId="859499728" sldId="354"/>
            <ac:spMk id="7" creationId="{A1E39703-06DD-4F17-BAA2-58A8043809B1}"/>
          </ac:spMkLst>
        </pc:spChg>
        <pc:spChg chg="add del mod">
          <ac:chgData name="Lombardo, Timothy Paul" userId="bb3fd58c-3bf2-4d13-ad05-8aac89cc02d3" providerId="ADAL" clId="{AC1A256E-9B0E-47EF-A569-CA530F36FA4E}" dt="2021-09-30T18:10:32.155" v="81"/>
          <ac:spMkLst>
            <pc:docMk/>
            <pc:sldMk cId="859499728" sldId="354"/>
            <ac:spMk id="8" creationId="{E43C8864-9985-471E-B148-51153C3FF805}"/>
          </ac:spMkLst>
        </pc:spChg>
        <pc:spChg chg="add del mod">
          <ac:chgData name="Lombardo, Timothy Paul" userId="bb3fd58c-3bf2-4d13-ad05-8aac89cc02d3" providerId="ADAL" clId="{AC1A256E-9B0E-47EF-A569-CA530F36FA4E}" dt="2021-09-30T18:10:32.155" v="81"/>
          <ac:spMkLst>
            <pc:docMk/>
            <pc:sldMk cId="859499728" sldId="354"/>
            <ac:spMk id="9" creationId="{4CB2F52C-CC39-4049-95D8-BD24380E08EB}"/>
          </ac:spMkLst>
        </pc:spChg>
        <pc:spChg chg="add mod">
          <ac:chgData name="Lombardo, Timothy Paul" userId="bb3fd58c-3bf2-4d13-ad05-8aac89cc02d3" providerId="ADAL" clId="{AC1A256E-9B0E-47EF-A569-CA530F36FA4E}" dt="2021-09-30T18:10:32.155" v="81"/>
          <ac:spMkLst>
            <pc:docMk/>
            <pc:sldMk cId="859499728" sldId="354"/>
            <ac:spMk id="10" creationId="{1BF4E0AD-0B39-4EE6-AD50-E2FB8E39FB62}"/>
          </ac:spMkLst>
        </pc:spChg>
      </pc:sldChg>
      <pc:sldChg chg="addSp delSp modSp modTransition">
        <pc:chgData name="Lombardo, Timothy Paul" userId="bb3fd58c-3bf2-4d13-ad05-8aac89cc02d3" providerId="ADAL" clId="{AC1A256E-9B0E-47EF-A569-CA530F36FA4E}" dt="2021-09-30T18:10:32.155" v="81"/>
        <pc:sldMkLst>
          <pc:docMk/>
          <pc:sldMk cId="459269569" sldId="355"/>
        </pc:sldMkLst>
        <pc:spChg chg="mod">
          <ac:chgData name="Lombardo, Timothy Paul" userId="bb3fd58c-3bf2-4d13-ad05-8aac89cc02d3" providerId="ADAL" clId="{AC1A256E-9B0E-47EF-A569-CA530F36FA4E}" dt="2021-09-30T18:10:19.331" v="77" actId="27636"/>
          <ac:spMkLst>
            <pc:docMk/>
            <pc:sldMk cId="459269569" sldId="355"/>
            <ac:spMk id="3" creationId="{00000000-0000-0000-0000-000000000000}"/>
          </ac:spMkLst>
        </pc:spChg>
        <pc:spChg chg="add del mod">
          <ac:chgData name="Lombardo, Timothy Paul" userId="bb3fd58c-3bf2-4d13-ad05-8aac89cc02d3" providerId="ADAL" clId="{AC1A256E-9B0E-47EF-A569-CA530F36FA4E}" dt="2021-09-30T18:10:32.155" v="81"/>
          <ac:spMkLst>
            <pc:docMk/>
            <pc:sldMk cId="459269569" sldId="355"/>
            <ac:spMk id="6" creationId="{8ADCD673-98DE-4809-8807-AE47CBD48E40}"/>
          </ac:spMkLst>
        </pc:spChg>
        <pc:spChg chg="add del mod">
          <ac:chgData name="Lombardo, Timothy Paul" userId="bb3fd58c-3bf2-4d13-ad05-8aac89cc02d3" providerId="ADAL" clId="{AC1A256E-9B0E-47EF-A569-CA530F36FA4E}" dt="2021-09-30T18:10:32.155" v="81"/>
          <ac:spMkLst>
            <pc:docMk/>
            <pc:sldMk cId="459269569" sldId="355"/>
            <ac:spMk id="7" creationId="{4C237315-C0EA-45C7-92F0-19BAA7544B6A}"/>
          </ac:spMkLst>
        </pc:spChg>
        <pc:spChg chg="add del mod">
          <ac:chgData name="Lombardo, Timothy Paul" userId="bb3fd58c-3bf2-4d13-ad05-8aac89cc02d3" providerId="ADAL" clId="{AC1A256E-9B0E-47EF-A569-CA530F36FA4E}" dt="2021-09-30T18:10:32.155" v="81"/>
          <ac:spMkLst>
            <pc:docMk/>
            <pc:sldMk cId="459269569" sldId="355"/>
            <ac:spMk id="8" creationId="{2DCC5A52-F465-4840-B3E5-CC81077E4284}"/>
          </ac:spMkLst>
        </pc:spChg>
        <pc:spChg chg="add del mod">
          <ac:chgData name="Lombardo, Timothy Paul" userId="bb3fd58c-3bf2-4d13-ad05-8aac89cc02d3" providerId="ADAL" clId="{AC1A256E-9B0E-47EF-A569-CA530F36FA4E}" dt="2021-09-30T18:10:32.155" v="81"/>
          <ac:spMkLst>
            <pc:docMk/>
            <pc:sldMk cId="459269569" sldId="355"/>
            <ac:spMk id="9" creationId="{F912BAE9-D8B2-45F8-952E-06356355C05D}"/>
          </ac:spMkLst>
        </pc:spChg>
        <pc:spChg chg="add mod">
          <ac:chgData name="Lombardo, Timothy Paul" userId="bb3fd58c-3bf2-4d13-ad05-8aac89cc02d3" providerId="ADAL" clId="{AC1A256E-9B0E-47EF-A569-CA530F36FA4E}" dt="2021-09-30T18:10:32.155" v="81"/>
          <ac:spMkLst>
            <pc:docMk/>
            <pc:sldMk cId="459269569" sldId="355"/>
            <ac:spMk id="10" creationId="{A70476FD-41A0-45CB-B32D-DE430F751F71}"/>
          </ac:spMkLst>
        </pc:spChg>
      </pc:sldChg>
      <pc:sldChg chg="addSp delSp modSp modTransition">
        <pc:chgData name="Lombardo, Timothy Paul" userId="bb3fd58c-3bf2-4d13-ad05-8aac89cc02d3" providerId="ADAL" clId="{AC1A256E-9B0E-47EF-A569-CA530F36FA4E}" dt="2021-09-30T18:10:32.155" v="81"/>
        <pc:sldMkLst>
          <pc:docMk/>
          <pc:sldMk cId="2442733399" sldId="356"/>
        </pc:sldMkLst>
        <pc:spChg chg="add del mod">
          <ac:chgData name="Lombardo, Timothy Paul" userId="bb3fd58c-3bf2-4d13-ad05-8aac89cc02d3" providerId="ADAL" clId="{AC1A256E-9B0E-47EF-A569-CA530F36FA4E}" dt="2021-09-30T18:10:32.155" v="81"/>
          <ac:spMkLst>
            <pc:docMk/>
            <pc:sldMk cId="2442733399" sldId="356"/>
            <ac:spMk id="6" creationId="{7BFF90BC-C58C-417F-AF95-3E7D1E951921}"/>
          </ac:spMkLst>
        </pc:spChg>
        <pc:spChg chg="add del mod">
          <ac:chgData name="Lombardo, Timothy Paul" userId="bb3fd58c-3bf2-4d13-ad05-8aac89cc02d3" providerId="ADAL" clId="{AC1A256E-9B0E-47EF-A569-CA530F36FA4E}" dt="2021-09-30T18:10:32.155" v="81"/>
          <ac:spMkLst>
            <pc:docMk/>
            <pc:sldMk cId="2442733399" sldId="356"/>
            <ac:spMk id="7" creationId="{AFCC4DCA-C1B6-439A-8963-00170D15C15B}"/>
          </ac:spMkLst>
        </pc:spChg>
        <pc:spChg chg="add del mod">
          <ac:chgData name="Lombardo, Timothy Paul" userId="bb3fd58c-3bf2-4d13-ad05-8aac89cc02d3" providerId="ADAL" clId="{AC1A256E-9B0E-47EF-A569-CA530F36FA4E}" dt="2021-09-30T18:10:32.155" v="81"/>
          <ac:spMkLst>
            <pc:docMk/>
            <pc:sldMk cId="2442733399" sldId="356"/>
            <ac:spMk id="8" creationId="{B16310AB-84DC-436C-B544-7016850EBC5C}"/>
          </ac:spMkLst>
        </pc:spChg>
        <pc:spChg chg="add del mod">
          <ac:chgData name="Lombardo, Timothy Paul" userId="bb3fd58c-3bf2-4d13-ad05-8aac89cc02d3" providerId="ADAL" clId="{AC1A256E-9B0E-47EF-A569-CA530F36FA4E}" dt="2021-09-30T18:10:32.155" v="81"/>
          <ac:spMkLst>
            <pc:docMk/>
            <pc:sldMk cId="2442733399" sldId="356"/>
            <ac:spMk id="9" creationId="{358C48DA-6862-4D00-B6E0-DFB65BC59617}"/>
          </ac:spMkLst>
        </pc:spChg>
        <pc:spChg chg="add mod">
          <ac:chgData name="Lombardo, Timothy Paul" userId="bb3fd58c-3bf2-4d13-ad05-8aac89cc02d3" providerId="ADAL" clId="{AC1A256E-9B0E-47EF-A569-CA530F36FA4E}" dt="2021-09-30T18:10:32.155" v="81"/>
          <ac:spMkLst>
            <pc:docMk/>
            <pc:sldMk cId="2442733399" sldId="356"/>
            <ac:spMk id="10" creationId="{C47E2935-0EF1-4B39-93C1-933F8E4F1292}"/>
          </ac:spMkLst>
        </pc:spChg>
      </pc:sldChg>
      <pc:sldChg chg="addSp delSp modSp modTransition">
        <pc:chgData name="Lombardo, Timothy Paul" userId="bb3fd58c-3bf2-4d13-ad05-8aac89cc02d3" providerId="ADAL" clId="{AC1A256E-9B0E-47EF-A569-CA530F36FA4E}" dt="2021-09-30T18:10:32.155" v="81"/>
        <pc:sldMkLst>
          <pc:docMk/>
          <pc:sldMk cId="2793806996" sldId="357"/>
        </pc:sldMkLst>
        <pc:spChg chg="mod">
          <ac:chgData name="Lombardo, Timothy Paul" userId="bb3fd58c-3bf2-4d13-ad05-8aac89cc02d3" providerId="ADAL" clId="{AC1A256E-9B0E-47EF-A569-CA530F36FA4E}" dt="2021-09-30T18:08:42.405" v="33" actId="27636"/>
          <ac:spMkLst>
            <pc:docMk/>
            <pc:sldMk cId="2793806996" sldId="357"/>
            <ac:spMk id="2" creationId="{00000000-0000-0000-0000-000000000000}"/>
          </ac:spMkLst>
        </pc:spChg>
        <pc:spChg chg="add del mod">
          <ac:chgData name="Lombardo, Timothy Paul" userId="bb3fd58c-3bf2-4d13-ad05-8aac89cc02d3" providerId="ADAL" clId="{AC1A256E-9B0E-47EF-A569-CA530F36FA4E}" dt="2021-09-30T18:10:32.155" v="81"/>
          <ac:spMkLst>
            <pc:docMk/>
            <pc:sldMk cId="2793806996" sldId="357"/>
            <ac:spMk id="6" creationId="{C16E5283-3849-4239-949B-A0AD967AB38C}"/>
          </ac:spMkLst>
        </pc:spChg>
        <pc:spChg chg="add del mod">
          <ac:chgData name="Lombardo, Timothy Paul" userId="bb3fd58c-3bf2-4d13-ad05-8aac89cc02d3" providerId="ADAL" clId="{AC1A256E-9B0E-47EF-A569-CA530F36FA4E}" dt="2021-09-30T18:10:32.155" v="81"/>
          <ac:spMkLst>
            <pc:docMk/>
            <pc:sldMk cId="2793806996" sldId="357"/>
            <ac:spMk id="7" creationId="{501B2DEC-E233-4640-8851-12057A9755EE}"/>
          </ac:spMkLst>
        </pc:spChg>
        <pc:spChg chg="add del mod">
          <ac:chgData name="Lombardo, Timothy Paul" userId="bb3fd58c-3bf2-4d13-ad05-8aac89cc02d3" providerId="ADAL" clId="{AC1A256E-9B0E-47EF-A569-CA530F36FA4E}" dt="2021-09-30T18:10:32.155" v="81"/>
          <ac:spMkLst>
            <pc:docMk/>
            <pc:sldMk cId="2793806996" sldId="357"/>
            <ac:spMk id="8" creationId="{7D26CC7B-5FA8-4E43-8689-290CF426AEDC}"/>
          </ac:spMkLst>
        </pc:spChg>
        <pc:spChg chg="add del mod">
          <ac:chgData name="Lombardo, Timothy Paul" userId="bb3fd58c-3bf2-4d13-ad05-8aac89cc02d3" providerId="ADAL" clId="{AC1A256E-9B0E-47EF-A569-CA530F36FA4E}" dt="2021-09-30T18:10:32.155" v="81"/>
          <ac:spMkLst>
            <pc:docMk/>
            <pc:sldMk cId="2793806996" sldId="357"/>
            <ac:spMk id="9" creationId="{DB8F8C86-9A86-47F1-BBF5-DC82A4251580}"/>
          </ac:spMkLst>
        </pc:spChg>
        <pc:spChg chg="add mod">
          <ac:chgData name="Lombardo, Timothy Paul" userId="bb3fd58c-3bf2-4d13-ad05-8aac89cc02d3" providerId="ADAL" clId="{AC1A256E-9B0E-47EF-A569-CA530F36FA4E}" dt="2021-09-30T18:10:32.155" v="81"/>
          <ac:spMkLst>
            <pc:docMk/>
            <pc:sldMk cId="2793806996" sldId="357"/>
            <ac:spMk id="10" creationId="{455F2110-C22F-44B8-89A3-D405CE0B6246}"/>
          </ac:spMkLst>
        </pc:spChg>
      </pc:sldChg>
      <pc:sldChg chg="addSp delSp modSp modTransition">
        <pc:chgData name="Lombardo, Timothy Paul" userId="bb3fd58c-3bf2-4d13-ad05-8aac89cc02d3" providerId="ADAL" clId="{AC1A256E-9B0E-47EF-A569-CA530F36FA4E}" dt="2021-09-30T18:10:32.155" v="81"/>
        <pc:sldMkLst>
          <pc:docMk/>
          <pc:sldMk cId="1042658785" sldId="358"/>
        </pc:sldMkLst>
        <pc:spChg chg="add del mod">
          <ac:chgData name="Lombardo, Timothy Paul" userId="bb3fd58c-3bf2-4d13-ad05-8aac89cc02d3" providerId="ADAL" clId="{AC1A256E-9B0E-47EF-A569-CA530F36FA4E}" dt="2021-09-30T18:10:32.155" v="81"/>
          <ac:spMkLst>
            <pc:docMk/>
            <pc:sldMk cId="1042658785" sldId="358"/>
            <ac:spMk id="6" creationId="{842BC540-E532-4124-B670-5401868EA277}"/>
          </ac:spMkLst>
        </pc:spChg>
        <pc:spChg chg="add del mod">
          <ac:chgData name="Lombardo, Timothy Paul" userId="bb3fd58c-3bf2-4d13-ad05-8aac89cc02d3" providerId="ADAL" clId="{AC1A256E-9B0E-47EF-A569-CA530F36FA4E}" dt="2021-09-30T18:10:32.155" v="81"/>
          <ac:spMkLst>
            <pc:docMk/>
            <pc:sldMk cId="1042658785" sldId="358"/>
            <ac:spMk id="7" creationId="{689C2154-0940-4AD5-A941-19F8F3A5D5C0}"/>
          </ac:spMkLst>
        </pc:spChg>
        <pc:spChg chg="add del mod">
          <ac:chgData name="Lombardo, Timothy Paul" userId="bb3fd58c-3bf2-4d13-ad05-8aac89cc02d3" providerId="ADAL" clId="{AC1A256E-9B0E-47EF-A569-CA530F36FA4E}" dt="2021-09-30T18:10:32.155" v="81"/>
          <ac:spMkLst>
            <pc:docMk/>
            <pc:sldMk cId="1042658785" sldId="358"/>
            <ac:spMk id="8" creationId="{73E64610-D8D6-4256-916D-EDDAF4ADC810}"/>
          </ac:spMkLst>
        </pc:spChg>
        <pc:spChg chg="add del mod">
          <ac:chgData name="Lombardo, Timothy Paul" userId="bb3fd58c-3bf2-4d13-ad05-8aac89cc02d3" providerId="ADAL" clId="{AC1A256E-9B0E-47EF-A569-CA530F36FA4E}" dt="2021-09-30T18:10:32.155" v="81"/>
          <ac:spMkLst>
            <pc:docMk/>
            <pc:sldMk cId="1042658785" sldId="358"/>
            <ac:spMk id="9" creationId="{0A08FEF1-96EB-4194-8426-425B6516FB3C}"/>
          </ac:spMkLst>
        </pc:spChg>
        <pc:spChg chg="add mod">
          <ac:chgData name="Lombardo, Timothy Paul" userId="bb3fd58c-3bf2-4d13-ad05-8aac89cc02d3" providerId="ADAL" clId="{AC1A256E-9B0E-47EF-A569-CA530F36FA4E}" dt="2021-09-30T18:10:32.155" v="81"/>
          <ac:spMkLst>
            <pc:docMk/>
            <pc:sldMk cId="1042658785" sldId="358"/>
            <ac:spMk id="10" creationId="{61ED9F81-FEC2-4C8A-9B0C-0E50E6FDDC96}"/>
          </ac:spMkLst>
        </pc:spChg>
      </pc:sldChg>
      <pc:sldChg chg="addSp delSp modSp modTransition">
        <pc:chgData name="Lombardo, Timothy Paul" userId="bb3fd58c-3bf2-4d13-ad05-8aac89cc02d3" providerId="ADAL" clId="{AC1A256E-9B0E-47EF-A569-CA530F36FA4E}" dt="2021-09-30T18:10:32.155" v="81"/>
        <pc:sldMkLst>
          <pc:docMk/>
          <pc:sldMk cId="1792418892" sldId="359"/>
        </pc:sldMkLst>
        <pc:spChg chg="mod">
          <ac:chgData name="Lombardo, Timothy Paul" userId="bb3fd58c-3bf2-4d13-ad05-8aac89cc02d3" providerId="ADAL" clId="{AC1A256E-9B0E-47EF-A569-CA530F36FA4E}" dt="2021-09-30T18:10:19.347" v="78" actId="27636"/>
          <ac:spMkLst>
            <pc:docMk/>
            <pc:sldMk cId="1792418892" sldId="359"/>
            <ac:spMk id="3" creationId="{00000000-0000-0000-0000-000000000000}"/>
          </ac:spMkLst>
        </pc:spChg>
        <pc:spChg chg="add del mod">
          <ac:chgData name="Lombardo, Timothy Paul" userId="bb3fd58c-3bf2-4d13-ad05-8aac89cc02d3" providerId="ADAL" clId="{AC1A256E-9B0E-47EF-A569-CA530F36FA4E}" dt="2021-09-30T18:10:32.155" v="81"/>
          <ac:spMkLst>
            <pc:docMk/>
            <pc:sldMk cId="1792418892" sldId="359"/>
            <ac:spMk id="6" creationId="{450BCB69-B8DE-4498-AB98-C8AB54D3EAE1}"/>
          </ac:spMkLst>
        </pc:spChg>
        <pc:spChg chg="add del mod">
          <ac:chgData name="Lombardo, Timothy Paul" userId="bb3fd58c-3bf2-4d13-ad05-8aac89cc02d3" providerId="ADAL" clId="{AC1A256E-9B0E-47EF-A569-CA530F36FA4E}" dt="2021-09-30T18:10:32.155" v="81"/>
          <ac:spMkLst>
            <pc:docMk/>
            <pc:sldMk cId="1792418892" sldId="359"/>
            <ac:spMk id="7" creationId="{38A2DE58-F4F6-4CBE-A44C-DACA839BB05A}"/>
          </ac:spMkLst>
        </pc:spChg>
        <pc:spChg chg="add del mod">
          <ac:chgData name="Lombardo, Timothy Paul" userId="bb3fd58c-3bf2-4d13-ad05-8aac89cc02d3" providerId="ADAL" clId="{AC1A256E-9B0E-47EF-A569-CA530F36FA4E}" dt="2021-09-30T18:10:32.155" v="81"/>
          <ac:spMkLst>
            <pc:docMk/>
            <pc:sldMk cId="1792418892" sldId="359"/>
            <ac:spMk id="8" creationId="{FCB16B4D-20A5-4EAB-877B-5756C8E21019}"/>
          </ac:spMkLst>
        </pc:spChg>
        <pc:spChg chg="add del mod">
          <ac:chgData name="Lombardo, Timothy Paul" userId="bb3fd58c-3bf2-4d13-ad05-8aac89cc02d3" providerId="ADAL" clId="{AC1A256E-9B0E-47EF-A569-CA530F36FA4E}" dt="2021-09-30T18:10:32.155" v="81"/>
          <ac:spMkLst>
            <pc:docMk/>
            <pc:sldMk cId="1792418892" sldId="359"/>
            <ac:spMk id="9" creationId="{1EDEB51D-81C6-4E2D-B7A2-1FD7345953B4}"/>
          </ac:spMkLst>
        </pc:spChg>
        <pc:spChg chg="add mod">
          <ac:chgData name="Lombardo, Timothy Paul" userId="bb3fd58c-3bf2-4d13-ad05-8aac89cc02d3" providerId="ADAL" clId="{AC1A256E-9B0E-47EF-A569-CA530F36FA4E}" dt="2021-09-30T18:10:32.155" v="81"/>
          <ac:spMkLst>
            <pc:docMk/>
            <pc:sldMk cId="1792418892" sldId="359"/>
            <ac:spMk id="10" creationId="{A462AF83-6CA7-4294-840C-E87B69862A82}"/>
          </ac:spMkLst>
        </pc:spChg>
      </pc:sldChg>
      <pc:sldChg chg="addSp delSp modSp modTransition">
        <pc:chgData name="Lombardo, Timothy Paul" userId="bb3fd58c-3bf2-4d13-ad05-8aac89cc02d3" providerId="ADAL" clId="{AC1A256E-9B0E-47EF-A569-CA530F36FA4E}" dt="2021-09-30T18:10:32.155" v="81"/>
        <pc:sldMkLst>
          <pc:docMk/>
          <pc:sldMk cId="1071101011" sldId="360"/>
        </pc:sldMkLst>
        <pc:spChg chg="add del mod">
          <ac:chgData name="Lombardo, Timothy Paul" userId="bb3fd58c-3bf2-4d13-ad05-8aac89cc02d3" providerId="ADAL" clId="{AC1A256E-9B0E-47EF-A569-CA530F36FA4E}" dt="2021-09-30T18:10:32.155" v="81"/>
          <ac:spMkLst>
            <pc:docMk/>
            <pc:sldMk cId="1071101011" sldId="360"/>
            <ac:spMk id="6" creationId="{3F2ECD33-10FA-4893-9007-1BD550C6C0B3}"/>
          </ac:spMkLst>
        </pc:spChg>
        <pc:spChg chg="add del mod">
          <ac:chgData name="Lombardo, Timothy Paul" userId="bb3fd58c-3bf2-4d13-ad05-8aac89cc02d3" providerId="ADAL" clId="{AC1A256E-9B0E-47EF-A569-CA530F36FA4E}" dt="2021-09-30T18:10:32.155" v="81"/>
          <ac:spMkLst>
            <pc:docMk/>
            <pc:sldMk cId="1071101011" sldId="360"/>
            <ac:spMk id="7" creationId="{3E1A77AE-AC1B-4C82-824F-66F62B70AD58}"/>
          </ac:spMkLst>
        </pc:spChg>
        <pc:spChg chg="add del mod">
          <ac:chgData name="Lombardo, Timothy Paul" userId="bb3fd58c-3bf2-4d13-ad05-8aac89cc02d3" providerId="ADAL" clId="{AC1A256E-9B0E-47EF-A569-CA530F36FA4E}" dt="2021-09-30T18:10:32.155" v="81"/>
          <ac:spMkLst>
            <pc:docMk/>
            <pc:sldMk cId="1071101011" sldId="360"/>
            <ac:spMk id="8" creationId="{24137D0E-27B4-425C-8878-9EE91D106297}"/>
          </ac:spMkLst>
        </pc:spChg>
        <pc:spChg chg="add del mod">
          <ac:chgData name="Lombardo, Timothy Paul" userId="bb3fd58c-3bf2-4d13-ad05-8aac89cc02d3" providerId="ADAL" clId="{AC1A256E-9B0E-47EF-A569-CA530F36FA4E}" dt="2021-09-30T18:10:32.155" v="81"/>
          <ac:spMkLst>
            <pc:docMk/>
            <pc:sldMk cId="1071101011" sldId="360"/>
            <ac:spMk id="9" creationId="{E7FF708D-826A-4C1F-ADE7-B8E8D4A52088}"/>
          </ac:spMkLst>
        </pc:spChg>
        <pc:spChg chg="add mod">
          <ac:chgData name="Lombardo, Timothy Paul" userId="bb3fd58c-3bf2-4d13-ad05-8aac89cc02d3" providerId="ADAL" clId="{AC1A256E-9B0E-47EF-A569-CA530F36FA4E}" dt="2021-09-30T18:10:32.155" v="81"/>
          <ac:spMkLst>
            <pc:docMk/>
            <pc:sldMk cId="1071101011" sldId="360"/>
            <ac:spMk id="10" creationId="{34F4D067-1DB0-4C92-BB02-C672C6620E82}"/>
          </ac:spMkLst>
        </pc:spChg>
      </pc:sldChg>
      <pc:sldChg chg="addSp delSp modSp modTransition modAnim">
        <pc:chgData name="Lombardo, Timothy Paul" userId="bb3fd58c-3bf2-4d13-ad05-8aac89cc02d3" providerId="ADAL" clId="{AC1A256E-9B0E-47EF-A569-CA530F36FA4E}" dt="2021-09-30T18:10:32.155" v="81"/>
        <pc:sldMkLst>
          <pc:docMk/>
          <pc:sldMk cId="2954661642" sldId="361"/>
        </pc:sldMkLst>
        <pc:spChg chg="mod">
          <ac:chgData name="Lombardo, Timothy Paul" userId="bb3fd58c-3bf2-4d13-ad05-8aac89cc02d3" providerId="ADAL" clId="{AC1A256E-9B0E-47EF-A569-CA530F36FA4E}" dt="2021-09-30T18:10:19.360" v="79" actId="27636"/>
          <ac:spMkLst>
            <pc:docMk/>
            <pc:sldMk cId="2954661642" sldId="361"/>
            <ac:spMk id="3" creationId="{00000000-0000-0000-0000-000000000000}"/>
          </ac:spMkLst>
        </pc:spChg>
        <pc:spChg chg="add del mod">
          <ac:chgData name="Lombardo, Timothy Paul" userId="bb3fd58c-3bf2-4d13-ad05-8aac89cc02d3" providerId="ADAL" clId="{AC1A256E-9B0E-47EF-A569-CA530F36FA4E}" dt="2021-09-30T18:10:32.155" v="81"/>
          <ac:spMkLst>
            <pc:docMk/>
            <pc:sldMk cId="2954661642" sldId="361"/>
            <ac:spMk id="5" creationId="{37BDC87F-9C1D-4552-BAA7-73BF617A24FD}"/>
          </ac:spMkLst>
        </pc:spChg>
        <pc:spChg chg="add del mod">
          <ac:chgData name="Lombardo, Timothy Paul" userId="bb3fd58c-3bf2-4d13-ad05-8aac89cc02d3" providerId="ADAL" clId="{AC1A256E-9B0E-47EF-A569-CA530F36FA4E}" dt="2021-09-30T18:10:32.155" v="81"/>
          <ac:spMkLst>
            <pc:docMk/>
            <pc:sldMk cId="2954661642" sldId="361"/>
            <ac:spMk id="7" creationId="{FC320377-BB96-459F-88C3-6C0BE094B7D7}"/>
          </ac:spMkLst>
        </pc:spChg>
        <pc:spChg chg="add del mod">
          <ac:chgData name="Lombardo, Timothy Paul" userId="bb3fd58c-3bf2-4d13-ad05-8aac89cc02d3" providerId="ADAL" clId="{AC1A256E-9B0E-47EF-A569-CA530F36FA4E}" dt="2021-09-30T18:10:32.155" v="81"/>
          <ac:spMkLst>
            <pc:docMk/>
            <pc:sldMk cId="2954661642" sldId="361"/>
            <ac:spMk id="8" creationId="{007585AC-9EFD-423E-9753-7B3FBDCEFCBF}"/>
          </ac:spMkLst>
        </pc:spChg>
        <pc:spChg chg="add del mod">
          <ac:chgData name="Lombardo, Timothy Paul" userId="bb3fd58c-3bf2-4d13-ad05-8aac89cc02d3" providerId="ADAL" clId="{AC1A256E-9B0E-47EF-A569-CA530F36FA4E}" dt="2021-09-30T18:10:32.155" v="81"/>
          <ac:spMkLst>
            <pc:docMk/>
            <pc:sldMk cId="2954661642" sldId="361"/>
            <ac:spMk id="9" creationId="{2219E98D-B0A7-4EE5-998D-447CAC7D3700}"/>
          </ac:spMkLst>
        </pc:spChg>
        <pc:spChg chg="add mod">
          <ac:chgData name="Lombardo, Timothy Paul" userId="bb3fd58c-3bf2-4d13-ad05-8aac89cc02d3" providerId="ADAL" clId="{AC1A256E-9B0E-47EF-A569-CA530F36FA4E}" dt="2021-09-30T18:10:32.155" v="81"/>
          <ac:spMkLst>
            <pc:docMk/>
            <pc:sldMk cId="2954661642" sldId="361"/>
            <ac:spMk id="10" creationId="{13CA026D-7068-4134-A1C9-E38724F7E98C}"/>
          </ac:spMkLst>
        </pc:spChg>
        <pc:picChg chg="mod">
          <ac:chgData name="Lombardo, Timothy Paul" userId="bb3fd58c-3bf2-4d13-ad05-8aac89cc02d3" providerId="ADAL" clId="{AC1A256E-9B0E-47EF-A569-CA530F36FA4E}" dt="2021-09-30T18:08:42.124" v="24"/>
          <ac:picMkLst>
            <pc:docMk/>
            <pc:sldMk cId="2954661642" sldId="361"/>
            <ac:picMk id="5122"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3672" tIns="46835" rIns="93672" bIns="46835" numCol="1" anchor="t" anchorCtr="0" compatLnSpc="1">
            <a:prstTxWarp prst="textNoShape">
              <a:avLst/>
            </a:prstTxWarp>
          </a:bodyPr>
          <a:lstStyle>
            <a:lvl1pPr defTabSz="936625">
              <a:defRPr sz="1200">
                <a:latin typeface="Times New Roman" pitchFamily="18" charset="0"/>
              </a:defRPr>
            </a:lvl1pPr>
          </a:lstStyle>
          <a:p>
            <a:pPr>
              <a:defRPr/>
            </a:pPr>
            <a:endParaRPr lang="en-US" altLang="en-US"/>
          </a:p>
        </p:txBody>
      </p:sp>
      <p:sp>
        <p:nvSpPr>
          <p:cNvPr id="15257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3672" tIns="46835" rIns="93672" bIns="46835" numCol="1" anchor="t" anchorCtr="0" compatLnSpc="1">
            <a:prstTxWarp prst="textNoShape">
              <a:avLst/>
            </a:prstTxWarp>
          </a:bodyPr>
          <a:lstStyle>
            <a:lvl1pPr algn="r" defTabSz="936625">
              <a:defRPr sz="1200">
                <a:latin typeface="Times New Roman" pitchFamily="18" charset="0"/>
              </a:defRPr>
            </a:lvl1pPr>
          </a:lstStyle>
          <a:p>
            <a:pPr>
              <a:defRPr/>
            </a:pPr>
            <a:endParaRPr lang="en-US" altLang="en-US"/>
          </a:p>
        </p:txBody>
      </p:sp>
      <p:sp>
        <p:nvSpPr>
          <p:cNvPr id="152580" name="Rectangle 4"/>
          <p:cNvSpPr>
            <a:spLocks noGrp="1" noChangeArrowheads="1"/>
          </p:cNvSpPr>
          <p:nvPr>
            <p:ph type="ftr" sz="quarter" idx="2"/>
          </p:nvPr>
        </p:nvSpPr>
        <p:spPr bwMode="auto">
          <a:xfrm>
            <a:off x="0" y="9121775"/>
            <a:ext cx="3170238" cy="477838"/>
          </a:xfrm>
          <a:prstGeom prst="rect">
            <a:avLst/>
          </a:prstGeom>
          <a:noFill/>
          <a:ln w="9525">
            <a:noFill/>
            <a:miter lim="800000"/>
            <a:headEnd/>
            <a:tailEnd/>
          </a:ln>
          <a:effectLst/>
        </p:spPr>
        <p:txBody>
          <a:bodyPr vert="horz" wrap="square" lIns="93672" tIns="46835" rIns="93672" bIns="46835" numCol="1" anchor="b" anchorCtr="0" compatLnSpc="1">
            <a:prstTxWarp prst="textNoShape">
              <a:avLst/>
            </a:prstTxWarp>
          </a:bodyPr>
          <a:lstStyle>
            <a:lvl1pPr defTabSz="936625">
              <a:defRPr sz="1200">
                <a:latin typeface="Times New Roman" pitchFamily="18" charset="0"/>
              </a:defRPr>
            </a:lvl1pPr>
          </a:lstStyle>
          <a:p>
            <a:pPr>
              <a:defRPr/>
            </a:pPr>
            <a:endParaRPr lang="en-US" altLang="en-US"/>
          </a:p>
        </p:txBody>
      </p:sp>
      <p:sp>
        <p:nvSpPr>
          <p:cNvPr id="152581" name="Rectangle 5"/>
          <p:cNvSpPr>
            <a:spLocks noGrp="1" noChangeArrowheads="1"/>
          </p:cNvSpPr>
          <p:nvPr>
            <p:ph type="sldNum" sz="quarter" idx="3"/>
          </p:nvPr>
        </p:nvSpPr>
        <p:spPr bwMode="auto">
          <a:xfrm>
            <a:off x="4143375" y="9121775"/>
            <a:ext cx="3170238" cy="477838"/>
          </a:xfrm>
          <a:prstGeom prst="rect">
            <a:avLst/>
          </a:prstGeom>
          <a:noFill/>
          <a:ln w="9525">
            <a:noFill/>
            <a:miter lim="800000"/>
            <a:headEnd/>
            <a:tailEnd/>
          </a:ln>
          <a:effectLst/>
        </p:spPr>
        <p:txBody>
          <a:bodyPr vert="horz" wrap="square" lIns="93672" tIns="46835" rIns="93672" bIns="46835" numCol="1" anchor="b" anchorCtr="0" compatLnSpc="1">
            <a:prstTxWarp prst="textNoShape">
              <a:avLst/>
            </a:prstTxWarp>
          </a:bodyPr>
          <a:lstStyle>
            <a:lvl1pPr algn="r" defTabSz="936625">
              <a:defRPr sz="1200">
                <a:latin typeface="Times New Roman" pitchFamily="18" charset="0"/>
              </a:defRPr>
            </a:lvl1pPr>
          </a:lstStyle>
          <a:p>
            <a:pPr>
              <a:defRPr/>
            </a:pPr>
            <a:fld id="{7488452B-F3FF-4038-9E10-E7E29AAB3FBB}" type="slidenum">
              <a:rPr lang="en-US" altLang="en-US"/>
              <a:pPr>
                <a:defRPr/>
              </a:pPr>
              <a:t>‹#›</a:t>
            </a:fld>
            <a:endParaRPr lang="en-US" altLang="en-US"/>
          </a:p>
        </p:txBody>
      </p:sp>
    </p:spTree>
    <p:extLst>
      <p:ext uri="{BB962C8B-B14F-4D97-AF65-F5344CB8AC3E}">
        <p14:creationId xmlns:p14="http://schemas.microsoft.com/office/powerpoint/2010/main" val="2709217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9020" tIns="49512" rIns="99020" bIns="49512" numCol="1" anchor="t" anchorCtr="0" compatLnSpc="1">
            <a:prstTxWarp prst="textNoShape">
              <a:avLst/>
            </a:prstTxWarp>
          </a:bodyPr>
          <a:lstStyle>
            <a:lvl1pPr defTabSz="989013">
              <a:defRPr sz="1300">
                <a:latin typeface="Times New Roman" pitchFamily="18" charset="0"/>
              </a:defRPr>
            </a:lvl1pPr>
          </a:lstStyle>
          <a:p>
            <a:pPr>
              <a:defRPr/>
            </a:pPr>
            <a:endParaRPr lang="en-US" altLang="en-US"/>
          </a:p>
        </p:txBody>
      </p:sp>
      <p:sp>
        <p:nvSpPr>
          <p:cNvPr id="2765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9020" tIns="49512" rIns="99020" bIns="49512" numCol="1" anchor="t" anchorCtr="0" compatLnSpc="1">
            <a:prstTxWarp prst="textNoShape">
              <a:avLst/>
            </a:prstTxWarp>
          </a:bodyPr>
          <a:lstStyle>
            <a:lvl1pPr algn="r" defTabSz="989013">
              <a:defRPr sz="1300">
                <a:latin typeface="Times New Roman" pitchFamily="18" charset="0"/>
              </a:defRPr>
            </a:lvl1pPr>
          </a:lstStyle>
          <a:p>
            <a:pPr>
              <a:defRPr/>
            </a:pPr>
            <a:endParaRPr lang="en-US" altLang="en-US"/>
          </a:p>
        </p:txBody>
      </p:sp>
      <p:sp>
        <p:nvSpPr>
          <p:cNvPr id="34820" name="Rectangle 4"/>
          <p:cNvSpPr>
            <a:spLocks noGrp="1" noRot="1" noChangeAspect="1" noChangeArrowheads="1" noTextEdit="1"/>
          </p:cNvSpPr>
          <p:nvPr>
            <p:ph type="sldImg" idx="2"/>
          </p:nvPr>
        </p:nvSpPr>
        <p:spPr bwMode="auto">
          <a:xfrm>
            <a:off x="460375" y="720725"/>
            <a:ext cx="6399213"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9020" tIns="49512" rIns="99020" bIns="49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9020" tIns="49512" rIns="99020" bIns="49512" numCol="1" anchor="b" anchorCtr="0" compatLnSpc="1">
            <a:prstTxWarp prst="textNoShape">
              <a:avLst/>
            </a:prstTxWarp>
          </a:bodyPr>
          <a:lstStyle>
            <a:lvl1pPr defTabSz="989013">
              <a:defRPr sz="1300">
                <a:latin typeface="Times New Roman" pitchFamily="18" charset="0"/>
              </a:defRPr>
            </a:lvl1pPr>
          </a:lstStyle>
          <a:p>
            <a:pPr>
              <a:defRPr/>
            </a:pPr>
            <a:endParaRPr lang="en-US" altLang="en-US"/>
          </a:p>
        </p:txBody>
      </p:sp>
      <p:sp>
        <p:nvSpPr>
          <p:cNvPr id="2765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9020" tIns="49512" rIns="99020" bIns="49512" numCol="1" anchor="b" anchorCtr="0" compatLnSpc="1">
            <a:prstTxWarp prst="textNoShape">
              <a:avLst/>
            </a:prstTxWarp>
          </a:bodyPr>
          <a:lstStyle>
            <a:lvl1pPr algn="r" defTabSz="989013">
              <a:defRPr sz="1300">
                <a:latin typeface="Times New Roman" pitchFamily="18" charset="0"/>
              </a:defRPr>
            </a:lvl1pPr>
          </a:lstStyle>
          <a:p>
            <a:pPr>
              <a:defRPr/>
            </a:pPr>
            <a:fld id="{F060882F-5938-4485-AA2F-71BF6A4E6228}" type="slidenum">
              <a:rPr lang="en-US" altLang="en-US"/>
              <a:pPr>
                <a:defRPr/>
              </a:pPr>
              <a:t>‹#›</a:t>
            </a:fld>
            <a:endParaRPr lang="en-US" altLang="en-US"/>
          </a:p>
        </p:txBody>
      </p:sp>
    </p:spTree>
    <p:extLst>
      <p:ext uri="{BB962C8B-B14F-4D97-AF65-F5344CB8AC3E}">
        <p14:creationId xmlns:p14="http://schemas.microsoft.com/office/powerpoint/2010/main" val="260096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60375" y="720725"/>
            <a:ext cx="6399213" cy="36004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spcBef>
                <a:spcPct val="30000"/>
              </a:spcBef>
              <a:defRPr kumimoji="1" sz="1200">
                <a:solidFill>
                  <a:schemeClr val="tx1"/>
                </a:solidFill>
                <a:latin typeface="Times New Roman" pitchFamily="18" charset="0"/>
              </a:defRPr>
            </a:lvl1pPr>
            <a:lvl2pPr marL="742950" indent="-285750" defTabSz="989013" eaLnBrk="0" hangingPunct="0">
              <a:spcBef>
                <a:spcPct val="30000"/>
              </a:spcBef>
              <a:defRPr kumimoji="1" sz="1200">
                <a:solidFill>
                  <a:schemeClr val="tx1"/>
                </a:solidFill>
                <a:latin typeface="Times New Roman" pitchFamily="18" charset="0"/>
              </a:defRPr>
            </a:lvl2pPr>
            <a:lvl3pPr marL="1143000" indent="-228600" defTabSz="989013" eaLnBrk="0" hangingPunct="0">
              <a:spcBef>
                <a:spcPct val="30000"/>
              </a:spcBef>
              <a:defRPr kumimoji="1" sz="1200">
                <a:solidFill>
                  <a:schemeClr val="tx1"/>
                </a:solidFill>
                <a:latin typeface="Times New Roman" pitchFamily="18" charset="0"/>
              </a:defRPr>
            </a:lvl3pPr>
            <a:lvl4pPr marL="1600200" indent="-228600" defTabSz="989013" eaLnBrk="0" hangingPunct="0">
              <a:spcBef>
                <a:spcPct val="30000"/>
              </a:spcBef>
              <a:defRPr kumimoji="1" sz="1200">
                <a:solidFill>
                  <a:schemeClr val="tx1"/>
                </a:solidFill>
                <a:latin typeface="Times New Roman" pitchFamily="18" charset="0"/>
              </a:defRPr>
            </a:lvl4pPr>
            <a:lvl5pPr marL="2057400" indent="-228600" defTabSz="989013" eaLnBrk="0" hangingPunct="0">
              <a:spcBef>
                <a:spcPct val="30000"/>
              </a:spcBef>
              <a:defRPr kumimoji="1" sz="1200">
                <a:solidFill>
                  <a:schemeClr val="tx1"/>
                </a:solidFill>
                <a:latin typeface="Times New Roman" pitchFamily="18" charset="0"/>
              </a:defRPr>
            </a:lvl5pPr>
            <a:lvl6pPr marL="2514600" indent="-228600" defTabSz="989013" eaLnBrk="0" fontAlgn="base" hangingPunct="0">
              <a:spcBef>
                <a:spcPct val="30000"/>
              </a:spcBef>
              <a:spcAft>
                <a:spcPct val="0"/>
              </a:spcAft>
              <a:defRPr kumimoji="1" sz="1200">
                <a:solidFill>
                  <a:schemeClr val="tx1"/>
                </a:solidFill>
                <a:latin typeface="Times New Roman" pitchFamily="18" charset="0"/>
              </a:defRPr>
            </a:lvl6pPr>
            <a:lvl7pPr marL="2971800" indent="-228600" defTabSz="989013" eaLnBrk="0" fontAlgn="base" hangingPunct="0">
              <a:spcBef>
                <a:spcPct val="30000"/>
              </a:spcBef>
              <a:spcAft>
                <a:spcPct val="0"/>
              </a:spcAft>
              <a:defRPr kumimoji="1" sz="1200">
                <a:solidFill>
                  <a:schemeClr val="tx1"/>
                </a:solidFill>
                <a:latin typeface="Times New Roman" pitchFamily="18" charset="0"/>
              </a:defRPr>
            </a:lvl7pPr>
            <a:lvl8pPr marL="3429000" indent="-228600" defTabSz="989013" eaLnBrk="0" fontAlgn="base" hangingPunct="0">
              <a:spcBef>
                <a:spcPct val="30000"/>
              </a:spcBef>
              <a:spcAft>
                <a:spcPct val="0"/>
              </a:spcAft>
              <a:defRPr kumimoji="1" sz="1200">
                <a:solidFill>
                  <a:schemeClr val="tx1"/>
                </a:solidFill>
                <a:latin typeface="Times New Roman" pitchFamily="18" charset="0"/>
              </a:defRPr>
            </a:lvl8pPr>
            <a:lvl9pPr marL="3886200" indent="-228600" defTabSz="989013"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3F4640E2-5CF3-4D13-B556-AB479BC0228D}" type="slidenum">
              <a:rPr kumimoji="0" lang="en-US" altLang="en-US" sz="1300" smtClean="0"/>
              <a:pPr eaLnBrk="1" hangingPunct="1">
                <a:spcBef>
                  <a:spcPct val="0"/>
                </a:spcBef>
              </a:pPr>
              <a:t>2</a:t>
            </a:fld>
            <a:endParaRPr kumimoji="0" lang="en-US"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b="1" i="1">
                <a:solidFill>
                  <a:schemeClr val="tx1"/>
                </a:solidFill>
                <a:latin typeface="Verdana" pitchFamily="34" charset="0"/>
              </a:defRPr>
            </a:lvl1pPr>
            <a:lvl2pPr marL="742950" indent="-285750" defTabSz="989013">
              <a:defRPr b="1" i="1">
                <a:solidFill>
                  <a:schemeClr val="tx1"/>
                </a:solidFill>
                <a:latin typeface="Verdana" pitchFamily="34" charset="0"/>
              </a:defRPr>
            </a:lvl2pPr>
            <a:lvl3pPr marL="1143000" indent="-228600" defTabSz="989013">
              <a:defRPr b="1" i="1">
                <a:solidFill>
                  <a:schemeClr val="tx1"/>
                </a:solidFill>
                <a:latin typeface="Verdana" pitchFamily="34" charset="0"/>
              </a:defRPr>
            </a:lvl3pPr>
            <a:lvl4pPr marL="1600200" indent="-228600" defTabSz="989013">
              <a:defRPr b="1" i="1">
                <a:solidFill>
                  <a:schemeClr val="tx1"/>
                </a:solidFill>
                <a:latin typeface="Verdana" pitchFamily="34" charset="0"/>
              </a:defRPr>
            </a:lvl4pPr>
            <a:lvl5pPr marL="2057400" indent="-228600" defTabSz="989013">
              <a:defRPr b="1" i="1">
                <a:solidFill>
                  <a:schemeClr val="tx1"/>
                </a:solidFill>
                <a:latin typeface="Verdana" pitchFamily="34" charset="0"/>
              </a:defRPr>
            </a:lvl5pPr>
            <a:lvl6pPr marL="2514600" indent="-228600" defTabSz="989013" eaLnBrk="0" fontAlgn="base" hangingPunct="0">
              <a:spcBef>
                <a:spcPct val="0"/>
              </a:spcBef>
              <a:spcAft>
                <a:spcPct val="0"/>
              </a:spcAft>
              <a:defRPr b="1" i="1">
                <a:solidFill>
                  <a:schemeClr val="tx1"/>
                </a:solidFill>
                <a:latin typeface="Verdana" pitchFamily="34" charset="0"/>
              </a:defRPr>
            </a:lvl6pPr>
            <a:lvl7pPr marL="2971800" indent="-228600" defTabSz="989013" eaLnBrk="0" fontAlgn="base" hangingPunct="0">
              <a:spcBef>
                <a:spcPct val="0"/>
              </a:spcBef>
              <a:spcAft>
                <a:spcPct val="0"/>
              </a:spcAft>
              <a:defRPr b="1" i="1">
                <a:solidFill>
                  <a:schemeClr val="tx1"/>
                </a:solidFill>
                <a:latin typeface="Verdana" pitchFamily="34" charset="0"/>
              </a:defRPr>
            </a:lvl7pPr>
            <a:lvl8pPr marL="3429000" indent="-228600" defTabSz="989013" eaLnBrk="0" fontAlgn="base" hangingPunct="0">
              <a:spcBef>
                <a:spcPct val="0"/>
              </a:spcBef>
              <a:spcAft>
                <a:spcPct val="0"/>
              </a:spcAft>
              <a:defRPr b="1" i="1">
                <a:solidFill>
                  <a:schemeClr val="tx1"/>
                </a:solidFill>
                <a:latin typeface="Verdana" pitchFamily="34" charset="0"/>
              </a:defRPr>
            </a:lvl8pPr>
            <a:lvl9pPr marL="3886200" indent="-228600" defTabSz="989013" eaLnBrk="0" fontAlgn="base" hangingPunct="0">
              <a:spcBef>
                <a:spcPct val="0"/>
              </a:spcBef>
              <a:spcAft>
                <a:spcPct val="0"/>
              </a:spcAft>
              <a:defRPr b="1" i="1">
                <a:solidFill>
                  <a:schemeClr val="tx1"/>
                </a:solidFill>
                <a:latin typeface="Verdana" pitchFamily="34" charset="0"/>
              </a:defRPr>
            </a:lvl9pPr>
          </a:lstStyle>
          <a:p>
            <a:fld id="{F369423E-107F-4C6D-9AC2-6F64C0873D78}" type="slidenum">
              <a:rPr lang="zh-CN" altLang="en-US" b="0" i="0">
                <a:latin typeface="Arial" charset="0"/>
              </a:rPr>
              <a:pPr/>
              <a:t>7</a:t>
            </a:fld>
            <a:endParaRPr lang="en-US" altLang="zh-CN" b="0" i="0">
              <a:latin typeface="Arial" charset="0"/>
            </a:endParaRPr>
          </a:p>
        </p:txBody>
      </p:sp>
      <p:sp>
        <p:nvSpPr>
          <p:cNvPr id="38915" name="Rectangle 2"/>
          <p:cNvSpPr>
            <a:spLocks noGrp="1" noRot="1" noChangeAspect="1" noChangeArrowheads="1" noTextEdit="1"/>
          </p:cNvSpPr>
          <p:nvPr>
            <p:ph type="sldImg"/>
          </p:nvPr>
        </p:nvSpPr>
        <p:spPr>
          <a:xfrm>
            <a:off x="460375" y="720725"/>
            <a:ext cx="6399213" cy="360045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(1) The simple approach of removing identifiers, (2) the linking attack, (3) the example.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60375" y="720725"/>
            <a:ext cx="6399213" cy="360045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6324" name="Slide Number Placeholder 3"/>
          <p:cNvSpPr>
            <a:spLocks noGrp="1"/>
          </p:cNvSpPr>
          <p:nvPr>
            <p:ph type="sldNum" sz="quarter" idx="5"/>
          </p:nvPr>
        </p:nvSpPr>
        <p:spPr bwMode="auto">
          <a:noFill/>
          <a:ln>
            <a:miter lim="800000"/>
            <a:headEnd/>
            <a:tailEnd/>
          </a:ln>
        </p:spPr>
        <p:txBody>
          <a:bodyPr/>
          <a:lstStyle/>
          <a:p>
            <a:fld id="{B0CC2BB1-0596-4FCE-8260-91767C36D8C2}"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2EAAC-1602-4379-97BB-5A43254B8A4E}" type="slidenum">
              <a:rPr lang="zh-CN" altLang="en-US"/>
              <a:pPr/>
              <a:t>14</a:t>
            </a:fld>
            <a:endParaRPr lang="en-US" altLang="zh-CN"/>
          </a:p>
        </p:txBody>
      </p:sp>
      <p:sp>
        <p:nvSpPr>
          <p:cNvPr id="202754" name="Rectangle 2"/>
          <p:cNvSpPr>
            <a:spLocks noGrp="1" noRot="1" noChangeAspect="1" noChangeArrowheads="1" noTextEdit="1"/>
          </p:cNvSpPr>
          <p:nvPr>
            <p:ph type="sldImg"/>
          </p:nvPr>
        </p:nvSpPr>
        <p:spPr>
          <a:xfrm>
            <a:off x="460375" y="720725"/>
            <a:ext cx="6399213" cy="3600450"/>
          </a:xfrm>
          <a:ln/>
        </p:spPr>
      </p:sp>
      <p:sp>
        <p:nvSpPr>
          <p:cNvPr id="202755" name="Rectangle 3"/>
          <p:cNvSpPr>
            <a:spLocks noGrp="1" noChangeArrowheads="1"/>
          </p:cNvSpPr>
          <p:nvPr>
            <p:ph type="body" idx="1"/>
          </p:nvPr>
        </p:nvSpPr>
        <p:spPr/>
        <p:txBody>
          <a:bodyPr/>
          <a:lstStyle/>
          <a:p>
            <a:pPr marL="237134" indent="-237134"/>
            <a:r>
              <a:rPr lang="en-US" altLang="zh-CN" dirty="0"/>
              <a:t>(1) the goal of data anonymization, (2) the generalization approach.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b="1" i="1">
                <a:solidFill>
                  <a:schemeClr val="tx1"/>
                </a:solidFill>
                <a:latin typeface="Verdana" pitchFamily="34" charset="0"/>
              </a:defRPr>
            </a:lvl1pPr>
            <a:lvl2pPr marL="742950" indent="-285750" defTabSz="989013">
              <a:defRPr b="1" i="1">
                <a:solidFill>
                  <a:schemeClr val="tx1"/>
                </a:solidFill>
                <a:latin typeface="Verdana" pitchFamily="34" charset="0"/>
              </a:defRPr>
            </a:lvl2pPr>
            <a:lvl3pPr marL="1143000" indent="-228600" defTabSz="989013">
              <a:defRPr b="1" i="1">
                <a:solidFill>
                  <a:schemeClr val="tx1"/>
                </a:solidFill>
                <a:latin typeface="Verdana" pitchFamily="34" charset="0"/>
              </a:defRPr>
            </a:lvl3pPr>
            <a:lvl4pPr marL="1600200" indent="-228600" defTabSz="989013">
              <a:defRPr b="1" i="1">
                <a:solidFill>
                  <a:schemeClr val="tx1"/>
                </a:solidFill>
                <a:latin typeface="Verdana" pitchFamily="34" charset="0"/>
              </a:defRPr>
            </a:lvl4pPr>
            <a:lvl5pPr marL="2057400" indent="-228600" defTabSz="989013">
              <a:defRPr b="1" i="1">
                <a:solidFill>
                  <a:schemeClr val="tx1"/>
                </a:solidFill>
                <a:latin typeface="Verdana" pitchFamily="34" charset="0"/>
              </a:defRPr>
            </a:lvl5pPr>
            <a:lvl6pPr marL="2514600" indent="-228600" defTabSz="989013" eaLnBrk="0" fontAlgn="base" hangingPunct="0">
              <a:spcBef>
                <a:spcPct val="0"/>
              </a:spcBef>
              <a:spcAft>
                <a:spcPct val="0"/>
              </a:spcAft>
              <a:defRPr b="1" i="1">
                <a:solidFill>
                  <a:schemeClr val="tx1"/>
                </a:solidFill>
                <a:latin typeface="Verdana" pitchFamily="34" charset="0"/>
              </a:defRPr>
            </a:lvl6pPr>
            <a:lvl7pPr marL="2971800" indent="-228600" defTabSz="989013" eaLnBrk="0" fontAlgn="base" hangingPunct="0">
              <a:spcBef>
                <a:spcPct val="0"/>
              </a:spcBef>
              <a:spcAft>
                <a:spcPct val="0"/>
              </a:spcAft>
              <a:defRPr b="1" i="1">
                <a:solidFill>
                  <a:schemeClr val="tx1"/>
                </a:solidFill>
                <a:latin typeface="Verdana" pitchFamily="34" charset="0"/>
              </a:defRPr>
            </a:lvl7pPr>
            <a:lvl8pPr marL="3429000" indent="-228600" defTabSz="989013" eaLnBrk="0" fontAlgn="base" hangingPunct="0">
              <a:spcBef>
                <a:spcPct val="0"/>
              </a:spcBef>
              <a:spcAft>
                <a:spcPct val="0"/>
              </a:spcAft>
              <a:defRPr b="1" i="1">
                <a:solidFill>
                  <a:schemeClr val="tx1"/>
                </a:solidFill>
                <a:latin typeface="Verdana" pitchFamily="34" charset="0"/>
              </a:defRPr>
            </a:lvl8pPr>
            <a:lvl9pPr marL="3886200" indent="-228600" defTabSz="989013" eaLnBrk="0" fontAlgn="base" hangingPunct="0">
              <a:spcBef>
                <a:spcPct val="0"/>
              </a:spcBef>
              <a:spcAft>
                <a:spcPct val="0"/>
              </a:spcAft>
              <a:defRPr b="1" i="1">
                <a:solidFill>
                  <a:schemeClr val="tx1"/>
                </a:solidFill>
                <a:latin typeface="Verdana" pitchFamily="34" charset="0"/>
              </a:defRPr>
            </a:lvl9pPr>
          </a:lstStyle>
          <a:p>
            <a:fld id="{B430FED8-76B9-4FDF-803A-BE1871D6A988}" type="slidenum">
              <a:rPr lang="zh-CN" altLang="en-US" b="0" i="0">
                <a:latin typeface="Arial" charset="0"/>
              </a:rPr>
              <a:pPr/>
              <a:t>15</a:t>
            </a:fld>
            <a:endParaRPr lang="en-US" altLang="zh-CN" b="0" i="0">
              <a:latin typeface="Arial" charset="0"/>
            </a:endParaRPr>
          </a:p>
        </p:txBody>
      </p:sp>
      <p:sp>
        <p:nvSpPr>
          <p:cNvPr id="39939" name="Rectangle 2"/>
          <p:cNvSpPr>
            <a:spLocks noGrp="1" noRot="1" noChangeAspect="1" noChangeArrowheads="1" noTextEdit="1"/>
          </p:cNvSpPr>
          <p:nvPr>
            <p:ph type="sldImg"/>
          </p:nvPr>
        </p:nvSpPr>
        <p:spPr>
          <a:xfrm>
            <a:off x="460375" y="720725"/>
            <a:ext cx="6399213" cy="3600450"/>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2888" indent="-242888" eaLnBrk="1" hangingPunct="1"/>
            <a:r>
              <a:rPr lang="en-US" altLang="zh-CN"/>
              <a:t>(1) the goal of data anonymization, (2) the generalization approach.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12" name="Slide Number">
            <a:extLst>
              <a:ext uri="{FF2B5EF4-FFF2-40B4-BE49-F238E27FC236}">
                <a16:creationId xmlns:a16="http://schemas.microsoft.com/office/drawing/2014/main" id="{44D61B85-3811-46D8-B7A3-3C41673A27BF}"/>
              </a:ext>
            </a:extLst>
          </p:cNvPr>
          <p:cNvSpPr>
            <a:spLocks noGrp="1"/>
          </p:cNvSpPr>
          <p:nvPr>
            <p:ph type="sldNum" sz="quarter" idx="4"/>
          </p:nvPr>
        </p:nvSpPr>
        <p:spPr>
          <a:xfrm>
            <a:off x="11338560" y="6254496"/>
            <a:ext cx="670392" cy="365760"/>
          </a:xfrm>
          <a:prstGeom prst="ellipse">
            <a:avLst/>
          </a:prstGeom>
        </p:spPr>
        <p:txBody>
          <a:bodyPr anchor="ctr"/>
          <a:lstStyle>
            <a:lvl1pPr algn="ctr">
              <a:defRPr sz="14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400" b="0" i="0" u="none" strike="noStrike" kern="1200" cap="none" spc="0" normalizeH="0" baseline="0" noProof="0" smtClean="0">
                <a:ln>
                  <a:noFill/>
                </a:ln>
                <a:solidFill>
                  <a:srgbClr val="000000"/>
                </a:solidFill>
                <a:effectLst/>
                <a:uLnTx/>
                <a:uFillTx/>
                <a:latin typeface="Acumin Pro"/>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cumin Pro"/>
              <a:ea typeface="+mn-ea"/>
              <a:cs typeface="+mn-cs"/>
            </a:endParaRPr>
          </a:p>
        </p:txBody>
      </p:sp>
    </p:spTree>
    <p:extLst>
      <p:ext uri="{BB962C8B-B14F-4D97-AF65-F5344CB8AC3E}">
        <p14:creationId xmlns:p14="http://schemas.microsoft.com/office/powerpoint/2010/main" val="121981065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guide id="4" pos="5496">
          <p15:clr>
            <a:srgbClr val="FBAE40"/>
          </p15:clr>
        </p15:guide>
        <p15:guide id="5" pos="6848">
          <p15:clr>
            <a:srgbClr val="FBAE40"/>
          </p15:clr>
        </p15:guide>
        <p15:guide id="6" orient="horz" pos="4080">
          <p15:clr>
            <a:srgbClr val="FBAE40"/>
          </p15:clr>
        </p15:guide>
        <p15:guide id="7" pos="1312">
          <p15:clr>
            <a:srgbClr val="FBAE40"/>
          </p15:clr>
        </p15:guide>
        <p15:guide id="8" pos="1680">
          <p15:clr>
            <a:srgbClr val="FBAE40"/>
          </p15:clr>
        </p15:guide>
        <p15:guide id="9" pos="6264">
          <p15:clr>
            <a:srgbClr val="FBAE40"/>
          </p15:clr>
        </p15:guide>
        <p15:guide id="10" pos="6360">
          <p15:clr>
            <a:srgbClr val="FBAE40"/>
          </p15:clr>
        </p15:guide>
        <p15:guide id="11" orient="horz" pos="10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Text Placeholder 2"/>
          <p:cNvSpPr>
            <a:spLocks noGrp="1"/>
          </p:cNvSpPr>
          <p:nvPr>
            <p:ph type="body"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1251" y="1752600"/>
            <a:ext cx="52324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1251" y="3962400"/>
            <a:ext cx="52324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812800" y="6245225"/>
            <a:ext cx="2641600" cy="476250"/>
          </a:xfrm>
        </p:spPr>
        <p:txBody>
          <a:bodyPr/>
          <a:lstStyle>
            <a:lvl1pPr>
              <a:defRPr/>
            </a:lvl1pPr>
          </a:lstStyle>
          <a:p>
            <a:fld id="{08FC509F-0258-49A7-A610-3514A60AFAC7}" type="datetime1">
              <a:rPr lang="en-US" altLang="zh-CN" smtClean="0"/>
              <a:t>2/9/2022</a:t>
            </a:fld>
            <a:endParaRPr lang="en-US" altLang="zh-CN"/>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r>
              <a:rPr lang="en-US" altLang="zh-CN"/>
              <a:t>Topic 18: Noninterference and nondeducability</a:t>
            </a:r>
          </a:p>
        </p:txBody>
      </p:sp>
      <p:sp>
        <p:nvSpPr>
          <p:cNvPr id="8" name="Slide Number Placeholder 7"/>
          <p:cNvSpPr>
            <a:spLocks noGrp="1"/>
          </p:cNvSpPr>
          <p:nvPr>
            <p:ph type="sldNum" sz="quarter" idx="12"/>
          </p:nvPr>
        </p:nvSpPr>
        <p:spPr>
          <a:xfrm>
            <a:off x="8737600" y="6245225"/>
            <a:ext cx="2641600" cy="476250"/>
          </a:xfrm>
        </p:spPr>
        <p:txBody>
          <a:bodyPr/>
          <a:lstStyle>
            <a:lvl1pPr>
              <a:defRPr/>
            </a:lvl1pPr>
          </a:lstStyle>
          <a:p>
            <a:r>
              <a:rPr lang="en-US" altLang="zh-CN"/>
              <a:t>Page </a:t>
            </a:r>
            <a:fld id="{18D67F14-6C6E-4F3F-9B68-B969349C6F71}" type="slidenum">
              <a:rPr lang="en-US" altLang="zh-CN"/>
              <a:pPr/>
              <a:t>‹#›</a:t>
            </a:fld>
            <a:r>
              <a:rPr lang="en-US" altLang="zh-CN"/>
              <a:t> of 38</a:t>
            </a:r>
          </a:p>
          <a:p>
            <a:endParaRPr lang="zh-CN" altLang="en-US"/>
          </a:p>
        </p:txBody>
      </p:sp>
    </p:spTree>
    <p:extLst>
      <p:ext uri="{BB962C8B-B14F-4D97-AF65-F5344CB8AC3E}">
        <p14:creationId xmlns:p14="http://schemas.microsoft.com/office/powerpoint/2010/main" val="352872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cumin Pro"/>
              <a:ea typeface="+mn-ea"/>
              <a:cs typeface="+mn-cs"/>
            </a:endParaRPr>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Purdue Logo" descr="Purdue Logo">
            <a:extLst>
              <a:ext uri="{FF2B5EF4-FFF2-40B4-BE49-F238E27FC236}">
                <a16:creationId xmlns:a16="http://schemas.microsoft.com/office/drawing/2014/main" id="{EA75A1C2-E386-F54B-A1CF-CCEB6306B190}"/>
              </a:ext>
            </a:extLst>
          </p:cNvPr>
          <p:cNvPicPr>
            <a:picLocks noChangeAspect="1"/>
          </p:cNvPicPr>
          <p:nvPr userDrawn="1"/>
        </p:nvPicPr>
        <p:blipFill>
          <a:blip r:embed="rId2"/>
          <a:stretch>
            <a:fillRect/>
          </a:stretch>
        </p:blipFill>
        <p:spPr>
          <a:xfrm>
            <a:off x="457200" y="5943600"/>
            <a:ext cx="2459736" cy="440287"/>
          </a:xfrm>
          <a:prstGeom prst="rect">
            <a:avLst/>
          </a:prstGeom>
        </p:spPr>
      </p:pic>
      <p:sp>
        <p:nvSpPr>
          <p:cNvPr id="8" name="Slide Number">
            <a:extLst>
              <a:ext uri="{FF2B5EF4-FFF2-40B4-BE49-F238E27FC236}">
                <a16:creationId xmlns:a16="http://schemas.microsoft.com/office/drawing/2014/main" id="{9D61174F-0C91-4A7D-A5E1-02217B049BEC}"/>
              </a:ext>
            </a:extLst>
          </p:cNvPr>
          <p:cNvSpPr>
            <a:spLocks noGrp="1"/>
          </p:cNvSpPr>
          <p:nvPr>
            <p:ph type="sldNum" sz="quarter" idx="4"/>
          </p:nvPr>
        </p:nvSpPr>
        <p:spPr>
          <a:xfrm>
            <a:off x="11338560" y="6254496"/>
            <a:ext cx="670392" cy="365760"/>
          </a:xfrm>
          <a:prstGeom prst="ellipse">
            <a:avLst/>
          </a:prstGeom>
        </p:spPr>
        <p:txBody>
          <a:bodyPr anchor="ctr"/>
          <a:lstStyle>
            <a:lvl1pPr algn="ctr">
              <a:defRPr sz="1400">
                <a:solidFill>
                  <a:schemeClr val="accent4"/>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400" b="0" i="0" u="none" strike="noStrike" kern="1200" cap="none" spc="0" normalizeH="0" baseline="0" noProof="0" smtClean="0">
                <a:ln>
                  <a:noFill/>
                </a:ln>
                <a:solidFill>
                  <a:srgbClr val="FFFFFF"/>
                </a:solidFill>
                <a:effectLst/>
                <a:uLnTx/>
                <a:uFillTx/>
                <a:latin typeface="Acumin Pro"/>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Acumin Pro"/>
              <a:ea typeface="+mn-ea"/>
              <a:cs typeface="+mn-cs"/>
            </a:endParaRPr>
          </a:p>
        </p:txBody>
      </p:sp>
    </p:spTree>
    <p:extLst>
      <p:ext uri="{BB962C8B-B14F-4D97-AF65-F5344CB8AC3E}">
        <p14:creationId xmlns:p14="http://schemas.microsoft.com/office/powerpoint/2010/main" val="329451303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16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0" y="0"/>
            <a:ext cx="12192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cumin Pro"/>
              <a:ea typeface="+mn-ea"/>
              <a:cs typeface="+mn-cs"/>
            </a:endParaRPr>
          </a:p>
        </p:txBody>
      </p:sp>
      <p:sp>
        <p:nvSpPr>
          <p:cNvPr id="2" name="Title"/>
          <p:cNvSpPr>
            <a:spLocks noGrp="1"/>
          </p:cNvSpPr>
          <p:nvPr>
            <p:ph type="ctrTitle" hasCustomPrompt="1"/>
          </p:nvPr>
        </p:nvSpPr>
        <p:spPr bwMode="blackWhite">
          <a:xfrm>
            <a:off x="576943" y="137160"/>
            <a:ext cx="11038114" cy="640080"/>
          </a:xfrm>
          <a:prstGeom prst="rect">
            <a:avLst/>
          </a:prstGeom>
          <a:noFill/>
          <a:ln w="38100">
            <a:noFill/>
          </a:ln>
        </p:spPr>
        <p:txBody>
          <a:bodyPr wrap="square" lIns="0" tIns="0" rIns="0" bIns="0" anchor="t" anchorCtr="0">
            <a:spAutoFit/>
          </a:bodyPr>
          <a:lstStyle>
            <a:lvl1pPr algn="l">
              <a:defRPr sz="40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40 </a:t>
            </a:r>
            <a:r>
              <a:rPr lang="en-US" dirty="0" err="1"/>
              <a:t>pt</a:t>
            </a:r>
            <a:endParaRPr lang="en-US" dirty="0"/>
          </a:p>
        </p:txBody>
      </p:sp>
      <p:sp>
        <p:nvSpPr>
          <p:cNvPr id="3" name="Subhead"/>
          <p:cNvSpPr>
            <a:spLocks noGrp="1"/>
          </p:cNvSpPr>
          <p:nvPr>
            <p:ph type="subTitle" idx="1" hasCustomPrompt="1"/>
          </p:nvPr>
        </p:nvSpPr>
        <p:spPr>
          <a:xfrm>
            <a:off x="576943" y="1231228"/>
            <a:ext cx="7988982" cy="369332"/>
          </a:xfrm>
          <a:noFill/>
        </p:spPr>
        <p:txBody>
          <a:bodyPr wrap="square" lIns="0" tIns="0" rIns="0" bIns="0" anchor="t" anchorCtr="0">
            <a:spAutoFit/>
          </a:bodyPr>
          <a:lstStyle>
            <a:lvl1pPr marL="0" indent="0" algn="l">
              <a:buNone/>
              <a:defRPr sz="24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24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576942" y="1917388"/>
            <a:ext cx="11038115" cy="3945329"/>
          </a:xfrm>
        </p:spPr>
        <p:txBody>
          <a:bodyPr lIns="0" tIns="0" rIns="0" bIns="0">
            <a:no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20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20 pt. Keep it short with bite-size chunks of information.</a:t>
            </a:r>
          </a:p>
          <a:p>
            <a:pPr lvl="0"/>
            <a:endParaRPr lang="en-US" dirty="0"/>
          </a:p>
          <a:p>
            <a:pPr lvl="0"/>
            <a:r>
              <a:rPr lang="en-US" dirty="0"/>
              <a:t>Bulleted copy. </a:t>
            </a:r>
            <a:r>
              <a:rPr lang="en-US" dirty="0" err="1"/>
              <a:t>Acumin</a:t>
            </a:r>
            <a:r>
              <a:rPr lang="en-US" dirty="0"/>
              <a:t> Pro Reg 20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20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20 pt. Keep it short with bite-size chunks of information.</a:t>
            </a:r>
          </a:p>
        </p:txBody>
      </p:sp>
      <p:sp>
        <p:nvSpPr>
          <p:cNvPr id="8" name="Slide Number">
            <a:extLst>
              <a:ext uri="{FF2B5EF4-FFF2-40B4-BE49-F238E27FC236}">
                <a16:creationId xmlns:a16="http://schemas.microsoft.com/office/drawing/2014/main" id="{438B1205-C2A9-4D03-82D9-D347241A9B62}"/>
              </a:ext>
            </a:extLst>
          </p:cNvPr>
          <p:cNvSpPr>
            <a:spLocks noGrp="1"/>
          </p:cNvSpPr>
          <p:nvPr>
            <p:ph type="sldNum" sz="quarter" idx="4"/>
          </p:nvPr>
        </p:nvSpPr>
        <p:spPr>
          <a:xfrm>
            <a:off x="11338560" y="6254496"/>
            <a:ext cx="670392" cy="365760"/>
          </a:xfrm>
          <a:prstGeom prst="ellipse">
            <a:avLst/>
          </a:prstGeom>
        </p:spPr>
        <p:txBody>
          <a:bodyPr anchor="ctr"/>
          <a:lstStyle>
            <a:lvl1pPr algn="ctr">
              <a:defRPr sz="14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400" b="0" i="0" u="none" strike="noStrike" kern="1200" cap="none" spc="0" normalizeH="0" baseline="0" noProof="0" smtClean="0">
                <a:ln>
                  <a:noFill/>
                </a:ln>
                <a:solidFill>
                  <a:srgbClr val="000000"/>
                </a:solidFill>
                <a:effectLst/>
                <a:uLnTx/>
                <a:uFillTx/>
                <a:latin typeface="Acumin Pro"/>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cumin Pro"/>
              <a:ea typeface="+mn-ea"/>
              <a:cs typeface="+mn-cs"/>
            </a:endParaRPr>
          </a:p>
        </p:txBody>
      </p:sp>
    </p:spTree>
    <p:extLst>
      <p:ext uri="{BB962C8B-B14F-4D97-AF65-F5344CB8AC3E}">
        <p14:creationId xmlns:p14="http://schemas.microsoft.com/office/powerpoint/2010/main" val="238958948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1104">
          <p15:clr>
            <a:srgbClr val="FBAE40"/>
          </p15:clr>
        </p15:guide>
        <p15:guide id="8" pos="16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576943" y="1920240"/>
            <a:ext cx="5519057"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20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20 pt. Keep it short with bite-size chunks of information.</a:t>
            </a:r>
          </a:p>
          <a:p>
            <a:pPr lvl="0"/>
            <a:endParaRPr lang="en-US" dirty="0"/>
          </a:p>
          <a:p>
            <a:pPr lvl="0"/>
            <a:r>
              <a:rPr lang="en-US" dirty="0"/>
              <a:t>Bulleted copy. </a:t>
            </a:r>
            <a:r>
              <a:rPr lang="en-US" dirty="0" err="1"/>
              <a:t>Acumin</a:t>
            </a:r>
            <a:r>
              <a:rPr lang="en-US" dirty="0"/>
              <a:t> Pro Reg 20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20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53460" y="1937543"/>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Black Bar">
            <a:extLst>
              <a:ext uri="{FF2B5EF4-FFF2-40B4-BE49-F238E27FC236}">
                <a16:creationId xmlns:a16="http://schemas.microsoft.com/office/drawing/2014/main" id="{26633179-233B-4131-A2CB-22E6F6104C90}"/>
              </a:ext>
            </a:extLst>
          </p:cNvPr>
          <p:cNvSpPr/>
          <p:nvPr userDrawn="1"/>
        </p:nvSpPr>
        <p:spPr>
          <a:xfrm>
            <a:off x="0" y="0"/>
            <a:ext cx="12192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cumin Pro"/>
              <a:ea typeface="+mn-ea"/>
              <a:cs typeface="+mn-cs"/>
            </a:endParaRPr>
          </a:p>
        </p:txBody>
      </p:sp>
      <p:sp>
        <p:nvSpPr>
          <p:cNvPr id="13" name="Title">
            <a:extLst>
              <a:ext uri="{FF2B5EF4-FFF2-40B4-BE49-F238E27FC236}">
                <a16:creationId xmlns:a16="http://schemas.microsoft.com/office/drawing/2014/main" id="{3E90AEAF-1AB1-426E-8D82-0ADDAE30DAA9}"/>
              </a:ext>
            </a:extLst>
          </p:cNvPr>
          <p:cNvSpPr>
            <a:spLocks noGrp="1"/>
          </p:cNvSpPr>
          <p:nvPr>
            <p:ph type="ctrTitle" hasCustomPrompt="1"/>
          </p:nvPr>
        </p:nvSpPr>
        <p:spPr bwMode="blackWhite">
          <a:xfrm>
            <a:off x="576943" y="137160"/>
            <a:ext cx="11038114" cy="640080"/>
          </a:xfrm>
          <a:prstGeom prst="rect">
            <a:avLst/>
          </a:prstGeom>
          <a:noFill/>
          <a:ln w="38100">
            <a:noFill/>
          </a:ln>
        </p:spPr>
        <p:txBody>
          <a:bodyPr wrap="square" lIns="0" tIns="0" rIns="0" bIns="0" anchor="t" anchorCtr="0">
            <a:spAutoFit/>
          </a:bodyPr>
          <a:lstStyle>
            <a:lvl1pPr algn="l">
              <a:defRPr sz="40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40 </a:t>
            </a:r>
            <a:r>
              <a:rPr lang="en-US" dirty="0" err="1"/>
              <a:t>pt</a:t>
            </a:r>
            <a:endParaRPr lang="en-US" dirty="0"/>
          </a:p>
        </p:txBody>
      </p:sp>
      <p:sp>
        <p:nvSpPr>
          <p:cNvPr id="14" name="Subhead">
            <a:extLst>
              <a:ext uri="{FF2B5EF4-FFF2-40B4-BE49-F238E27FC236}">
                <a16:creationId xmlns:a16="http://schemas.microsoft.com/office/drawing/2014/main" id="{AF7A7F2B-B407-46D2-9BD5-66806C38FECF}"/>
              </a:ext>
            </a:extLst>
          </p:cNvPr>
          <p:cNvSpPr>
            <a:spLocks noGrp="1"/>
          </p:cNvSpPr>
          <p:nvPr>
            <p:ph type="subTitle" idx="1" hasCustomPrompt="1"/>
          </p:nvPr>
        </p:nvSpPr>
        <p:spPr>
          <a:xfrm>
            <a:off x="576943" y="1231228"/>
            <a:ext cx="7988982" cy="369332"/>
          </a:xfrm>
          <a:noFill/>
        </p:spPr>
        <p:txBody>
          <a:bodyPr wrap="square" lIns="0" tIns="0" rIns="0" bIns="0" anchor="t" anchorCtr="0">
            <a:spAutoFit/>
          </a:bodyPr>
          <a:lstStyle>
            <a:lvl1pPr marL="0" indent="0" algn="l">
              <a:buNone/>
              <a:defRPr sz="24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24 </a:t>
            </a:r>
            <a:r>
              <a:rPr lang="en-US" dirty="0" err="1"/>
              <a:t>pt</a:t>
            </a:r>
            <a:endParaRPr lang="en-US" dirty="0"/>
          </a:p>
        </p:txBody>
      </p:sp>
      <p:sp>
        <p:nvSpPr>
          <p:cNvPr id="11" name="Slide Number">
            <a:extLst>
              <a:ext uri="{FF2B5EF4-FFF2-40B4-BE49-F238E27FC236}">
                <a16:creationId xmlns:a16="http://schemas.microsoft.com/office/drawing/2014/main" id="{373CEEB8-A069-4C3E-9136-DA05319EB60C}"/>
              </a:ext>
            </a:extLst>
          </p:cNvPr>
          <p:cNvSpPr>
            <a:spLocks noGrp="1"/>
          </p:cNvSpPr>
          <p:nvPr>
            <p:ph type="sldNum" sz="quarter" idx="4"/>
          </p:nvPr>
        </p:nvSpPr>
        <p:spPr>
          <a:xfrm>
            <a:off x="11338560" y="6254496"/>
            <a:ext cx="670392" cy="365760"/>
          </a:xfrm>
          <a:prstGeom prst="ellipse">
            <a:avLst/>
          </a:prstGeom>
        </p:spPr>
        <p:txBody>
          <a:bodyPr anchor="ctr"/>
          <a:lstStyle>
            <a:lvl1pPr algn="ctr">
              <a:defRPr sz="14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400" b="0" i="0" u="none" strike="noStrike" kern="1200" cap="none" spc="0" normalizeH="0" baseline="0" noProof="0" smtClean="0">
                <a:ln>
                  <a:noFill/>
                </a:ln>
                <a:solidFill>
                  <a:srgbClr val="000000"/>
                </a:solidFill>
                <a:effectLst/>
                <a:uLnTx/>
                <a:uFillTx/>
                <a:latin typeface="Acumin Pro"/>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cumin Pro"/>
              <a:ea typeface="+mn-ea"/>
              <a:cs typeface="+mn-cs"/>
            </a:endParaRPr>
          </a:p>
        </p:txBody>
      </p:sp>
    </p:spTree>
    <p:extLst>
      <p:ext uri="{BB962C8B-B14F-4D97-AF65-F5344CB8AC3E}">
        <p14:creationId xmlns:p14="http://schemas.microsoft.com/office/powerpoint/2010/main" val="422597050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guide id="4" pos="7344">
          <p15:clr>
            <a:srgbClr val="FBAE40"/>
          </p15:clr>
        </p15:guide>
        <p15:guide id="5" pos="6848">
          <p15:clr>
            <a:srgbClr val="FBAE40"/>
          </p15:clr>
        </p15:guide>
        <p15:guide id="6" orient="horz" pos="4080">
          <p15:clr>
            <a:srgbClr val="FBAE40"/>
          </p15:clr>
        </p15:guide>
        <p15:guide id="7" pos="1104">
          <p15:clr>
            <a:srgbClr val="FBAE40"/>
          </p15:clr>
        </p15:guide>
        <p15:guide id="8" pos="16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8174039" y="1231228"/>
            <a:ext cx="3441018"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6" name="Black Bar">
            <a:extLst>
              <a:ext uri="{FF2B5EF4-FFF2-40B4-BE49-F238E27FC236}">
                <a16:creationId xmlns:a16="http://schemas.microsoft.com/office/drawing/2014/main" id="{402875F7-51B0-4DD7-8827-1981EDB9A02A}"/>
              </a:ext>
            </a:extLst>
          </p:cNvPr>
          <p:cNvSpPr/>
          <p:nvPr userDrawn="1"/>
        </p:nvSpPr>
        <p:spPr>
          <a:xfrm>
            <a:off x="0" y="0"/>
            <a:ext cx="12192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cumin Pro"/>
              <a:ea typeface="+mn-ea"/>
              <a:cs typeface="+mn-cs"/>
            </a:endParaRPr>
          </a:p>
        </p:txBody>
      </p:sp>
      <p:sp>
        <p:nvSpPr>
          <p:cNvPr id="12" name="Title">
            <a:extLst>
              <a:ext uri="{FF2B5EF4-FFF2-40B4-BE49-F238E27FC236}">
                <a16:creationId xmlns:a16="http://schemas.microsoft.com/office/drawing/2014/main" id="{53E8A138-BD54-4CE0-80F6-CE6A93B73B27}"/>
              </a:ext>
            </a:extLst>
          </p:cNvPr>
          <p:cNvSpPr>
            <a:spLocks noGrp="1"/>
          </p:cNvSpPr>
          <p:nvPr>
            <p:ph type="ctrTitle" hasCustomPrompt="1"/>
          </p:nvPr>
        </p:nvSpPr>
        <p:spPr bwMode="blackWhite">
          <a:xfrm>
            <a:off x="576943" y="137160"/>
            <a:ext cx="11038114" cy="640080"/>
          </a:xfrm>
          <a:prstGeom prst="rect">
            <a:avLst/>
          </a:prstGeom>
          <a:noFill/>
          <a:ln w="38100">
            <a:noFill/>
          </a:ln>
        </p:spPr>
        <p:txBody>
          <a:bodyPr wrap="square" lIns="0" tIns="0" rIns="0" bIns="0" anchor="t" anchorCtr="0">
            <a:spAutoFit/>
          </a:bodyPr>
          <a:lstStyle>
            <a:lvl1pPr algn="l">
              <a:defRPr sz="40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40 </a:t>
            </a:r>
            <a:r>
              <a:rPr lang="en-US" dirty="0" err="1"/>
              <a:t>pt</a:t>
            </a:r>
            <a:endParaRPr lang="en-US" dirty="0"/>
          </a:p>
        </p:txBody>
      </p:sp>
      <p:sp>
        <p:nvSpPr>
          <p:cNvPr id="13" name="Subhead">
            <a:extLst>
              <a:ext uri="{FF2B5EF4-FFF2-40B4-BE49-F238E27FC236}">
                <a16:creationId xmlns:a16="http://schemas.microsoft.com/office/drawing/2014/main" id="{4FC6AF4A-C396-40D9-BE74-00C4213DC343}"/>
              </a:ext>
            </a:extLst>
          </p:cNvPr>
          <p:cNvSpPr txBox="1">
            <a:spLocks/>
          </p:cNvSpPr>
          <p:nvPr userDrawn="1"/>
        </p:nvSpPr>
        <p:spPr>
          <a:xfrm>
            <a:off x="576943" y="1231228"/>
            <a:ext cx="7221583" cy="369332"/>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4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555960"/>
              </a:buClr>
              <a:buSzTx/>
              <a:buFont typeface="Arial" panose="020B0604020202020204" pitchFamily="34" charset="0"/>
              <a:buNone/>
              <a:tabLst/>
              <a:defRPr/>
            </a:pPr>
            <a:r>
              <a:rPr kumimoji="0" lang="en-US" sz="2400" b="1" i="0" u="none" strike="noStrike" kern="1200" cap="none" spc="0" normalizeH="0" baseline="0" noProof="0" dirty="0">
                <a:ln>
                  <a:noFill/>
                </a:ln>
                <a:solidFill>
                  <a:srgbClr val="555960"/>
                </a:solidFill>
                <a:effectLst/>
                <a:uLnTx/>
                <a:uFillTx/>
                <a:latin typeface="Acumin Pro SemiCondensed" panose="020B0506020202020204" pitchFamily="34" charset="77"/>
                <a:ea typeface="+mn-ea"/>
                <a:cs typeface="+mn-cs"/>
              </a:rPr>
              <a:t>Subhead </a:t>
            </a:r>
            <a:r>
              <a:rPr kumimoji="0" lang="en-US" sz="2400" b="1" i="0" u="none" strike="noStrike" kern="1200" cap="none" spc="0" normalizeH="0" baseline="0" noProof="0" dirty="0" err="1">
                <a:ln>
                  <a:noFill/>
                </a:ln>
                <a:solidFill>
                  <a:srgbClr val="555960"/>
                </a:solidFill>
                <a:effectLst/>
                <a:uLnTx/>
                <a:uFillTx/>
                <a:latin typeface="Acumin Pro SemiCondensed" panose="020B0506020202020204" pitchFamily="34" charset="77"/>
                <a:ea typeface="+mn-ea"/>
                <a:cs typeface="+mn-cs"/>
              </a:rPr>
              <a:t>Acumin</a:t>
            </a:r>
            <a:r>
              <a:rPr kumimoji="0" lang="en-US" sz="2400" b="1" i="0" u="none" strike="noStrike" kern="1200" cap="none" spc="0" normalizeH="0" baseline="0" noProof="0" dirty="0">
                <a:ln>
                  <a:noFill/>
                </a:ln>
                <a:solidFill>
                  <a:srgbClr val="555960"/>
                </a:solidFill>
                <a:effectLst/>
                <a:uLnTx/>
                <a:uFillTx/>
                <a:latin typeface="Acumin Pro SemiCondensed" panose="020B0506020202020204" pitchFamily="34" charset="77"/>
                <a:ea typeface="+mn-ea"/>
                <a:cs typeface="+mn-cs"/>
              </a:rPr>
              <a:t> Pro Semi Cond Bold 24 </a:t>
            </a:r>
            <a:r>
              <a:rPr kumimoji="0" lang="en-US" sz="2400" b="1" i="0" u="none" strike="noStrike" kern="1200" cap="none" spc="0" normalizeH="0" baseline="0" noProof="0" dirty="0" err="1">
                <a:ln>
                  <a:noFill/>
                </a:ln>
                <a:solidFill>
                  <a:srgbClr val="555960"/>
                </a:solidFill>
                <a:effectLst/>
                <a:uLnTx/>
                <a:uFillTx/>
                <a:latin typeface="Acumin Pro SemiCondensed" panose="020B0506020202020204" pitchFamily="34" charset="77"/>
                <a:ea typeface="+mn-ea"/>
                <a:cs typeface="+mn-cs"/>
              </a:rPr>
              <a:t>pt</a:t>
            </a:r>
            <a:endParaRPr kumimoji="0" lang="en-US" sz="2400" b="1" i="0" u="none" strike="noStrike" kern="1200" cap="none" spc="0" normalizeH="0" baseline="0" noProof="0" dirty="0">
              <a:ln>
                <a:noFill/>
              </a:ln>
              <a:solidFill>
                <a:srgbClr val="555960"/>
              </a:solidFill>
              <a:effectLst/>
              <a:uLnTx/>
              <a:uFillTx/>
              <a:latin typeface="Acumin Pro SemiCondensed" panose="020B0506020202020204" pitchFamily="34" charset="77"/>
              <a:ea typeface="+mn-ea"/>
              <a:cs typeface="+mn-cs"/>
            </a:endParaRPr>
          </a:p>
        </p:txBody>
      </p:sp>
      <p:sp>
        <p:nvSpPr>
          <p:cNvPr id="9" name="Slide Number">
            <a:extLst>
              <a:ext uri="{FF2B5EF4-FFF2-40B4-BE49-F238E27FC236}">
                <a16:creationId xmlns:a16="http://schemas.microsoft.com/office/drawing/2014/main" id="{7E5FC629-6415-4F6D-966A-71AE26168567}"/>
              </a:ext>
            </a:extLst>
          </p:cNvPr>
          <p:cNvSpPr>
            <a:spLocks noGrp="1"/>
          </p:cNvSpPr>
          <p:nvPr>
            <p:ph type="sldNum" sz="quarter" idx="4"/>
          </p:nvPr>
        </p:nvSpPr>
        <p:spPr>
          <a:xfrm>
            <a:off x="11338560" y="6254496"/>
            <a:ext cx="670392" cy="365760"/>
          </a:xfrm>
          <a:prstGeom prst="ellipse">
            <a:avLst/>
          </a:prstGeom>
        </p:spPr>
        <p:txBody>
          <a:bodyPr anchor="ctr"/>
          <a:lstStyle>
            <a:lvl1pPr algn="ctr">
              <a:defRPr sz="14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400" b="0" i="0" u="none" strike="noStrike" kern="1200" cap="none" spc="0" normalizeH="0" baseline="0" noProof="0" smtClean="0">
                <a:ln>
                  <a:noFill/>
                </a:ln>
                <a:solidFill>
                  <a:srgbClr val="000000"/>
                </a:solidFill>
                <a:effectLst/>
                <a:uLnTx/>
                <a:uFillTx/>
                <a:latin typeface="Acumin Pro"/>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cumin Pro"/>
              <a:ea typeface="+mn-ea"/>
              <a:cs typeface="+mn-cs"/>
            </a:endParaRPr>
          </a:p>
        </p:txBody>
      </p:sp>
    </p:spTree>
    <p:extLst>
      <p:ext uri="{BB962C8B-B14F-4D97-AF65-F5344CB8AC3E}">
        <p14:creationId xmlns:p14="http://schemas.microsoft.com/office/powerpoint/2010/main" val="390847547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cumin Pro"/>
              <a:ea typeface="+mn-ea"/>
              <a:cs typeface="+mn-cs"/>
            </a:endParaRPr>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Lt"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cumin Pro"/>
              <a:ea typeface="+mn-ea"/>
              <a:cs typeface="+mn-cs"/>
            </a:endParaRPr>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14" name="Purdue Logo" descr="Purdue Logo">
            <a:extLst>
              <a:ext uri="{FF2B5EF4-FFF2-40B4-BE49-F238E27FC236}">
                <a16:creationId xmlns:a16="http://schemas.microsoft.com/office/drawing/2014/main" id="{65255706-E2B0-E84F-A9B6-28F836971DDF}"/>
              </a:ext>
            </a:extLst>
          </p:cNvPr>
          <p:cNvPicPr>
            <a:picLocks noChangeAspect="1"/>
          </p:cNvPicPr>
          <p:nvPr userDrawn="1"/>
        </p:nvPicPr>
        <p:blipFill>
          <a:blip r:embed="rId2"/>
          <a:stretch>
            <a:fillRect/>
          </a:stretch>
        </p:blipFill>
        <p:spPr>
          <a:xfrm>
            <a:off x="457200" y="5943600"/>
            <a:ext cx="2463665" cy="440990"/>
          </a:xfrm>
          <a:prstGeom prst="rect">
            <a:avLst/>
          </a:prstGeom>
        </p:spPr>
      </p:pic>
      <p:sp>
        <p:nvSpPr>
          <p:cNvPr id="9" name="Slide Number">
            <a:extLst>
              <a:ext uri="{FF2B5EF4-FFF2-40B4-BE49-F238E27FC236}">
                <a16:creationId xmlns:a16="http://schemas.microsoft.com/office/drawing/2014/main" id="{36630A00-D885-463C-B2E0-55B1F6ECEDA5}"/>
              </a:ext>
            </a:extLst>
          </p:cNvPr>
          <p:cNvSpPr>
            <a:spLocks noGrp="1"/>
          </p:cNvSpPr>
          <p:nvPr>
            <p:ph type="sldNum" sz="quarter" idx="4"/>
          </p:nvPr>
        </p:nvSpPr>
        <p:spPr>
          <a:xfrm>
            <a:off x="11338560" y="6254496"/>
            <a:ext cx="670392" cy="365760"/>
          </a:xfrm>
          <a:prstGeom prst="ellipse">
            <a:avLst/>
          </a:prstGeom>
        </p:spPr>
        <p:txBody>
          <a:bodyPr anchor="ctr"/>
          <a:lstStyle>
            <a:lvl1pPr algn="ctr">
              <a:defRPr sz="14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400" b="0" i="0" u="none" strike="noStrike" kern="1200" cap="none" spc="0" normalizeH="0" baseline="0" noProof="0" smtClean="0">
                <a:ln>
                  <a:noFill/>
                </a:ln>
                <a:solidFill>
                  <a:srgbClr val="000000"/>
                </a:solidFill>
                <a:effectLst/>
                <a:uLnTx/>
                <a:uFillTx/>
                <a:latin typeface="Acumin Pro"/>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cumin Pro"/>
              <a:ea typeface="+mn-ea"/>
              <a:cs typeface="+mn-cs"/>
            </a:endParaRPr>
          </a:p>
        </p:txBody>
      </p:sp>
    </p:spTree>
    <p:extLst>
      <p:ext uri="{BB962C8B-B14F-4D97-AF65-F5344CB8AC3E}">
        <p14:creationId xmlns:p14="http://schemas.microsoft.com/office/powerpoint/2010/main" val="276561657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orient="horz" pos="1008">
          <p15:clr>
            <a:srgbClr val="FBAE40"/>
          </p15:clr>
        </p15:guide>
        <p15:guide id="8" orient="horz" pos="1488">
          <p15:clr>
            <a:srgbClr val="FBAE40"/>
          </p15:clr>
        </p15:guide>
        <p15:guide id="9" orient="horz" pos="8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cumin Pro"/>
              <a:ea typeface="+mn-ea"/>
              <a:cs typeface="+mn-cs"/>
            </a:endParaRPr>
          </a:p>
        </p:txBody>
      </p:sp>
      <p:sp>
        <p:nvSpPr>
          <p:cNvPr id="2" name="Heading"/>
          <p:cNvSpPr>
            <a:spLocks noGrp="1"/>
          </p:cNvSpPr>
          <p:nvPr>
            <p:ph type="ctrTitle" hasCustomPrompt="1"/>
          </p:nvPr>
        </p:nvSpPr>
        <p:spPr bwMode="blackWhite">
          <a:xfrm>
            <a:off x="2483034"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483032"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7" name="Purdue Logo" descr="Purdue Logo">
            <a:extLst>
              <a:ext uri="{FF2B5EF4-FFF2-40B4-BE49-F238E27FC236}">
                <a16:creationId xmlns:a16="http://schemas.microsoft.com/office/drawing/2014/main" id="{5F3828F1-BE8D-4912-BF78-B866D3B63E93}"/>
              </a:ext>
            </a:extLst>
          </p:cNvPr>
          <p:cNvPicPr>
            <a:picLocks noChangeAspect="1"/>
          </p:cNvPicPr>
          <p:nvPr userDrawn="1"/>
        </p:nvPicPr>
        <p:blipFill>
          <a:blip r:embed="rId2"/>
          <a:stretch>
            <a:fillRect/>
          </a:stretch>
        </p:blipFill>
        <p:spPr>
          <a:xfrm>
            <a:off x="457200" y="5943600"/>
            <a:ext cx="2459736" cy="440287"/>
          </a:xfrm>
          <a:prstGeom prst="rect">
            <a:avLst/>
          </a:prstGeom>
        </p:spPr>
      </p:pic>
      <p:sp>
        <p:nvSpPr>
          <p:cNvPr id="9" name="Slide Number">
            <a:extLst>
              <a:ext uri="{FF2B5EF4-FFF2-40B4-BE49-F238E27FC236}">
                <a16:creationId xmlns:a16="http://schemas.microsoft.com/office/drawing/2014/main" id="{9B373F43-B32F-425B-9EE3-95634E8B8BC9}"/>
              </a:ext>
            </a:extLst>
          </p:cNvPr>
          <p:cNvSpPr>
            <a:spLocks noGrp="1"/>
          </p:cNvSpPr>
          <p:nvPr>
            <p:ph type="sldNum" sz="quarter" idx="4"/>
          </p:nvPr>
        </p:nvSpPr>
        <p:spPr>
          <a:xfrm>
            <a:off x="11338560" y="6254496"/>
            <a:ext cx="670392" cy="365760"/>
          </a:xfrm>
          <a:prstGeom prst="ellipse">
            <a:avLst/>
          </a:prstGeom>
        </p:spPr>
        <p:txBody>
          <a:bodyPr anchor="ctr"/>
          <a:lstStyle>
            <a:lvl1pPr algn="ctr">
              <a:defRPr sz="1400">
                <a:solidFill>
                  <a:schemeClr val="accent4"/>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400" b="0" i="0" u="none" strike="noStrike" kern="1200" cap="none" spc="0" normalizeH="0" baseline="0" noProof="0" smtClean="0">
                <a:ln>
                  <a:noFill/>
                </a:ln>
                <a:solidFill>
                  <a:srgbClr val="FFFFFF"/>
                </a:solidFill>
                <a:effectLst/>
                <a:uLnTx/>
                <a:uFillTx/>
                <a:latin typeface="Acumin Pro"/>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Acumin Pro"/>
              <a:ea typeface="+mn-ea"/>
              <a:cs typeface="+mn-cs"/>
            </a:endParaRPr>
          </a:p>
        </p:txBody>
      </p:sp>
    </p:spTree>
    <p:extLst>
      <p:ext uri="{BB962C8B-B14F-4D97-AF65-F5344CB8AC3E}">
        <p14:creationId xmlns:p14="http://schemas.microsoft.com/office/powerpoint/2010/main" val="394081477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15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E0C86E21-E96B-4646-83B2-61A4437743DF}" type="datetime1">
              <a:rPr lang="en-US" altLang="en-US" smtClean="0">
                <a:solidFill>
                  <a:schemeClr val="tx1"/>
                </a:solidFill>
              </a:rPr>
              <a:t>2/9/2022</a:t>
            </a:fld>
            <a:endParaRPr lang="en-US" altLang="en-US">
              <a:solidFill>
                <a:schemeClr val="tx1"/>
              </a:solidFill>
            </a:endParaRPr>
          </a:p>
        </p:txBody>
      </p:sp>
      <p:sp>
        <p:nvSpPr>
          <p:cNvPr id="5" name="Footer Placeholder 4"/>
          <p:cNvSpPr>
            <a:spLocks noGrp="1"/>
          </p:cNvSpPr>
          <p:nvPr>
            <p:ph type="ftr" sz="quarter" idx="11"/>
          </p:nvPr>
        </p:nvSpPr>
        <p:spPr/>
        <p:txBody>
          <a:bodyPr/>
          <a:lstStyle>
            <a:lvl1pPr>
              <a:defRPr smtClean="0"/>
            </a:lvl1pPr>
          </a:lstStyle>
          <a:p>
            <a:pPr>
              <a:defRPr/>
            </a:pPr>
            <a:r>
              <a:rPr lang="en-US" altLang="en-US"/>
              <a:t>Topic 18: Noninterference and nondeducability</a:t>
            </a:r>
            <a:endParaRPr lang="en-US" altLang="en-US">
              <a:solidFill>
                <a:schemeClr val="tx1"/>
              </a:solidFill>
            </a:endParaRPr>
          </a:p>
        </p:txBody>
      </p:sp>
      <p:sp>
        <p:nvSpPr>
          <p:cNvPr id="6" name="Slide Number Placeholder 5"/>
          <p:cNvSpPr>
            <a:spLocks noGrp="1"/>
          </p:cNvSpPr>
          <p:nvPr>
            <p:ph type="sldNum" sz="quarter" idx="12"/>
          </p:nvPr>
        </p:nvSpPr>
        <p:spPr/>
        <p:txBody>
          <a:bodyPr/>
          <a:lstStyle>
            <a:lvl1pPr>
              <a:defRPr/>
            </a:lvl1pPr>
          </a:lstStyle>
          <a:p>
            <a:pPr>
              <a:defRPr/>
            </a:pPr>
            <a:fld id="{31BE018F-F2B5-4ADA-AE8F-A347726228EC}"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38594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5435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524000"/>
            <a:ext cx="5435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fld id="{0E3D9966-57CC-47AB-9057-61CAEEFC4F1B}" type="datetime1">
              <a:rPr lang="en-US" altLang="en-US" smtClean="0">
                <a:solidFill>
                  <a:schemeClr val="tx1"/>
                </a:solidFill>
              </a:rPr>
              <a:t>2/9/2022</a:t>
            </a:fld>
            <a:endParaRPr lang="en-US" altLang="en-US">
              <a:solidFill>
                <a:schemeClr val="tx1"/>
              </a:solidFill>
            </a:endParaRPr>
          </a:p>
        </p:txBody>
      </p:sp>
      <p:sp>
        <p:nvSpPr>
          <p:cNvPr id="6" name="Footer Placeholder 5"/>
          <p:cNvSpPr>
            <a:spLocks noGrp="1"/>
          </p:cNvSpPr>
          <p:nvPr>
            <p:ph type="ftr" sz="quarter" idx="11"/>
          </p:nvPr>
        </p:nvSpPr>
        <p:spPr/>
        <p:txBody>
          <a:bodyPr/>
          <a:lstStyle>
            <a:lvl1pPr>
              <a:defRPr smtClean="0"/>
            </a:lvl1pPr>
          </a:lstStyle>
          <a:p>
            <a:pPr>
              <a:defRPr/>
            </a:pPr>
            <a:r>
              <a:rPr lang="en-US" altLang="en-US"/>
              <a:t>Topic 18: Noninterference and nondeducability</a:t>
            </a:r>
            <a:endParaRPr lang="en-US" altLang="en-US">
              <a:solidFill>
                <a:schemeClr val="tx1"/>
              </a:solidFill>
            </a:endParaRPr>
          </a:p>
        </p:txBody>
      </p:sp>
      <p:sp>
        <p:nvSpPr>
          <p:cNvPr id="7" name="Slide Number Placeholder 6"/>
          <p:cNvSpPr>
            <a:spLocks noGrp="1"/>
          </p:cNvSpPr>
          <p:nvPr>
            <p:ph type="sldNum" sz="quarter" idx="12"/>
          </p:nvPr>
        </p:nvSpPr>
        <p:spPr/>
        <p:txBody>
          <a:bodyPr/>
          <a:lstStyle>
            <a:lvl1pPr>
              <a:defRPr/>
            </a:lvl1pPr>
          </a:lstStyle>
          <a:p>
            <a:pPr>
              <a:defRPr/>
            </a:pPr>
            <a:fld id="{752BF072-D3A8-47EF-BAD8-9E5E4CBAC7CA}"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90023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383280" y="6281928"/>
            <a:ext cx="6725996"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alpha val="70000"/>
                </a:srgbClr>
              </a:solidFill>
              <a:effectLst/>
              <a:uLnTx/>
              <a:uFillTx/>
              <a:latin typeface="Acumin Pro"/>
              <a:ea typeface="+mn-ea"/>
              <a:cs typeface="+mn-cs"/>
            </a:endParaRPr>
          </a:p>
        </p:txBody>
      </p:sp>
      <p:pic>
        <p:nvPicPr>
          <p:cNvPr id="7" name="Purdue Logo" descr="Purdue Logo">
            <a:extLst>
              <a:ext uri="{FF2B5EF4-FFF2-40B4-BE49-F238E27FC236}">
                <a16:creationId xmlns:a16="http://schemas.microsoft.com/office/drawing/2014/main" id="{0A0E8DF3-21DE-4620-B75A-F02BFE4E77D9}"/>
              </a:ext>
            </a:extLst>
          </p:cNvPr>
          <p:cNvPicPr>
            <a:picLocks noChangeAspect="1"/>
          </p:cNvPicPr>
          <p:nvPr userDrawn="1"/>
        </p:nvPicPr>
        <p:blipFill>
          <a:blip r:embed="rId12"/>
          <a:stretch>
            <a:fillRect/>
          </a:stretch>
        </p:blipFill>
        <p:spPr>
          <a:xfrm>
            <a:off x="457200" y="6217920"/>
            <a:ext cx="2463665" cy="440990"/>
          </a:xfrm>
          <a:prstGeom prst="rect">
            <a:avLst/>
          </a:prstGeom>
        </p:spPr>
      </p:pic>
      <p:sp>
        <p:nvSpPr>
          <p:cNvPr id="9" name="Slide Number">
            <a:extLst>
              <a:ext uri="{FF2B5EF4-FFF2-40B4-BE49-F238E27FC236}">
                <a16:creationId xmlns:a16="http://schemas.microsoft.com/office/drawing/2014/main" id="{EA675CD6-5D2B-4C8E-8D45-6681490C89BF}"/>
              </a:ext>
            </a:extLst>
          </p:cNvPr>
          <p:cNvSpPr>
            <a:spLocks noGrp="1"/>
          </p:cNvSpPr>
          <p:nvPr>
            <p:ph type="sldNum" sz="quarter" idx="4"/>
          </p:nvPr>
        </p:nvSpPr>
        <p:spPr>
          <a:xfrm>
            <a:off x="11338560" y="6254496"/>
            <a:ext cx="670392" cy="365760"/>
          </a:xfrm>
          <a:prstGeom prst="ellipse">
            <a:avLst/>
          </a:prstGeom>
        </p:spPr>
        <p:txBody>
          <a:bodyPr anchor="ctr"/>
          <a:lstStyle>
            <a:lvl1pPr algn="ctr">
              <a:defRPr sz="14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400" b="0" i="0" u="none" strike="noStrike" kern="1200" cap="none" spc="0" normalizeH="0" baseline="0" noProof="0" smtClean="0">
                <a:ln>
                  <a:noFill/>
                </a:ln>
                <a:solidFill>
                  <a:srgbClr val="000000"/>
                </a:solidFill>
                <a:effectLst/>
                <a:uLnTx/>
                <a:uFillTx/>
                <a:latin typeface="Acumin Pro"/>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cumin Pro"/>
              <a:ea typeface="+mn-ea"/>
              <a:cs typeface="+mn-cs"/>
            </a:endParaRPr>
          </a:p>
        </p:txBody>
      </p:sp>
    </p:spTree>
    <p:extLst>
      <p:ext uri="{BB962C8B-B14F-4D97-AF65-F5344CB8AC3E}">
        <p14:creationId xmlns:p14="http://schemas.microsoft.com/office/powerpoint/2010/main" val="2995550647"/>
      </p:ext>
    </p:extLst>
  </p:cSld>
  <p:clrMap bg1="lt1" tx1="dk1" bg2="lt2" tx2="dk2" accent1="accent1" accent2="accent2" accent3="accent3" accent4="accent4" accent5="accent5" accent6="accent6" hlink="hlink" folHlink="folHlink"/>
  <p:sldLayoutIdLst>
    <p:sldLayoutId id="2147485261" r:id="rId1"/>
    <p:sldLayoutId id="2147485262" r:id="rId2"/>
    <p:sldLayoutId id="2147485263" r:id="rId3"/>
    <p:sldLayoutId id="2147485264" r:id="rId4"/>
    <p:sldLayoutId id="2147485265" r:id="rId5"/>
    <p:sldLayoutId id="2147485266" r:id="rId6"/>
    <p:sldLayoutId id="2147485267" r:id="rId7"/>
    <p:sldLayoutId id="2147485268" r:id="rId8"/>
    <p:sldLayoutId id="2147485269" r:id="rId9"/>
    <p:sldLayoutId id="2147485271" r:id="rId10"/>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orient="horz" pos="4056">
          <p15:clr>
            <a:srgbClr val="F26B43"/>
          </p15:clr>
        </p15:guide>
        <p15:guide id="4" pos="6240">
          <p15:clr>
            <a:srgbClr val="F26B43"/>
          </p15:clr>
        </p15:guide>
        <p15:guide id="5" pos="63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cis.upenn.edu/~aaroth/Papers/privacybook.pdf" TargetMode="External"/><Relationship Id="rId2" Type="http://schemas.openxmlformats.org/officeDocument/2006/relationships/hyperlink" Target="https://cacm.acm.org/magazines/2019/3/234925-understanding-database-reconstruction-attacks-on-public-data/fulltext" TargetMode="External"/><Relationship Id="rId1" Type="http://schemas.openxmlformats.org/officeDocument/2006/relationships/slideLayout" Target="../slideLayouts/slideLayout3.xml"/><Relationship Id="rId5" Type="http://schemas.openxmlformats.org/officeDocument/2006/relationships/hyperlink" Target="https://journalprivacyconfidentiality.org/index.php/jpc/article/view/711" TargetMode="External"/><Relationship Id="rId4" Type="http://schemas.openxmlformats.org/officeDocument/2006/relationships/hyperlink" Target="https://dl.acm.org/doi/10.1145/773153.773173"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dirty="0"/>
              <a:t>Data Security and Privacy</a:t>
            </a:r>
          </a:p>
        </p:txBody>
      </p:sp>
      <p:sp>
        <p:nvSpPr>
          <p:cNvPr id="14339" name="Rectangle 3"/>
          <p:cNvSpPr>
            <a:spLocks noGrp="1" noChangeArrowheads="1"/>
          </p:cNvSpPr>
          <p:nvPr>
            <p:ph type="subTitle" idx="1"/>
          </p:nvPr>
        </p:nvSpPr>
        <p:spPr>
          <a:xfrm>
            <a:off x="2647197" y="3937834"/>
            <a:ext cx="6801603" cy="861774"/>
          </a:xfrm>
        </p:spPr>
        <p:txBody>
          <a:bodyPr/>
          <a:lstStyle/>
          <a:p>
            <a:r>
              <a:rPr lang="en-US" altLang="en-US" sz="2800" dirty="0"/>
              <a:t>k-Anonymity, l-Diversity, t-Closeness, and </a:t>
            </a:r>
            <a:r>
              <a:rPr lang="en-US" altLang="en-US" sz="2800" dirty="0" smtClean="0"/>
              <a:t>Reconstruction Attacks</a:t>
            </a:r>
            <a:endParaRPr lang="en-US" altLang="en-US" sz="2800" dirty="0"/>
          </a:p>
        </p:txBody>
      </p:sp>
      <p:sp>
        <p:nvSpPr>
          <p:cNvPr id="2" name="Slide Number Placeholder 1"/>
          <p:cNvSpPr>
            <a:spLocks noGrp="1"/>
          </p:cNvSpPr>
          <p:nvPr>
            <p:ph type="sldNum" sz="quarter" idx="4"/>
          </p:nvPr>
        </p:nvSpPr>
        <p:spPr/>
        <p:txBody>
          <a:bodyPr/>
          <a:lstStyle/>
          <a:p>
            <a:fld id="{D5DA1BC2-2255-484E-882B-8209D0F9010B}"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Genome-Wide Association Study (GWAS)  [Homer et al. 2008]</a:t>
            </a:r>
            <a:endParaRPr lang="en-US" dirty="0"/>
          </a:p>
        </p:txBody>
      </p:sp>
      <p:sp>
        <p:nvSpPr>
          <p:cNvPr id="10" name="Text Placeholder 9">
            <a:extLst>
              <a:ext uri="{FF2B5EF4-FFF2-40B4-BE49-F238E27FC236}">
                <a16:creationId xmlns:a16="http://schemas.microsoft.com/office/drawing/2014/main" id="{8592DA43-B229-43BD-84F0-B32F04D0D263}"/>
              </a:ext>
            </a:extLst>
          </p:cNvPr>
          <p:cNvSpPr>
            <a:spLocks noGrp="1"/>
          </p:cNvSpPr>
          <p:nvPr>
            <p:ph type="body" sz="quarter" idx="14"/>
          </p:nvPr>
        </p:nvSpPr>
        <p:spPr/>
        <p:txBody>
          <a:bodyPr/>
          <a:lstStyle/>
          <a:p>
            <a:r>
              <a:rPr lang="en-US" sz="2800" dirty="0"/>
              <a:t>A typical study examines thousands of singe-nucleotide polymorphism locations (SNPs) in a given population of patients for statistical links to a disease.</a:t>
            </a:r>
          </a:p>
          <a:p>
            <a:r>
              <a:rPr lang="en-US" sz="2800" dirty="0"/>
              <a:t>From aggregated statistics, one individual’s genome, and knowledge of SNP frequency in background population, one can infer participation in the study.</a:t>
            </a:r>
          </a:p>
          <a:p>
            <a:pPr lvl="1"/>
            <a:r>
              <a:rPr lang="en-US" sz="2400" dirty="0"/>
              <a:t>The frequency of every SNP gives a very noisy signal of participation; combining thousands of such signals give high-confidence prediction</a:t>
            </a:r>
          </a:p>
        </p:txBody>
      </p:sp>
    </p:spTree>
    <p:extLst>
      <p:ext uri="{BB962C8B-B14F-4D97-AF65-F5344CB8AC3E}">
        <p14:creationId xmlns:p14="http://schemas.microsoft.com/office/powerpoint/2010/main" val="1976636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96341D-F37A-4C20-9112-85AB03BC935C}"/>
              </a:ext>
            </a:extLst>
          </p:cNvPr>
          <p:cNvSpPr txBox="1"/>
          <p:nvPr/>
        </p:nvSpPr>
        <p:spPr>
          <a:xfrm>
            <a:off x="3352800" y="5943600"/>
            <a:ext cx="5029200" cy="461665"/>
          </a:xfrm>
          <a:prstGeom prst="rect">
            <a:avLst/>
          </a:prstGeom>
          <a:noFill/>
        </p:spPr>
        <p:txBody>
          <a:bodyPr wrap="square" rtlCol="0">
            <a:spAutoFit/>
          </a:bodyPr>
          <a:lstStyle/>
          <a:p>
            <a:pPr algn="ctr"/>
            <a:r>
              <a:rPr lang="en-US" sz="2400" b="1" dirty="0">
                <a:solidFill>
                  <a:schemeClr val="bg1"/>
                </a:solidFill>
                <a:latin typeface="+mn-lt"/>
              </a:rPr>
              <a:t>Membership disclosure occurs!</a:t>
            </a:r>
          </a:p>
        </p:txBody>
      </p:sp>
      <p:graphicFrame>
        <p:nvGraphicFramePr>
          <p:cNvPr id="16" name="Table 15">
            <a:extLst>
              <a:ext uri="{FF2B5EF4-FFF2-40B4-BE49-F238E27FC236}">
                <a16:creationId xmlns:a16="http://schemas.microsoft.com/office/drawing/2014/main" id="{E6E87E71-AF34-44A3-8168-4422FF693CDE}"/>
              </a:ext>
            </a:extLst>
          </p:cNvPr>
          <p:cNvGraphicFramePr>
            <a:graphicFrameLocks noGrp="1"/>
          </p:cNvGraphicFramePr>
          <p:nvPr>
            <p:extLst>
              <p:ext uri="{D42A27DB-BD31-4B8C-83A1-F6EECF244321}">
                <p14:modId xmlns:p14="http://schemas.microsoft.com/office/powerpoint/2010/main" val="1325709089"/>
              </p:ext>
            </p:extLst>
          </p:nvPr>
        </p:nvGraphicFramePr>
        <p:xfrm>
          <a:off x="6324600" y="1830254"/>
          <a:ext cx="5290457" cy="3975986"/>
        </p:xfrm>
        <a:graphic>
          <a:graphicData uri="http://schemas.openxmlformats.org/drawingml/2006/table">
            <a:tbl>
              <a:tblPr firstRow="1" bandRow="1">
                <a:tableStyleId>{5C22544A-7EE6-4342-B048-85BDC9FD1C3A}</a:tableStyleId>
              </a:tblPr>
              <a:tblGrid>
                <a:gridCol w="1923803">
                  <a:extLst>
                    <a:ext uri="{9D8B030D-6E8A-4147-A177-3AD203B41FA5}">
                      <a16:colId xmlns:a16="http://schemas.microsoft.com/office/drawing/2014/main" val="20000"/>
                    </a:ext>
                  </a:extLst>
                </a:gridCol>
                <a:gridCol w="1731423">
                  <a:extLst>
                    <a:ext uri="{9D8B030D-6E8A-4147-A177-3AD203B41FA5}">
                      <a16:colId xmlns:a16="http://schemas.microsoft.com/office/drawing/2014/main" val="20001"/>
                    </a:ext>
                  </a:extLst>
                </a:gridCol>
                <a:gridCol w="1635231">
                  <a:extLst>
                    <a:ext uri="{9D8B030D-6E8A-4147-A177-3AD203B41FA5}">
                      <a16:colId xmlns:a16="http://schemas.microsoft.com/office/drawing/2014/main" val="20002"/>
                    </a:ext>
                  </a:extLst>
                </a:gridCol>
              </a:tblGrid>
              <a:tr h="987317">
                <a:tc>
                  <a:txBody>
                    <a:bodyPr/>
                    <a:lstStyle/>
                    <a:p>
                      <a:r>
                        <a:rPr lang="en-US" sz="2200" dirty="0"/>
                        <a:t>Population </a:t>
                      </a:r>
                      <a:r>
                        <a:rPr lang="en-US" sz="2200" dirty="0" err="1"/>
                        <a:t>Avg</a:t>
                      </a:r>
                      <a:endParaRPr lang="en-US" sz="2200" dirty="0"/>
                    </a:p>
                  </a:txBody>
                  <a:tcPr/>
                </a:tc>
                <a:tc>
                  <a:txBody>
                    <a:bodyPr/>
                    <a:lstStyle/>
                    <a:p>
                      <a:r>
                        <a:rPr lang="en-US" sz="2200" dirty="0"/>
                        <a:t>Target individual</a:t>
                      </a:r>
                    </a:p>
                    <a:p>
                      <a:r>
                        <a:rPr lang="en-US" sz="2200" dirty="0"/>
                        <a:t>Info</a:t>
                      </a:r>
                    </a:p>
                  </a:txBody>
                  <a:tcPr/>
                </a:tc>
                <a:tc>
                  <a:txBody>
                    <a:bodyPr/>
                    <a:lstStyle/>
                    <a:p>
                      <a:r>
                        <a:rPr lang="en-US" sz="2200" dirty="0"/>
                        <a:t>Target</a:t>
                      </a:r>
                      <a:r>
                        <a:rPr lang="en-US" sz="2200" baseline="0" dirty="0"/>
                        <a:t> in Disease Group</a:t>
                      </a:r>
                      <a:endParaRPr lang="en-US" sz="2200" dirty="0"/>
                    </a:p>
                  </a:txBody>
                  <a:tcPr/>
                </a:tc>
                <a:extLst>
                  <a:ext uri="{0D108BD9-81ED-4DB2-BD59-A6C34878D82A}">
                    <a16:rowId xmlns:a16="http://schemas.microsoft.com/office/drawing/2014/main" val="10000"/>
                  </a:ext>
                </a:extLst>
              </a:tr>
              <a:tr h="626990">
                <a:tc>
                  <a:txBody>
                    <a:bodyPr/>
                    <a:lstStyle/>
                    <a:p>
                      <a:pPr algn="ctr"/>
                      <a:r>
                        <a:rPr lang="en-US" sz="2400" dirty="0"/>
                        <a:t>42%</a:t>
                      </a:r>
                    </a:p>
                  </a:txBody>
                  <a:tcPr/>
                </a:tc>
                <a:tc>
                  <a:txBody>
                    <a:bodyPr/>
                    <a:lstStyle/>
                    <a:p>
                      <a:pPr algn="ctr"/>
                      <a:r>
                        <a:rPr lang="en-US" sz="2400" dirty="0"/>
                        <a:t>yes</a:t>
                      </a:r>
                    </a:p>
                  </a:txBody>
                  <a:tcPr/>
                </a:tc>
                <a:tc>
                  <a:txBody>
                    <a:bodyPr/>
                    <a:lstStyle/>
                    <a:p>
                      <a:pPr algn="ctr"/>
                      <a:r>
                        <a:rPr lang="en-US" sz="2400" dirty="0"/>
                        <a:t>+</a:t>
                      </a:r>
                    </a:p>
                  </a:txBody>
                  <a:tcPr/>
                </a:tc>
                <a:extLst>
                  <a:ext uri="{0D108BD9-81ED-4DB2-BD59-A6C34878D82A}">
                    <a16:rowId xmlns:a16="http://schemas.microsoft.com/office/drawing/2014/main" val="10001"/>
                  </a:ext>
                </a:extLst>
              </a:tr>
              <a:tr h="562929">
                <a:tc>
                  <a:txBody>
                    <a:bodyPr/>
                    <a:lstStyle/>
                    <a:p>
                      <a:pPr algn="ctr"/>
                      <a:r>
                        <a:rPr lang="en-US" sz="2400" dirty="0"/>
                        <a:t>10%</a:t>
                      </a:r>
                    </a:p>
                  </a:txBody>
                  <a:tcPr/>
                </a:tc>
                <a:tc>
                  <a:txBody>
                    <a:bodyPr/>
                    <a:lstStyle/>
                    <a:p>
                      <a:pPr algn="ctr"/>
                      <a:r>
                        <a:rPr lang="en-US" sz="2400" dirty="0"/>
                        <a:t>no</a:t>
                      </a:r>
                    </a:p>
                  </a:txBody>
                  <a:tcPr/>
                </a:tc>
                <a:tc>
                  <a:txBody>
                    <a:bodyPr/>
                    <a:lstStyle/>
                    <a:p>
                      <a:pPr algn="ctr"/>
                      <a:r>
                        <a:rPr lang="en-US" sz="2400" dirty="0"/>
                        <a:t>-</a:t>
                      </a:r>
                    </a:p>
                  </a:txBody>
                  <a:tcPr/>
                </a:tc>
                <a:extLst>
                  <a:ext uri="{0D108BD9-81ED-4DB2-BD59-A6C34878D82A}">
                    <a16:rowId xmlns:a16="http://schemas.microsoft.com/office/drawing/2014/main" val="10002"/>
                  </a:ext>
                </a:extLst>
              </a:tr>
              <a:tr h="562929">
                <a:tc>
                  <a:txBody>
                    <a:bodyPr/>
                    <a:lstStyle/>
                    <a:p>
                      <a:pPr algn="ctr"/>
                      <a:r>
                        <a:rPr lang="en-US" sz="2400" dirty="0"/>
                        <a:t>59%</a:t>
                      </a:r>
                    </a:p>
                  </a:txBody>
                  <a:tcPr/>
                </a:tc>
                <a:tc>
                  <a:txBody>
                    <a:bodyPr/>
                    <a:lstStyle/>
                    <a:p>
                      <a:pPr algn="ctr"/>
                      <a:r>
                        <a:rPr lang="en-US" sz="2400" dirty="0"/>
                        <a:t>no</a:t>
                      </a:r>
                    </a:p>
                  </a:txBody>
                  <a:tcPr/>
                </a:tc>
                <a:tc>
                  <a:txBody>
                    <a:bodyPr/>
                    <a:lstStyle/>
                    <a:p>
                      <a:pPr algn="ctr"/>
                      <a:r>
                        <a:rPr lang="en-US" sz="2400" dirty="0"/>
                        <a:t>+</a:t>
                      </a:r>
                    </a:p>
                  </a:txBody>
                  <a:tcPr/>
                </a:tc>
                <a:extLst>
                  <a:ext uri="{0D108BD9-81ED-4DB2-BD59-A6C34878D82A}">
                    <a16:rowId xmlns:a16="http://schemas.microsoft.com/office/drawing/2014/main" val="10003"/>
                  </a:ext>
                </a:extLst>
              </a:tr>
              <a:tr h="562929">
                <a:tc>
                  <a:txBody>
                    <a:bodyPr/>
                    <a:lstStyle/>
                    <a:p>
                      <a:pPr algn="ctr"/>
                      <a:r>
                        <a:rPr lang="en-US" sz="2400" dirty="0"/>
                        <a:t>24%</a:t>
                      </a:r>
                    </a:p>
                  </a:txBody>
                  <a:tcPr/>
                </a:tc>
                <a:tc>
                  <a:txBody>
                    <a:bodyPr/>
                    <a:lstStyle/>
                    <a:p>
                      <a:pPr algn="ctr"/>
                      <a:r>
                        <a:rPr lang="en-US" sz="2400" dirty="0"/>
                        <a:t>yes</a:t>
                      </a:r>
                    </a:p>
                  </a:txBody>
                  <a:tcPr/>
                </a:tc>
                <a:tc>
                  <a:txBody>
                    <a:bodyPr/>
                    <a:lstStyle/>
                    <a:p>
                      <a:pPr algn="ctr"/>
                      <a:r>
                        <a:rPr lang="en-US" sz="2400" dirty="0"/>
                        <a:t>-</a:t>
                      </a:r>
                    </a:p>
                  </a:txBody>
                  <a:tcPr/>
                </a:tc>
                <a:extLst>
                  <a:ext uri="{0D108BD9-81ED-4DB2-BD59-A6C34878D82A}">
                    <a16:rowId xmlns:a16="http://schemas.microsoft.com/office/drawing/2014/main" val="10004"/>
                  </a:ext>
                </a:extLst>
              </a:tr>
              <a:tr h="562929">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19" name="TextBox 18">
            <a:extLst>
              <a:ext uri="{FF2B5EF4-FFF2-40B4-BE49-F238E27FC236}">
                <a16:creationId xmlns:a16="http://schemas.microsoft.com/office/drawing/2014/main" id="{4A3B653C-C924-4E37-B388-0E93DC42B154}"/>
              </a:ext>
            </a:extLst>
          </p:cNvPr>
          <p:cNvSpPr txBox="1"/>
          <p:nvPr/>
        </p:nvSpPr>
        <p:spPr>
          <a:xfrm>
            <a:off x="6324600" y="1259532"/>
            <a:ext cx="4909457" cy="461665"/>
          </a:xfrm>
          <a:prstGeom prst="rect">
            <a:avLst/>
          </a:prstGeom>
          <a:noFill/>
        </p:spPr>
        <p:txBody>
          <a:bodyPr wrap="square" rtlCol="0">
            <a:spAutoFit/>
          </a:bodyPr>
          <a:lstStyle/>
          <a:p>
            <a:r>
              <a:rPr lang="en-US" sz="2400" b="1" dirty="0">
                <a:latin typeface="+mn-lt"/>
              </a:rPr>
              <a:t>Adv. Info &amp; Inference</a:t>
            </a:r>
          </a:p>
        </p:txBody>
      </p:sp>
      <p:graphicFrame>
        <p:nvGraphicFramePr>
          <p:cNvPr id="15" name="Table 14">
            <a:extLst>
              <a:ext uri="{FF2B5EF4-FFF2-40B4-BE49-F238E27FC236}">
                <a16:creationId xmlns:a16="http://schemas.microsoft.com/office/drawing/2014/main" id="{35CBA58B-2408-46F4-88CB-7AC041838F06}"/>
              </a:ext>
            </a:extLst>
          </p:cNvPr>
          <p:cNvGraphicFramePr>
            <a:graphicFrameLocks noGrp="1"/>
          </p:cNvGraphicFramePr>
          <p:nvPr>
            <p:extLst>
              <p:ext uri="{D42A27DB-BD31-4B8C-83A1-F6EECF244321}">
                <p14:modId xmlns:p14="http://schemas.microsoft.com/office/powerpoint/2010/main" val="4008693601"/>
              </p:ext>
            </p:extLst>
          </p:nvPr>
        </p:nvGraphicFramePr>
        <p:xfrm>
          <a:off x="576942" y="1803186"/>
          <a:ext cx="5290457" cy="3865693"/>
        </p:xfrm>
        <a:graphic>
          <a:graphicData uri="http://schemas.openxmlformats.org/drawingml/2006/table">
            <a:tbl>
              <a:tblPr firstRow="1" bandRow="1">
                <a:tableStyleId>{5C22544A-7EE6-4342-B048-85BDC9FD1C3A}</a:tableStyleId>
              </a:tblPr>
              <a:tblGrid>
                <a:gridCol w="1641865">
                  <a:extLst>
                    <a:ext uri="{9D8B030D-6E8A-4147-A177-3AD203B41FA5}">
                      <a16:colId xmlns:a16="http://schemas.microsoft.com/office/drawing/2014/main" val="20000"/>
                    </a:ext>
                  </a:extLst>
                </a:gridCol>
                <a:gridCol w="1824296">
                  <a:extLst>
                    <a:ext uri="{9D8B030D-6E8A-4147-A177-3AD203B41FA5}">
                      <a16:colId xmlns:a16="http://schemas.microsoft.com/office/drawing/2014/main" val="20001"/>
                    </a:ext>
                  </a:extLst>
                </a:gridCol>
                <a:gridCol w="1824296">
                  <a:extLst>
                    <a:ext uri="{9D8B030D-6E8A-4147-A177-3AD203B41FA5}">
                      <a16:colId xmlns:a16="http://schemas.microsoft.com/office/drawing/2014/main" val="20002"/>
                    </a:ext>
                  </a:extLst>
                </a:gridCol>
              </a:tblGrid>
              <a:tr h="1029942">
                <a:tc>
                  <a:txBody>
                    <a:bodyPr/>
                    <a:lstStyle/>
                    <a:p>
                      <a:endParaRPr lang="en-US" sz="2000" dirty="0"/>
                    </a:p>
                  </a:txBody>
                  <a:tcPr/>
                </a:tc>
                <a:tc>
                  <a:txBody>
                    <a:bodyPr/>
                    <a:lstStyle/>
                    <a:p>
                      <a:r>
                        <a:rPr lang="en-US" sz="2000" dirty="0"/>
                        <a:t>Disease Group </a:t>
                      </a:r>
                    </a:p>
                    <a:p>
                      <a:r>
                        <a:rPr lang="en-US" sz="2000" dirty="0" err="1"/>
                        <a:t>Avg</a:t>
                      </a:r>
                      <a:endParaRPr lang="en-US" sz="2000" dirty="0"/>
                    </a:p>
                  </a:txBody>
                  <a:tcPr/>
                </a:tc>
                <a:tc>
                  <a:txBody>
                    <a:bodyPr/>
                    <a:lstStyle/>
                    <a:p>
                      <a:r>
                        <a:rPr lang="en-US" sz="2000" dirty="0"/>
                        <a:t>Control Group </a:t>
                      </a:r>
                    </a:p>
                    <a:p>
                      <a:r>
                        <a:rPr lang="en-US" sz="2000" dirty="0" err="1"/>
                        <a:t>Avg</a:t>
                      </a:r>
                      <a:endParaRPr lang="en-US" sz="2000" dirty="0"/>
                    </a:p>
                  </a:txBody>
                  <a:tcPr/>
                </a:tc>
                <a:extLst>
                  <a:ext uri="{0D108BD9-81ED-4DB2-BD59-A6C34878D82A}">
                    <a16:rowId xmlns:a16="http://schemas.microsoft.com/office/drawing/2014/main" val="10000"/>
                  </a:ext>
                </a:extLst>
              </a:tr>
              <a:tr h="572976">
                <a:tc>
                  <a:txBody>
                    <a:bodyPr/>
                    <a:lstStyle/>
                    <a:p>
                      <a:pPr algn="ctr"/>
                      <a:r>
                        <a:rPr lang="en-US" sz="2400" dirty="0"/>
                        <a:t>SNP1=A</a:t>
                      </a:r>
                    </a:p>
                  </a:txBody>
                  <a:tcPr/>
                </a:tc>
                <a:tc>
                  <a:txBody>
                    <a:bodyPr/>
                    <a:lstStyle/>
                    <a:p>
                      <a:pPr algn="ctr"/>
                      <a:r>
                        <a:rPr lang="en-US" sz="2400" dirty="0"/>
                        <a:t>43%</a:t>
                      </a:r>
                    </a:p>
                  </a:txBody>
                  <a:tcPr/>
                </a:tc>
                <a:tc>
                  <a:txBody>
                    <a:bodyPr/>
                    <a:lstStyle/>
                    <a:p>
                      <a:pPr algn="ctr"/>
                      <a:r>
                        <a:rPr lang="en-US" sz="2400" dirty="0"/>
                        <a:t>…</a:t>
                      </a:r>
                    </a:p>
                  </a:txBody>
                  <a:tcPr/>
                </a:tc>
                <a:extLst>
                  <a:ext uri="{0D108BD9-81ED-4DB2-BD59-A6C34878D82A}">
                    <a16:rowId xmlns:a16="http://schemas.microsoft.com/office/drawing/2014/main" val="10001"/>
                  </a:ext>
                </a:extLst>
              </a:tr>
              <a:tr h="572976">
                <a:tc>
                  <a:txBody>
                    <a:bodyPr/>
                    <a:lstStyle/>
                    <a:p>
                      <a:pPr algn="ctr"/>
                      <a:r>
                        <a:rPr lang="en-US" sz="2400" dirty="0"/>
                        <a:t>SNP2=A</a:t>
                      </a:r>
                    </a:p>
                  </a:txBody>
                  <a:tcPr/>
                </a:tc>
                <a:tc>
                  <a:txBody>
                    <a:bodyPr/>
                    <a:lstStyle/>
                    <a:p>
                      <a:pPr algn="ctr"/>
                      <a:r>
                        <a:rPr lang="en-US" sz="2400" dirty="0"/>
                        <a:t>11%</a:t>
                      </a:r>
                    </a:p>
                  </a:txBody>
                  <a:tcPr/>
                </a:tc>
                <a:tc>
                  <a:txBody>
                    <a:bodyPr/>
                    <a:lstStyle/>
                    <a:p>
                      <a:pPr algn="ctr"/>
                      <a:r>
                        <a:rPr lang="en-US" sz="2400" dirty="0"/>
                        <a:t>…</a:t>
                      </a:r>
                    </a:p>
                  </a:txBody>
                  <a:tcPr/>
                </a:tc>
                <a:extLst>
                  <a:ext uri="{0D108BD9-81ED-4DB2-BD59-A6C34878D82A}">
                    <a16:rowId xmlns:a16="http://schemas.microsoft.com/office/drawing/2014/main" val="10002"/>
                  </a:ext>
                </a:extLst>
              </a:tr>
              <a:tr h="572976">
                <a:tc>
                  <a:txBody>
                    <a:bodyPr/>
                    <a:lstStyle/>
                    <a:p>
                      <a:pPr algn="ctr"/>
                      <a:r>
                        <a:rPr lang="en-US" sz="2400" dirty="0"/>
                        <a:t>SNP3=A</a:t>
                      </a:r>
                    </a:p>
                  </a:txBody>
                  <a:tcPr/>
                </a:tc>
                <a:tc>
                  <a:txBody>
                    <a:bodyPr/>
                    <a:lstStyle/>
                    <a:p>
                      <a:pPr algn="ctr"/>
                      <a:r>
                        <a:rPr lang="en-US" sz="2400" dirty="0"/>
                        <a:t>58%</a:t>
                      </a:r>
                    </a:p>
                  </a:txBody>
                  <a:tcPr/>
                </a:tc>
                <a:tc>
                  <a:txBody>
                    <a:bodyPr/>
                    <a:lstStyle/>
                    <a:p>
                      <a:pPr algn="ctr"/>
                      <a:r>
                        <a:rPr lang="en-US" sz="2400" dirty="0"/>
                        <a:t>…</a:t>
                      </a:r>
                    </a:p>
                  </a:txBody>
                  <a:tcPr/>
                </a:tc>
                <a:extLst>
                  <a:ext uri="{0D108BD9-81ED-4DB2-BD59-A6C34878D82A}">
                    <a16:rowId xmlns:a16="http://schemas.microsoft.com/office/drawing/2014/main" val="10003"/>
                  </a:ext>
                </a:extLst>
              </a:tr>
              <a:tr h="572976">
                <a:tc>
                  <a:txBody>
                    <a:bodyPr/>
                    <a:lstStyle/>
                    <a:p>
                      <a:pPr algn="ctr"/>
                      <a:r>
                        <a:rPr lang="en-US" sz="2400" dirty="0"/>
                        <a:t>SNP4=A</a:t>
                      </a:r>
                    </a:p>
                  </a:txBody>
                  <a:tcPr/>
                </a:tc>
                <a:tc>
                  <a:txBody>
                    <a:bodyPr/>
                    <a:lstStyle/>
                    <a:p>
                      <a:pPr algn="ctr"/>
                      <a:r>
                        <a:rPr lang="en-US" sz="2400" dirty="0"/>
                        <a:t>23%</a:t>
                      </a:r>
                    </a:p>
                  </a:txBody>
                  <a:tcPr/>
                </a:tc>
                <a:tc>
                  <a:txBody>
                    <a:bodyPr/>
                    <a:lstStyle/>
                    <a:p>
                      <a:pPr algn="ctr"/>
                      <a:r>
                        <a:rPr lang="en-US" sz="2400" dirty="0"/>
                        <a:t>…</a:t>
                      </a:r>
                    </a:p>
                  </a:txBody>
                  <a:tcPr/>
                </a:tc>
                <a:extLst>
                  <a:ext uri="{0D108BD9-81ED-4DB2-BD59-A6C34878D82A}">
                    <a16:rowId xmlns:a16="http://schemas.microsoft.com/office/drawing/2014/main" val="10004"/>
                  </a:ext>
                </a:extLst>
              </a:tr>
              <a:tr h="543847">
                <a:tc>
                  <a:txBody>
                    <a:bodyPr/>
                    <a:lstStyle/>
                    <a:p>
                      <a:pPr algn="ctr"/>
                      <a:r>
                        <a:rPr lang="en-US" sz="2400" dirty="0"/>
                        <a:t>…</a:t>
                      </a:r>
                    </a:p>
                  </a:txBody>
                  <a:tcPr/>
                </a:tc>
                <a:tc>
                  <a:txBody>
                    <a:bodyPr/>
                    <a:lstStyle/>
                    <a:p>
                      <a:pPr algn="ctr"/>
                      <a:endParaRPr lang="en-US" sz="2400"/>
                    </a:p>
                  </a:txBody>
                  <a:tcPr/>
                </a:tc>
                <a:tc>
                  <a:txBody>
                    <a:bodyPr/>
                    <a:lstStyle/>
                    <a:p>
                      <a:pPr algn="ctr"/>
                      <a:endParaRPr lang="en-US" sz="2400" dirty="0"/>
                    </a:p>
                  </a:txBody>
                  <a:tcPr/>
                </a:tc>
                <a:extLst>
                  <a:ext uri="{0D108BD9-81ED-4DB2-BD59-A6C34878D82A}">
                    <a16:rowId xmlns:a16="http://schemas.microsoft.com/office/drawing/2014/main" val="10005"/>
                  </a:ext>
                </a:extLst>
              </a:tr>
            </a:tbl>
          </a:graphicData>
        </a:graphic>
      </p:graphicFrame>
      <p:sp>
        <p:nvSpPr>
          <p:cNvPr id="18" name="TextBox 17" descr="Published Data&#10;">
            <a:extLst>
              <a:ext uri="{FF2B5EF4-FFF2-40B4-BE49-F238E27FC236}">
                <a16:creationId xmlns:a16="http://schemas.microsoft.com/office/drawing/2014/main" id="{120FA3A6-B32D-4206-B6A2-C869D611B3D0}"/>
              </a:ext>
            </a:extLst>
          </p:cNvPr>
          <p:cNvSpPr txBox="1"/>
          <p:nvPr/>
        </p:nvSpPr>
        <p:spPr>
          <a:xfrm>
            <a:off x="576942" y="1259531"/>
            <a:ext cx="3733800" cy="461665"/>
          </a:xfrm>
          <a:prstGeom prst="rect">
            <a:avLst/>
          </a:prstGeom>
          <a:noFill/>
        </p:spPr>
        <p:txBody>
          <a:bodyPr wrap="square" rtlCol="0">
            <a:spAutoFit/>
          </a:bodyPr>
          <a:lstStyle/>
          <a:p>
            <a:r>
              <a:rPr lang="en-US" sz="2400" b="1" dirty="0">
                <a:latin typeface="+mn-lt"/>
              </a:rPr>
              <a:t>Published Data</a:t>
            </a:r>
          </a:p>
        </p:txBody>
      </p:sp>
      <p:sp>
        <p:nvSpPr>
          <p:cNvPr id="2" name="Title 1"/>
          <p:cNvSpPr>
            <a:spLocks noGrp="1"/>
          </p:cNvSpPr>
          <p:nvPr>
            <p:ph type="ctrTitle"/>
          </p:nvPr>
        </p:nvSpPr>
        <p:spPr>
          <a:xfrm>
            <a:off x="576943" y="137160"/>
            <a:ext cx="11038114" cy="553998"/>
          </a:xfrm>
        </p:spPr>
        <p:txBody>
          <a:bodyPr/>
          <a:lstStyle/>
          <a:p>
            <a:r>
              <a:rPr lang="en-US">
                <a:latin typeface="+mn-lt"/>
              </a:rPr>
              <a:t>GWAS Privacy Issue</a:t>
            </a:r>
            <a:endParaRPr lang="en-US" dirty="0">
              <a:latin typeface="+mn-lt"/>
            </a:endParaRPr>
          </a:p>
        </p:txBody>
      </p:sp>
    </p:spTree>
    <p:extLst>
      <p:ext uri="{BB962C8B-B14F-4D97-AF65-F5344CB8AC3E}">
        <p14:creationId xmlns:p14="http://schemas.microsoft.com/office/powerpoint/2010/main" val="3866135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943" y="137160"/>
            <a:ext cx="11038114" cy="553998"/>
          </a:xfrm>
        </p:spPr>
        <p:txBody>
          <a:bodyPr/>
          <a:lstStyle/>
          <a:p>
            <a:r>
              <a:rPr lang="en-US" dirty="0"/>
              <a:t>Main </a:t>
            </a:r>
            <a:r>
              <a:rPr lang="en-US" dirty="0" smtClean="0"/>
              <a:t>Challenges</a:t>
            </a:r>
            <a:endParaRPr lang="en-US" dirty="0"/>
          </a:p>
        </p:txBody>
      </p:sp>
      <p:sp>
        <p:nvSpPr>
          <p:cNvPr id="10" name="Text Placeholder 9">
            <a:extLst>
              <a:ext uri="{FF2B5EF4-FFF2-40B4-BE49-F238E27FC236}">
                <a16:creationId xmlns:a16="http://schemas.microsoft.com/office/drawing/2014/main" id="{A131E078-4526-43C7-AEA0-A6E4AFA308CA}"/>
              </a:ext>
            </a:extLst>
          </p:cNvPr>
          <p:cNvSpPr>
            <a:spLocks noGrp="1"/>
          </p:cNvSpPr>
          <p:nvPr>
            <p:ph type="body" sz="quarter" idx="14"/>
          </p:nvPr>
        </p:nvSpPr>
        <p:spPr/>
        <p:txBody>
          <a:bodyPr/>
          <a:lstStyle/>
          <a:p>
            <a:r>
              <a:rPr lang="en-US" sz="3600" b="1" i="1" dirty="0"/>
              <a:t>How to define privacy for sharing data?</a:t>
            </a:r>
          </a:p>
          <a:p>
            <a:endParaRPr lang="en-US" sz="3600" b="1" i="1" dirty="0"/>
          </a:p>
          <a:p>
            <a:r>
              <a:rPr lang="en-US" sz="3600" b="1" i="1" dirty="0"/>
              <a:t>How to publish/anonymize data to satisfy privacy while providing utility?</a:t>
            </a:r>
          </a:p>
        </p:txBody>
      </p:sp>
    </p:spTree>
    <p:extLst>
      <p:ext uri="{BB962C8B-B14F-4D97-AF65-F5344CB8AC3E}">
        <p14:creationId xmlns:p14="http://schemas.microsoft.com/office/powerpoint/2010/main" val="3286884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Attempts at Defining Privacy</a:t>
            </a:r>
          </a:p>
        </p:txBody>
      </p:sp>
      <p:sp>
        <p:nvSpPr>
          <p:cNvPr id="10" name="Text Placeholder 9">
            <a:extLst>
              <a:ext uri="{FF2B5EF4-FFF2-40B4-BE49-F238E27FC236}">
                <a16:creationId xmlns:a16="http://schemas.microsoft.com/office/drawing/2014/main" id="{DFDF5527-11DC-456F-9280-96D082FE4428}"/>
              </a:ext>
            </a:extLst>
          </p:cNvPr>
          <p:cNvSpPr>
            <a:spLocks noGrp="1"/>
          </p:cNvSpPr>
          <p:nvPr>
            <p:ph type="body" sz="quarter" idx="14"/>
          </p:nvPr>
        </p:nvSpPr>
        <p:spPr/>
        <p:txBody>
          <a:bodyPr/>
          <a:lstStyle/>
          <a:p>
            <a:r>
              <a:rPr lang="en-US" sz="3600" dirty="0"/>
              <a:t>Preventing the following disclosures</a:t>
            </a:r>
          </a:p>
          <a:p>
            <a:pPr lvl="1"/>
            <a:r>
              <a:rPr lang="en-US" sz="2800" dirty="0"/>
              <a:t>Identification disclosure</a:t>
            </a:r>
          </a:p>
          <a:p>
            <a:pPr lvl="1"/>
            <a:r>
              <a:rPr lang="en-US" sz="2800" dirty="0"/>
              <a:t>Attribute disclosure</a:t>
            </a:r>
          </a:p>
          <a:p>
            <a:pPr lvl="1"/>
            <a:r>
              <a:rPr lang="en-US" sz="2800" dirty="0"/>
              <a:t>Membership disclosure</a:t>
            </a:r>
          </a:p>
          <a:p>
            <a:pPr lvl="1"/>
            <a:endParaRPr lang="en-US" sz="2800" dirty="0"/>
          </a:p>
          <a:p>
            <a:r>
              <a:rPr lang="en-US" sz="3600" dirty="0"/>
              <a:t>Simulating an ideal world</a:t>
            </a:r>
          </a:p>
        </p:txBody>
      </p:sp>
    </p:spTree>
    <p:extLst>
      <p:ext uri="{BB962C8B-B14F-4D97-AF65-F5344CB8AC3E}">
        <p14:creationId xmlns:p14="http://schemas.microsoft.com/office/powerpoint/2010/main" val="137932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6">
            <a:extLst>
              <a:ext uri="{FF2B5EF4-FFF2-40B4-BE49-F238E27FC236}">
                <a16:creationId xmlns:a16="http://schemas.microsoft.com/office/drawing/2014/main" id="{1285EF13-31A6-43EE-B5ED-D74D4FFB9218}"/>
              </a:ext>
            </a:extLst>
          </p:cNvPr>
          <p:cNvSpPr>
            <a:spLocks noChangeArrowheads="1"/>
          </p:cNvSpPr>
          <p:nvPr/>
        </p:nvSpPr>
        <p:spPr bwMode="auto">
          <a:xfrm>
            <a:off x="3486152" y="4734304"/>
            <a:ext cx="8128905" cy="2109216"/>
          </a:xfrm>
          <a:prstGeom prst="rect">
            <a:avLst/>
          </a:prstGeom>
          <a:noFill/>
          <a:ln w="9525">
            <a:noFill/>
            <a:miter lim="800000"/>
            <a:headEnd/>
            <a:tailEnd/>
          </a:ln>
          <a:effectLst/>
        </p:spPr>
        <p:txBody>
          <a:bodyPr/>
          <a:lstStyle/>
          <a:p>
            <a:pPr marL="469900" indent="-469900">
              <a:buClr>
                <a:schemeClr val="accent2"/>
              </a:buClr>
              <a:buFont typeface="Arial" panose="020B0604020202020204" pitchFamily="34" charset="0"/>
              <a:buChar char="•"/>
            </a:pPr>
            <a:r>
              <a:rPr lang="en-US" altLang="zh-CN" sz="2400" dirty="0">
                <a:latin typeface="+mn-lt"/>
                <a:ea typeface="SimSun" pitchFamily="2" charset="-122"/>
              </a:rPr>
              <a:t>k-Anonymity</a:t>
            </a:r>
          </a:p>
          <a:p>
            <a:pPr marL="908050" lvl="1" indent="-436563">
              <a:buClr>
                <a:schemeClr val="accent2"/>
              </a:buClr>
              <a:buFont typeface="Arial" panose="020B0604020202020204" pitchFamily="34" charset="0"/>
              <a:buChar char="•"/>
            </a:pPr>
            <a:r>
              <a:rPr lang="en-US" altLang="zh-CN" sz="2000" dirty="0">
                <a:latin typeface="+mn-lt"/>
                <a:ea typeface="SimSun" pitchFamily="2" charset="-122"/>
              </a:rPr>
              <a:t>Attributes are separated into Quasi-identifiers (QIDs) and Sensitive Attributes (SAs)</a:t>
            </a:r>
          </a:p>
          <a:p>
            <a:pPr marL="908050" lvl="1" indent="-436563">
              <a:buClr>
                <a:schemeClr val="accent2"/>
              </a:buClr>
              <a:buFont typeface="Arial" panose="020B0604020202020204" pitchFamily="34" charset="0"/>
              <a:buChar char="•"/>
            </a:pPr>
            <a:r>
              <a:rPr lang="en-US" altLang="zh-CN" sz="2000" dirty="0">
                <a:latin typeface="+mn-lt"/>
                <a:ea typeface="SimSun" pitchFamily="2" charset="-122"/>
              </a:rPr>
              <a:t>Each record is indistinguishable from  </a:t>
            </a:r>
            <a:r>
              <a:rPr lang="en-US" altLang="zh-CN" sz="2000" dirty="0">
                <a:latin typeface="+mn-lt"/>
                <a:ea typeface="SimSun" pitchFamily="2" charset="-122"/>
                <a:sym typeface="Symbol"/>
              </a:rPr>
              <a:t> </a:t>
            </a:r>
            <a:r>
              <a:rPr lang="en-US" altLang="zh-CN" sz="2000" dirty="0">
                <a:latin typeface="+mn-lt"/>
                <a:ea typeface="SimSun" pitchFamily="2" charset="-122"/>
              </a:rPr>
              <a:t>k-1 other records when only “quasi-identifiers” are considered</a:t>
            </a:r>
          </a:p>
          <a:p>
            <a:pPr marL="908050" lvl="1" indent="-436563">
              <a:buClr>
                <a:schemeClr val="accent2"/>
              </a:buClr>
              <a:buFont typeface="Arial" panose="020B0604020202020204" pitchFamily="34" charset="0"/>
              <a:buChar char="•"/>
            </a:pPr>
            <a:r>
              <a:rPr lang="en-US" altLang="zh-CN" sz="2000" dirty="0">
                <a:latin typeface="+mn-lt"/>
                <a:ea typeface="SimSun" pitchFamily="2" charset="-122"/>
              </a:rPr>
              <a:t>These k records form an equivalence class</a:t>
            </a:r>
          </a:p>
        </p:txBody>
      </p:sp>
      <p:graphicFrame>
        <p:nvGraphicFramePr>
          <p:cNvPr id="15" name="Group 48">
            <a:extLst>
              <a:ext uri="{FF2B5EF4-FFF2-40B4-BE49-F238E27FC236}">
                <a16:creationId xmlns:a16="http://schemas.microsoft.com/office/drawing/2014/main" id="{A6B32128-A9D5-4C64-AC85-65459627FFD9}"/>
              </a:ext>
            </a:extLst>
          </p:cNvPr>
          <p:cNvGraphicFramePr>
            <a:graphicFrameLocks noGrp="1"/>
          </p:cNvGraphicFramePr>
          <p:nvPr>
            <p:extLst>
              <p:ext uri="{D42A27DB-BD31-4B8C-83A1-F6EECF244321}">
                <p14:modId xmlns:p14="http://schemas.microsoft.com/office/powerpoint/2010/main" val="529099263"/>
              </p:ext>
            </p:extLst>
          </p:nvPr>
        </p:nvGraphicFramePr>
        <p:xfrm>
          <a:off x="6096000" y="1824737"/>
          <a:ext cx="4604658" cy="2751580"/>
        </p:xfrm>
        <a:graphic>
          <a:graphicData uri="http://schemas.openxmlformats.org/drawingml/2006/table">
            <a:tbl>
              <a:tblPr firstRow="1"/>
              <a:tblGrid>
                <a:gridCol w="1033699">
                  <a:extLst>
                    <a:ext uri="{9D8B030D-6E8A-4147-A177-3AD203B41FA5}">
                      <a16:colId xmlns:a16="http://schemas.microsoft.com/office/drawing/2014/main" val="20000"/>
                    </a:ext>
                  </a:extLst>
                </a:gridCol>
                <a:gridCol w="939726">
                  <a:extLst>
                    <a:ext uri="{9D8B030D-6E8A-4147-A177-3AD203B41FA5}">
                      <a16:colId xmlns:a16="http://schemas.microsoft.com/office/drawing/2014/main" val="20001"/>
                    </a:ext>
                  </a:extLst>
                </a:gridCol>
                <a:gridCol w="657808">
                  <a:extLst>
                    <a:ext uri="{9D8B030D-6E8A-4147-A177-3AD203B41FA5}">
                      <a16:colId xmlns:a16="http://schemas.microsoft.com/office/drawing/2014/main" val="20002"/>
                    </a:ext>
                  </a:extLst>
                </a:gridCol>
                <a:gridCol w="1973425">
                  <a:extLst>
                    <a:ext uri="{9D8B030D-6E8A-4147-A177-3AD203B41FA5}">
                      <a16:colId xmlns:a16="http://schemas.microsoft.com/office/drawing/2014/main" val="20003"/>
                    </a:ext>
                  </a:extLst>
                </a:gridCol>
              </a:tblGrid>
              <a:tr h="377746">
                <a:tc gridSpan="3">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chemeClr val="tx1"/>
                          </a:solidFill>
                          <a:effectLst/>
                          <a:latin typeface="+mn-lt"/>
                          <a:ea typeface="SimSun" pitchFamily="2" charset="-122"/>
                        </a:rPr>
                        <a:t>QID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chemeClr val="tx1"/>
                          </a:solidFill>
                          <a:effectLst/>
                          <a:latin typeface="+mn-lt"/>
                          <a:ea typeface="SimSun" pitchFamily="2" charset="-122"/>
                        </a:rPr>
                        <a:t>SA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77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0" i="0" u="none" strike="noStrike" cap="none" normalizeH="0" baseline="0" dirty="0" err="1">
                          <a:ln>
                            <a:noFill/>
                          </a:ln>
                          <a:solidFill>
                            <a:schemeClr val="tx1"/>
                          </a:solidFill>
                          <a:effectLst/>
                          <a:latin typeface="+mn-lt"/>
                          <a:ea typeface="SimSun" pitchFamily="2" charset="-122"/>
                        </a:rPr>
                        <a:t>Zipcode</a:t>
                      </a:r>
                      <a:endParaRPr kumimoji="0" lang="en-US" altLang="zh-CN" sz="1300" b="0" i="0" u="none" strike="noStrike" cap="none" normalizeH="0" baseline="0" dirty="0">
                        <a:ln>
                          <a:noFill/>
                        </a:ln>
                        <a:solidFill>
                          <a:schemeClr val="tx1"/>
                        </a:solidFill>
                        <a:effectLst/>
                        <a:latin typeface="+mn-lt"/>
                        <a:ea typeface="SimSun"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chemeClr val="tx1"/>
                          </a:solidFill>
                          <a:effectLst/>
                          <a:latin typeface="+mn-lt"/>
                          <a:ea typeface="SimSun" pitchFamily="2" charset="-122"/>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chemeClr val="tx1"/>
                          </a:solidFill>
                          <a:effectLst/>
                          <a:latin typeface="+mn-lt"/>
                          <a:ea typeface="SimSun" pitchFamily="2" charset="-122"/>
                        </a:rPr>
                        <a:t>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chemeClr val="tx1"/>
                          </a:solidFill>
                          <a:effectLst/>
                          <a:latin typeface="+mn-lt"/>
                          <a:ea typeface="SimSun" pitchFamily="2" charset="-122"/>
                        </a:rPr>
                        <a:t>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804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dirty="0">
                          <a:ln>
                            <a:noFill/>
                          </a:ln>
                          <a:solidFill>
                            <a:schemeClr val="accent6"/>
                          </a:solidFill>
                          <a:effectLst/>
                          <a:latin typeface="+mn-lt"/>
                          <a:ea typeface="SimSun" pitchFamily="2" charset="-122"/>
                        </a:rPr>
                        <a:t>476**</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dirty="0">
                          <a:ln>
                            <a:noFill/>
                          </a:ln>
                          <a:solidFill>
                            <a:schemeClr val="accent6"/>
                          </a:solidFill>
                          <a:effectLst/>
                          <a:latin typeface="+mn-lt"/>
                          <a:ea typeface="SimSun" pitchFamily="2" charset="-122"/>
                        </a:rPr>
                        <a:t>476**</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dirty="0">
                          <a:ln>
                            <a:noFill/>
                          </a:ln>
                          <a:solidFill>
                            <a:schemeClr val="accent6"/>
                          </a:solidFill>
                          <a:effectLst/>
                          <a:latin typeface="+mn-lt"/>
                          <a:ea typeface="SimSun" pitchFamily="2" charset="-122"/>
                        </a:rPr>
                        <a:t>476**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dirty="0">
                          <a:ln>
                            <a:noFill/>
                          </a:ln>
                          <a:solidFill>
                            <a:schemeClr val="accent6"/>
                          </a:solidFill>
                          <a:effectLst/>
                          <a:latin typeface="+mn-lt"/>
                          <a:ea typeface="SimSun" pitchFamily="2" charset="-122"/>
                        </a:rPr>
                        <a:t>2*</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dirty="0">
                          <a:ln>
                            <a:noFill/>
                          </a:ln>
                          <a:solidFill>
                            <a:schemeClr val="accent6"/>
                          </a:solidFill>
                          <a:effectLst/>
                          <a:latin typeface="+mn-lt"/>
                          <a:ea typeface="SimSun" pitchFamily="2" charset="-122"/>
                        </a:rPr>
                        <a:t>2*</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dirty="0">
                          <a:ln>
                            <a:noFill/>
                          </a:ln>
                          <a:solidFill>
                            <a:schemeClr val="accent6"/>
                          </a:solidFill>
                          <a:effectLst/>
                          <a:latin typeface="+mn-lt"/>
                          <a:ea typeface="SimSun"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dirty="0">
                          <a:ln>
                            <a:noFill/>
                          </a:ln>
                          <a:solidFill>
                            <a:schemeClr val="accent6"/>
                          </a:solidFill>
                          <a:effectLst/>
                          <a:latin typeface="+mn-lt"/>
                          <a:ea typeface="SimSun" pitchFamily="2" charset="-122"/>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dirty="0">
                          <a:ln>
                            <a:noFill/>
                          </a:ln>
                          <a:solidFill>
                            <a:schemeClr val="accent6"/>
                          </a:solidFill>
                          <a:effectLst/>
                          <a:latin typeface="+mn-lt"/>
                          <a:ea typeface="SimSun" pitchFamily="2" charset="-122"/>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dirty="0">
                          <a:ln>
                            <a:noFill/>
                          </a:ln>
                          <a:solidFill>
                            <a:schemeClr val="accent6"/>
                          </a:solidFill>
                          <a:effectLst/>
                          <a:latin typeface="+mn-lt"/>
                          <a:ea typeface="SimSun"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chemeClr val="tx1"/>
                          </a:solidFill>
                          <a:effectLst/>
                          <a:latin typeface="+mn-lt"/>
                          <a:ea typeface="SimSun" pitchFamily="2" charset="-122"/>
                        </a:rPr>
                        <a:t>Ovarian Cancer</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chemeClr val="tx1"/>
                          </a:solidFill>
                          <a:effectLst/>
                          <a:latin typeface="+mn-lt"/>
                          <a:ea typeface="SimSun" pitchFamily="2" charset="-122"/>
                        </a:rPr>
                        <a:t>Ovarian Cancer</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chemeClr val="tx1"/>
                          </a:solidFill>
                          <a:effectLst/>
                          <a:latin typeface="+mn-lt"/>
                          <a:ea typeface="SimSun" pitchFamily="2" charset="-122"/>
                        </a:rPr>
                        <a:t>Prostate 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804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a:ln>
                            <a:noFill/>
                          </a:ln>
                          <a:solidFill>
                            <a:schemeClr val="accent6"/>
                          </a:solidFill>
                          <a:effectLst/>
                          <a:latin typeface="+mn-lt"/>
                          <a:ea typeface="SimSun" pitchFamily="2" charset="-122"/>
                        </a:rPr>
                        <a:t>4790*</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a:ln>
                            <a:noFill/>
                          </a:ln>
                          <a:solidFill>
                            <a:schemeClr val="accent6"/>
                          </a:solidFill>
                          <a:effectLst/>
                          <a:latin typeface="+mn-lt"/>
                          <a:ea typeface="SimSun" pitchFamily="2" charset="-122"/>
                        </a:rPr>
                        <a:t>4790*</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a:ln>
                            <a:noFill/>
                          </a:ln>
                          <a:solidFill>
                            <a:schemeClr val="accent6"/>
                          </a:solidFill>
                          <a:effectLst/>
                          <a:latin typeface="+mn-lt"/>
                          <a:ea typeface="SimSun" pitchFamily="2" charset="-122"/>
                        </a:rPr>
                        <a:t>4790*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dirty="0">
                          <a:ln>
                            <a:noFill/>
                          </a:ln>
                          <a:solidFill>
                            <a:schemeClr val="accent6"/>
                          </a:solidFill>
                          <a:effectLst/>
                          <a:latin typeface="+mn-lt"/>
                          <a:ea typeface="SimSun" pitchFamily="2" charset="-122"/>
                        </a:rPr>
                        <a:t>[43,52]</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dirty="0">
                          <a:ln>
                            <a:noFill/>
                          </a:ln>
                          <a:solidFill>
                            <a:schemeClr val="accent6"/>
                          </a:solidFill>
                          <a:effectLst/>
                          <a:latin typeface="+mn-lt"/>
                          <a:ea typeface="SimSun" pitchFamily="2" charset="-122"/>
                        </a:rPr>
                        <a:t>[43,52]</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dirty="0">
                          <a:ln>
                            <a:noFill/>
                          </a:ln>
                          <a:solidFill>
                            <a:schemeClr val="accent6"/>
                          </a:solidFill>
                          <a:effectLst/>
                          <a:latin typeface="+mn-lt"/>
                          <a:ea typeface="SimSun" pitchFamily="2" charset="-122"/>
                        </a:rPr>
                        <a:t>[43,52]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dirty="0">
                          <a:ln>
                            <a:noFill/>
                          </a:ln>
                          <a:solidFill>
                            <a:schemeClr val="accent6"/>
                          </a:solidFill>
                          <a:effectLst/>
                          <a:latin typeface="+mn-lt"/>
                          <a:ea typeface="SimSun" pitchFamily="2" charset="-122"/>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dirty="0">
                          <a:ln>
                            <a:noFill/>
                          </a:ln>
                          <a:solidFill>
                            <a:schemeClr val="accent6"/>
                          </a:solidFill>
                          <a:effectLst/>
                          <a:latin typeface="+mn-lt"/>
                          <a:ea typeface="SimSun" pitchFamily="2" charset="-122"/>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1" i="1" u="none" strike="noStrike" cap="none" normalizeH="0" baseline="0" dirty="0">
                          <a:ln>
                            <a:noFill/>
                          </a:ln>
                          <a:solidFill>
                            <a:schemeClr val="accent6"/>
                          </a:solidFill>
                          <a:effectLst/>
                          <a:latin typeface="+mn-lt"/>
                          <a:ea typeface="SimSun"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chemeClr val="tx1"/>
                          </a:solidFill>
                          <a:effectLst/>
                          <a:latin typeface="+mn-lt"/>
                          <a:ea typeface="SimSun" pitchFamily="2" charset="-122"/>
                        </a:rPr>
                        <a:t>Flu</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chemeClr val="tx1"/>
                          </a:solidFill>
                          <a:effectLst/>
                          <a:latin typeface="+mn-lt"/>
                          <a:ea typeface="SimSun" pitchFamily="2" charset="-122"/>
                        </a:rPr>
                        <a:t>Heart Disease</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chemeClr val="tx1"/>
                          </a:solidFill>
                          <a:effectLst/>
                          <a:latin typeface="+mn-lt"/>
                          <a:ea typeface="SimSun" pitchFamily="2" charset="-122"/>
                        </a:rPr>
                        <a:t>Heart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 name="Rectangle 75">
            <a:extLst>
              <a:ext uri="{FF2B5EF4-FFF2-40B4-BE49-F238E27FC236}">
                <a16:creationId xmlns:a16="http://schemas.microsoft.com/office/drawing/2014/main" id="{55F07358-5FDA-4AC4-91B7-0B4598690275}"/>
              </a:ext>
            </a:extLst>
          </p:cNvPr>
          <p:cNvSpPr>
            <a:spLocks noChangeArrowheads="1"/>
          </p:cNvSpPr>
          <p:nvPr/>
        </p:nvSpPr>
        <p:spPr bwMode="auto">
          <a:xfrm>
            <a:off x="6096000" y="1092200"/>
            <a:ext cx="3472543" cy="640080"/>
          </a:xfrm>
          <a:prstGeom prst="rect">
            <a:avLst/>
          </a:prstGeom>
          <a:noFill/>
          <a:ln w="9525">
            <a:noFill/>
            <a:miter lim="800000"/>
            <a:headEnd/>
            <a:tailEnd/>
          </a:ln>
          <a:effectLst/>
        </p:spPr>
        <p:txBody>
          <a:bodyPr/>
          <a:lstStyle/>
          <a:p>
            <a:pPr marL="469900" indent="-469900" algn="ctr" eaLnBrk="1" hangingPunct="1">
              <a:spcBef>
                <a:spcPct val="20000"/>
              </a:spcBef>
              <a:buClr>
                <a:schemeClr val="accent2"/>
              </a:buClr>
              <a:buFont typeface="Wingdings" pitchFamily="2" charset="2"/>
              <a:buNone/>
            </a:pPr>
            <a:r>
              <a:rPr lang="en-US" altLang="zh-CN" b="1" i="0" dirty="0">
                <a:latin typeface="+mn-lt"/>
                <a:ea typeface="SimSun" pitchFamily="2" charset="-122"/>
              </a:rPr>
              <a:t>A 3-Anonymous Table</a:t>
            </a:r>
          </a:p>
        </p:txBody>
      </p:sp>
      <p:graphicFrame>
        <p:nvGraphicFramePr>
          <p:cNvPr id="14" name="Group 3">
            <a:extLst>
              <a:ext uri="{FF2B5EF4-FFF2-40B4-BE49-F238E27FC236}">
                <a16:creationId xmlns:a16="http://schemas.microsoft.com/office/drawing/2014/main" id="{19C3AB47-7DA9-4BDB-8ADA-EEDFE2634F4D}"/>
              </a:ext>
            </a:extLst>
          </p:cNvPr>
          <p:cNvGraphicFramePr>
            <a:graphicFrameLocks/>
          </p:cNvGraphicFramePr>
          <p:nvPr>
            <p:extLst>
              <p:ext uri="{D42A27DB-BD31-4B8C-83A1-F6EECF244321}">
                <p14:modId xmlns:p14="http://schemas.microsoft.com/office/powerpoint/2010/main" val="1440322595"/>
              </p:ext>
            </p:extLst>
          </p:nvPr>
        </p:nvGraphicFramePr>
        <p:xfrm>
          <a:off x="881742" y="1770886"/>
          <a:ext cx="4604658" cy="2824734"/>
        </p:xfrm>
        <a:graphic>
          <a:graphicData uri="http://schemas.openxmlformats.org/drawingml/2006/table">
            <a:tbl>
              <a:tblPr firstRow="1"/>
              <a:tblGrid>
                <a:gridCol w="1202327">
                  <a:extLst>
                    <a:ext uri="{9D8B030D-6E8A-4147-A177-3AD203B41FA5}">
                      <a16:colId xmlns:a16="http://schemas.microsoft.com/office/drawing/2014/main" val="20000"/>
                    </a:ext>
                  </a:extLst>
                </a:gridCol>
                <a:gridCol w="680041">
                  <a:extLst>
                    <a:ext uri="{9D8B030D-6E8A-4147-A177-3AD203B41FA5}">
                      <a16:colId xmlns:a16="http://schemas.microsoft.com/office/drawing/2014/main" val="20001"/>
                    </a:ext>
                  </a:extLst>
                </a:gridCol>
                <a:gridCol w="680039">
                  <a:extLst>
                    <a:ext uri="{9D8B030D-6E8A-4147-A177-3AD203B41FA5}">
                      <a16:colId xmlns:a16="http://schemas.microsoft.com/office/drawing/2014/main" val="20002"/>
                    </a:ext>
                  </a:extLst>
                </a:gridCol>
                <a:gridCol w="2042251">
                  <a:extLst>
                    <a:ext uri="{9D8B030D-6E8A-4147-A177-3AD203B41FA5}">
                      <a16:colId xmlns:a16="http://schemas.microsoft.com/office/drawing/2014/main" val="20003"/>
                    </a:ext>
                  </a:extLst>
                </a:gridCol>
              </a:tblGrid>
              <a:tr h="348996">
                <a:tc gridSpan="3">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QID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SA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899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Zipcode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899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47677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Ovarian 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899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47602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Ovarian 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76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47678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Prostate 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99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47905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899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47909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Heart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899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47906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Heart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6" name="Rectangle 74">
            <a:extLst>
              <a:ext uri="{FF2B5EF4-FFF2-40B4-BE49-F238E27FC236}">
                <a16:creationId xmlns:a16="http://schemas.microsoft.com/office/drawing/2014/main" id="{7968062D-3BC8-4332-8067-285CB40103B3}"/>
              </a:ext>
            </a:extLst>
          </p:cNvPr>
          <p:cNvSpPr>
            <a:spLocks noChangeArrowheads="1"/>
          </p:cNvSpPr>
          <p:nvPr/>
        </p:nvSpPr>
        <p:spPr bwMode="auto">
          <a:xfrm>
            <a:off x="881742" y="1092200"/>
            <a:ext cx="3200400" cy="381000"/>
          </a:xfrm>
          <a:prstGeom prst="rect">
            <a:avLst/>
          </a:prstGeom>
          <a:noFill/>
          <a:ln w="9525">
            <a:noFill/>
            <a:miter lim="800000"/>
            <a:headEnd/>
            <a:tailEnd/>
          </a:ln>
          <a:effectLst/>
        </p:spPr>
        <p:txBody>
          <a:bodyPr/>
          <a:lstStyle/>
          <a:p>
            <a:pPr marL="469900" indent="-469900" algn="ctr" eaLnBrk="1" hangingPunct="1">
              <a:spcBef>
                <a:spcPct val="20000"/>
              </a:spcBef>
              <a:buClr>
                <a:schemeClr val="accent2"/>
              </a:buClr>
              <a:buFont typeface="Wingdings" pitchFamily="2" charset="2"/>
              <a:buNone/>
            </a:pPr>
            <a:r>
              <a:rPr lang="en-US" altLang="zh-CN" b="1" i="0" dirty="0">
                <a:latin typeface="+mn-lt"/>
                <a:ea typeface="SimSun" pitchFamily="2" charset="-122"/>
              </a:rPr>
              <a:t>The Microdata</a:t>
            </a:r>
          </a:p>
        </p:txBody>
      </p:sp>
      <p:sp>
        <p:nvSpPr>
          <p:cNvPr id="201730" name="Rectangle 2"/>
          <p:cNvSpPr>
            <a:spLocks noGrp="1" noChangeArrowheads="1"/>
          </p:cNvSpPr>
          <p:nvPr>
            <p:ph type="ctrTitle"/>
          </p:nvPr>
        </p:nvSpPr>
        <p:spPr/>
        <p:txBody>
          <a:bodyPr/>
          <a:lstStyle/>
          <a:p>
            <a:r>
              <a:rPr lang="en-US" altLang="zh-CN"/>
              <a:t>k-Anonymity [Sweeney, Samarati ]</a:t>
            </a:r>
            <a:endParaRPr lang="en-US" altLang="zh-CN" dirty="0"/>
          </a:p>
        </p:txBody>
      </p:sp>
    </p:spTree>
    <p:extLst>
      <p:ext uri="{BB962C8B-B14F-4D97-AF65-F5344CB8AC3E}">
        <p14:creationId xmlns:p14="http://schemas.microsoft.com/office/powerpoint/2010/main" val="1997099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Line 11" descr="line point from female to dot">
            <a:extLst>
              <a:ext uri="{FF2B5EF4-FFF2-40B4-BE49-F238E27FC236}">
                <a16:creationId xmlns:a16="http://schemas.microsoft.com/office/drawing/2014/main" id="{06C45407-24C9-43A7-B7CB-4FF91C2E59F2}"/>
              </a:ext>
            </a:extLst>
          </p:cNvPr>
          <p:cNvSpPr>
            <a:spLocks noChangeShapeType="1"/>
          </p:cNvSpPr>
          <p:nvPr/>
        </p:nvSpPr>
        <p:spPr bwMode="auto">
          <a:xfrm flipH="1" flipV="1">
            <a:off x="9537474" y="4338979"/>
            <a:ext cx="499090" cy="7487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8" name="Text Box 7">
            <a:extLst>
              <a:ext uri="{FF2B5EF4-FFF2-40B4-BE49-F238E27FC236}">
                <a16:creationId xmlns:a16="http://schemas.microsoft.com/office/drawing/2014/main" id="{BF09C14A-C511-4510-9DCE-444E685E45DD}"/>
              </a:ext>
            </a:extLst>
          </p:cNvPr>
          <p:cNvSpPr txBox="1">
            <a:spLocks noChangeArrowheads="1"/>
          </p:cNvSpPr>
          <p:nvPr/>
        </p:nvSpPr>
        <p:spPr bwMode="auto">
          <a:xfrm>
            <a:off x="9687199" y="5087735"/>
            <a:ext cx="904601" cy="41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i="1">
                <a:solidFill>
                  <a:schemeClr val="tx1"/>
                </a:solidFill>
                <a:latin typeface="Verdana" pitchFamily="34" charset="0"/>
              </a:defRPr>
            </a:lvl1pPr>
            <a:lvl2pPr marL="742950" indent="-285750">
              <a:defRPr b="1" i="1">
                <a:solidFill>
                  <a:schemeClr val="tx1"/>
                </a:solidFill>
                <a:latin typeface="Verdana" pitchFamily="34" charset="0"/>
              </a:defRPr>
            </a:lvl2pPr>
            <a:lvl3pPr marL="1143000" indent="-228600">
              <a:defRPr b="1" i="1">
                <a:solidFill>
                  <a:schemeClr val="tx1"/>
                </a:solidFill>
                <a:latin typeface="Verdana" pitchFamily="34" charset="0"/>
              </a:defRPr>
            </a:lvl3pPr>
            <a:lvl4pPr marL="1600200" indent="-228600">
              <a:defRPr b="1" i="1">
                <a:solidFill>
                  <a:schemeClr val="tx1"/>
                </a:solidFill>
                <a:latin typeface="Verdana" pitchFamily="34" charset="0"/>
              </a:defRPr>
            </a:lvl4pPr>
            <a:lvl5pPr marL="2057400" indent="-228600">
              <a:defRPr b="1" i="1">
                <a:solidFill>
                  <a:schemeClr val="tx1"/>
                </a:solidFill>
                <a:latin typeface="Verdana" pitchFamily="34" charset="0"/>
              </a:defRPr>
            </a:lvl5pPr>
            <a:lvl6pPr marL="2514600" indent="-228600" eaLnBrk="0" fontAlgn="base" hangingPunct="0">
              <a:spcBef>
                <a:spcPct val="0"/>
              </a:spcBef>
              <a:spcAft>
                <a:spcPct val="0"/>
              </a:spcAft>
              <a:defRPr b="1" i="1">
                <a:solidFill>
                  <a:schemeClr val="tx1"/>
                </a:solidFill>
                <a:latin typeface="Verdana" pitchFamily="34" charset="0"/>
              </a:defRPr>
            </a:lvl6pPr>
            <a:lvl7pPr marL="2971800" indent="-228600" eaLnBrk="0" fontAlgn="base" hangingPunct="0">
              <a:spcBef>
                <a:spcPct val="0"/>
              </a:spcBef>
              <a:spcAft>
                <a:spcPct val="0"/>
              </a:spcAft>
              <a:defRPr b="1" i="1">
                <a:solidFill>
                  <a:schemeClr val="tx1"/>
                </a:solidFill>
                <a:latin typeface="Verdana" pitchFamily="34" charset="0"/>
              </a:defRPr>
            </a:lvl7pPr>
            <a:lvl8pPr marL="3429000" indent="-228600" eaLnBrk="0" fontAlgn="base" hangingPunct="0">
              <a:spcBef>
                <a:spcPct val="0"/>
              </a:spcBef>
              <a:spcAft>
                <a:spcPct val="0"/>
              </a:spcAft>
              <a:defRPr b="1" i="1">
                <a:solidFill>
                  <a:schemeClr val="tx1"/>
                </a:solidFill>
                <a:latin typeface="Verdana" pitchFamily="34" charset="0"/>
              </a:defRPr>
            </a:lvl8pPr>
            <a:lvl9pPr marL="3886200" indent="-228600" eaLnBrk="0" fontAlgn="base" hangingPunct="0">
              <a:spcBef>
                <a:spcPct val="0"/>
              </a:spcBef>
              <a:spcAft>
                <a:spcPct val="0"/>
              </a:spcAft>
              <a:defRPr b="1" i="1">
                <a:solidFill>
                  <a:schemeClr val="tx1"/>
                </a:solidFill>
                <a:latin typeface="Verdana" pitchFamily="34" charset="0"/>
              </a:defRPr>
            </a:lvl9pPr>
          </a:lstStyle>
          <a:p>
            <a:pPr eaLnBrk="1" hangingPunct="1"/>
            <a:r>
              <a:rPr lang="en-US" altLang="zh-CN" sz="1200" b="0" i="0" dirty="0">
                <a:latin typeface="+mn-lt"/>
                <a:ea typeface="宋体" pitchFamily="2" charset="-122"/>
              </a:rPr>
              <a:t>Female</a:t>
            </a:r>
          </a:p>
        </p:txBody>
      </p:sp>
      <p:sp>
        <p:nvSpPr>
          <p:cNvPr id="45" name="Line 10" descr="line point from male to dot">
            <a:extLst>
              <a:ext uri="{FF2B5EF4-FFF2-40B4-BE49-F238E27FC236}">
                <a16:creationId xmlns:a16="http://schemas.microsoft.com/office/drawing/2014/main" id="{DE440F9C-599D-43AE-A622-CB998402466D}"/>
              </a:ext>
            </a:extLst>
          </p:cNvPr>
          <p:cNvSpPr>
            <a:spLocks noChangeShapeType="1"/>
          </p:cNvSpPr>
          <p:nvPr/>
        </p:nvSpPr>
        <p:spPr bwMode="auto">
          <a:xfrm flipV="1">
            <a:off x="8838748" y="4338979"/>
            <a:ext cx="499090" cy="7487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7" name="Text Box 6">
            <a:extLst>
              <a:ext uri="{FF2B5EF4-FFF2-40B4-BE49-F238E27FC236}">
                <a16:creationId xmlns:a16="http://schemas.microsoft.com/office/drawing/2014/main" id="{6FF9778E-CDE7-4A31-9936-2CB078E66AAF}"/>
              </a:ext>
            </a:extLst>
          </p:cNvPr>
          <p:cNvSpPr txBox="1">
            <a:spLocks noChangeArrowheads="1"/>
          </p:cNvSpPr>
          <p:nvPr/>
        </p:nvSpPr>
        <p:spPr bwMode="auto">
          <a:xfrm>
            <a:off x="8368770" y="5095534"/>
            <a:ext cx="671692" cy="41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i="1">
                <a:solidFill>
                  <a:schemeClr val="tx1"/>
                </a:solidFill>
                <a:latin typeface="Verdana" pitchFamily="34" charset="0"/>
              </a:defRPr>
            </a:lvl1pPr>
            <a:lvl2pPr marL="742950" indent="-285750">
              <a:defRPr b="1" i="1">
                <a:solidFill>
                  <a:schemeClr val="tx1"/>
                </a:solidFill>
                <a:latin typeface="Verdana" pitchFamily="34" charset="0"/>
              </a:defRPr>
            </a:lvl2pPr>
            <a:lvl3pPr marL="1143000" indent="-228600">
              <a:defRPr b="1" i="1">
                <a:solidFill>
                  <a:schemeClr val="tx1"/>
                </a:solidFill>
                <a:latin typeface="Verdana" pitchFamily="34" charset="0"/>
              </a:defRPr>
            </a:lvl3pPr>
            <a:lvl4pPr marL="1600200" indent="-228600">
              <a:defRPr b="1" i="1">
                <a:solidFill>
                  <a:schemeClr val="tx1"/>
                </a:solidFill>
                <a:latin typeface="Verdana" pitchFamily="34" charset="0"/>
              </a:defRPr>
            </a:lvl4pPr>
            <a:lvl5pPr marL="2057400" indent="-228600">
              <a:defRPr b="1" i="1">
                <a:solidFill>
                  <a:schemeClr val="tx1"/>
                </a:solidFill>
                <a:latin typeface="Verdana" pitchFamily="34" charset="0"/>
              </a:defRPr>
            </a:lvl5pPr>
            <a:lvl6pPr marL="2514600" indent="-228600" eaLnBrk="0" fontAlgn="base" hangingPunct="0">
              <a:spcBef>
                <a:spcPct val="0"/>
              </a:spcBef>
              <a:spcAft>
                <a:spcPct val="0"/>
              </a:spcAft>
              <a:defRPr b="1" i="1">
                <a:solidFill>
                  <a:schemeClr val="tx1"/>
                </a:solidFill>
                <a:latin typeface="Verdana" pitchFamily="34" charset="0"/>
              </a:defRPr>
            </a:lvl6pPr>
            <a:lvl7pPr marL="2971800" indent="-228600" eaLnBrk="0" fontAlgn="base" hangingPunct="0">
              <a:spcBef>
                <a:spcPct val="0"/>
              </a:spcBef>
              <a:spcAft>
                <a:spcPct val="0"/>
              </a:spcAft>
              <a:defRPr b="1" i="1">
                <a:solidFill>
                  <a:schemeClr val="tx1"/>
                </a:solidFill>
                <a:latin typeface="Verdana" pitchFamily="34" charset="0"/>
              </a:defRPr>
            </a:lvl7pPr>
            <a:lvl8pPr marL="3429000" indent="-228600" eaLnBrk="0" fontAlgn="base" hangingPunct="0">
              <a:spcBef>
                <a:spcPct val="0"/>
              </a:spcBef>
              <a:spcAft>
                <a:spcPct val="0"/>
              </a:spcAft>
              <a:defRPr b="1" i="1">
                <a:solidFill>
                  <a:schemeClr val="tx1"/>
                </a:solidFill>
                <a:latin typeface="Verdana" pitchFamily="34" charset="0"/>
              </a:defRPr>
            </a:lvl8pPr>
            <a:lvl9pPr marL="3886200" indent="-228600" eaLnBrk="0" fontAlgn="base" hangingPunct="0">
              <a:spcBef>
                <a:spcPct val="0"/>
              </a:spcBef>
              <a:spcAft>
                <a:spcPct val="0"/>
              </a:spcAft>
              <a:defRPr b="1" i="1">
                <a:solidFill>
                  <a:schemeClr val="tx1"/>
                </a:solidFill>
                <a:latin typeface="Verdana" pitchFamily="34" charset="0"/>
              </a:defRPr>
            </a:lvl9pPr>
          </a:lstStyle>
          <a:p>
            <a:pPr eaLnBrk="1" hangingPunct="1"/>
            <a:r>
              <a:rPr lang="en-US" altLang="zh-CN" sz="1200" b="0" i="0" dirty="0">
                <a:latin typeface="+mn-lt"/>
                <a:ea typeface="宋体" pitchFamily="2" charset="-122"/>
              </a:rPr>
              <a:t>Male</a:t>
            </a:r>
          </a:p>
        </p:txBody>
      </p:sp>
      <p:sp>
        <p:nvSpPr>
          <p:cNvPr id="44" name="Text Box 9">
            <a:extLst>
              <a:ext uri="{FF2B5EF4-FFF2-40B4-BE49-F238E27FC236}">
                <a16:creationId xmlns:a16="http://schemas.microsoft.com/office/drawing/2014/main" id="{90433A26-5A7C-45CB-91CD-9D93B6CC783C}"/>
              </a:ext>
            </a:extLst>
          </p:cNvPr>
          <p:cNvSpPr txBox="1">
            <a:spLocks noChangeArrowheads="1"/>
          </p:cNvSpPr>
          <p:nvPr/>
        </p:nvSpPr>
        <p:spPr bwMode="auto">
          <a:xfrm>
            <a:off x="8820031" y="3964602"/>
            <a:ext cx="775669" cy="42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i="1">
                <a:solidFill>
                  <a:schemeClr val="tx1"/>
                </a:solidFill>
                <a:latin typeface="Verdana" pitchFamily="34" charset="0"/>
              </a:defRPr>
            </a:lvl1pPr>
            <a:lvl2pPr marL="742950" indent="-285750">
              <a:defRPr b="1" i="1">
                <a:solidFill>
                  <a:schemeClr val="tx1"/>
                </a:solidFill>
                <a:latin typeface="Verdana" pitchFamily="34" charset="0"/>
              </a:defRPr>
            </a:lvl2pPr>
            <a:lvl3pPr marL="1143000" indent="-228600">
              <a:defRPr b="1" i="1">
                <a:solidFill>
                  <a:schemeClr val="tx1"/>
                </a:solidFill>
                <a:latin typeface="Verdana" pitchFamily="34" charset="0"/>
              </a:defRPr>
            </a:lvl3pPr>
            <a:lvl4pPr marL="1600200" indent="-228600">
              <a:defRPr b="1" i="1">
                <a:solidFill>
                  <a:schemeClr val="tx1"/>
                </a:solidFill>
                <a:latin typeface="Verdana" pitchFamily="34" charset="0"/>
              </a:defRPr>
            </a:lvl4pPr>
            <a:lvl5pPr marL="2057400" indent="-228600">
              <a:defRPr b="1" i="1">
                <a:solidFill>
                  <a:schemeClr val="tx1"/>
                </a:solidFill>
                <a:latin typeface="Verdana" pitchFamily="34" charset="0"/>
              </a:defRPr>
            </a:lvl5pPr>
            <a:lvl6pPr marL="2514600" indent="-228600" eaLnBrk="0" fontAlgn="base" hangingPunct="0">
              <a:spcBef>
                <a:spcPct val="0"/>
              </a:spcBef>
              <a:spcAft>
                <a:spcPct val="0"/>
              </a:spcAft>
              <a:defRPr b="1" i="1">
                <a:solidFill>
                  <a:schemeClr val="tx1"/>
                </a:solidFill>
                <a:latin typeface="Verdana" pitchFamily="34" charset="0"/>
              </a:defRPr>
            </a:lvl6pPr>
            <a:lvl7pPr marL="2971800" indent="-228600" eaLnBrk="0" fontAlgn="base" hangingPunct="0">
              <a:spcBef>
                <a:spcPct val="0"/>
              </a:spcBef>
              <a:spcAft>
                <a:spcPct val="0"/>
              </a:spcAft>
              <a:defRPr b="1" i="1">
                <a:solidFill>
                  <a:schemeClr val="tx1"/>
                </a:solidFill>
                <a:latin typeface="Verdana" pitchFamily="34" charset="0"/>
              </a:defRPr>
            </a:lvl7pPr>
            <a:lvl8pPr marL="3429000" indent="-228600" eaLnBrk="0" fontAlgn="base" hangingPunct="0">
              <a:spcBef>
                <a:spcPct val="0"/>
              </a:spcBef>
              <a:spcAft>
                <a:spcPct val="0"/>
              </a:spcAft>
              <a:defRPr b="1" i="1">
                <a:solidFill>
                  <a:schemeClr val="tx1"/>
                </a:solidFill>
                <a:latin typeface="Verdana" pitchFamily="34" charset="0"/>
              </a:defRPr>
            </a:lvl8pPr>
            <a:lvl9pPr marL="3886200" indent="-228600" eaLnBrk="0" fontAlgn="base" hangingPunct="0">
              <a:spcBef>
                <a:spcPct val="0"/>
              </a:spcBef>
              <a:spcAft>
                <a:spcPct val="0"/>
              </a:spcAft>
              <a:defRPr b="1" i="1">
                <a:solidFill>
                  <a:schemeClr val="tx1"/>
                </a:solidFill>
                <a:latin typeface="Verdana" pitchFamily="34" charset="0"/>
              </a:defRPr>
            </a:lvl9pPr>
          </a:lstStyle>
          <a:p>
            <a:pPr algn="ctr" eaLnBrk="1" hangingPunct="1"/>
            <a:r>
              <a:rPr lang="en-US" altLang="zh-CN" sz="1200" b="0" i="0" dirty="0">
                <a:latin typeface="+mn-lt"/>
                <a:ea typeface="宋体" pitchFamily="2" charset="-122"/>
              </a:rPr>
              <a:t>         *</a:t>
            </a:r>
          </a:p>
        </p:txBody>
      </p:sp>
      <p:sp>
        <p:nvSpPr>
          <p:cNvPr id="69" name="Text Box 32">
            <a:extLst>
              <a:ext uri="{FF2B5EF4-FFF2-40B4-BE49-F238E27FC236}">
                <a16:creationId xmlns:a16="http://schemas.microsoft.com/office/drawing/2014/main" id="{799C1953-1701-4316-9178-FB9E3DF9BCAA}"/>
              </a:ext>
            </a:extLst>
          </p:cNvPr>
          <p:cNvSpPr txBox="1">
            <a:spLocks noChangeArrowheads="1"/>
          </p:cNvSpPr>
          <p:nvPr/>
        </p:nvSpPr>
        <p:spPr bwMode="auto">
          <a:xfrm>
            <a:off x="8468588" y="5697826"/>
            <a:ext cx="1996359" cy="51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i="1">
                <a:solidFill>
                  <a:schemeClr val="tx1"/>
                </a:solidFill>
                <a:latin typeface="Verdana" pitchFamily="34" charset="0"/>
              </a:defRPr>
            </a:lvl1pPr>
            <a:lvl2pPr marL="742950" indent="-285750">
              <a:defRPr b="1" i="1">
                <a:solidFill>
                  <a:schemeClr val="tx1"/>
                </a:solidFill>
                <a:latin typeface="Verdana" pitchFamily="34" charset="0"/>
              </a:defRPr>
            </a:lvl2pPr>
            <a:lvl3pPr marL="1143000" indent="-228600">
              <a:defRPr b="1" i="1">
                <a:solidFill>
                  <a:schemeClr val="tx1"/>
                </a:solidFill>
                <a:latin typeface="Verdana" pitchFamily="34" charset="0"/>
              </a:defRPr>
            </a:lvl3pPr>
            <a:lvl4pPr marL="1600200" indent="-228600">
              <a:defRPr b="1" i="1">
                <a:solidFill>
                  <a:schemeClr val="tx1"/>
                </a:solidFill>
                <a:latin typeface="Verdana" pitchFamily="34" charset="0"/>
              </a:defRPr>
            </a:lvl4pPr>
            <a:lvl5pPr marL="2057400" indent="-228600">
              <a:defRPr b="1" i="1">
                <a:solidFill>
                  <a:schemeClr val="tx1"/>
                </a:solidFill>
                <a:latin typeface="Verdana" pitchFamily="34" charset="0"/>
              </a:defRPr>
            </a:lvl5pPr>
            <a:lvl6pPr marL="2514600" indent="-228600" eaLnBrk="0" fontAlgn="base" hangingPunct="0">
              <a:spcBef>
                <a:spcPct val="0"/>
              </a:spcBef>
              <a:spcAft>
                <a:spcPct val="0"/>
              </a:spcAft>
              <a:defRPr b="1" i="1">
                <a:solidFill>
                  <a:schemeClr val="tx1"/>
                </a:solidFill>
                <a:latin typeface="Verdana" pitchFamily="34" charset="0"/>
              </a:defRPr>
            </a:lvl6pPr>
            <a:lvl7pPr marL="2971800" indent="-228600" eaLnBrk="0" fontAlgn="base" hangingPunct="0">
              <a:spcBef>
                <a:spcPct val="0"/>
              </a:spcBef>
              <a:spcAft>
                <a:spcPct val="0"/>
              </a:spcAft>
              <a:defRPr b="1" i="1">
                <a:solidFill>
                  <a:schemeClr val="tx1"/>
                </a:solidFill>
                <a:latin typeface="Verdana" pitchFamily="34" charset="0"/>
              </a:defRPr>
            </a:lvl7pPr>
            <a:lvl8pPr marL="3429000" indent="-228600" eaLnBrk="0" fontAlgn="base" hangingPunct="0">
              <a:spcBef>
                <a:spcPct val="0"/>
              </a:spcBef>
              <a:spcAft>
                <a:spcPct val="0"/>
              </a:spcAft>
              <a:defRPr b="1" i="1">
                <a:solidFill>
                  <a:schemeClr val="tx1"/>
                </a:solidFill>
                <a:latin typeface="Verdana" pitchFamily="34" charset="0"/>
              </a:defRPr>
            </a:lvl8pPr>
            <a:lvl9pPr marL="3886200" indent="-228600" eaLnBrk="0" fontAlgn="base" hangingPunct="0">
              <a:spcBef>
                <a:spcPct val="0"/>
              </a:spcBef>
              <a:spcAft>
                <a:spcPct val="0"/>
              </a:spcAft>
              <a:defRPr b="1" i="1">
                <a:solidFill>
                  <a:schemeClr val="tx1"/>
                </a:solidFill>
                <a:latin typeface="Verdana" pitchFamily="34" charset="0"/>
              </a:defRPr>
            </a:lvl9pPr>
          </a:lstStyle>
          <a:p>
            <a:pPr algn="ctr">
              <a:spcBef>
                <a:spcPct val="50000"/>
              </a:spcBef>
            </a:pPr>
            <a:r>
              <a:rPr lang="en-US" altLang="zh-CN" sz="1600" b="0" i="0">
                <a:latin typeface="+mn-lt"/>
                <a:ea typeface="宋体" pitchFamily="2" charset="-122"/>
              </a:rPr>
              <a:t>Sex</a:t>
            </a:r>
          </a:p>
        </p:txBody>
      </p:sp>
      <p:sp>
        <p:nvSpPr>
          <p:cNvPr id="61" name="Line 24" descr="line point from 27 to 2 dot">
            <a:extLst>
              <a:ext uri="{FF2B5EF4-FFF2-40B4-BE49-F238E27FC236}">
                <a16:creationId xmlns:a16="http://schemas.microsoft.com/office/drawing/2014/main" id="{20913AB9-A3E4-4499-B976-81CBEA19F061}"/>
              </a:ext>
            </a:extLst>
          </p:cNvPr>
          <p:cNvSpPr>
            <a:spLocks noChangeShapeType="1"/>
          </p:cNvSpPr>
          <p:nvPr/>
        </p:nvSpPr>
        <p:spPr bwMode="auto">
          <a:xfrm flipH="1" flipV="1">
            <a:off x="6395287" y="4005695"/>
            <a:ext cx="754873" cy="10442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65" name="Text Box 28">
            <a:extLst>
              <a:ext uri="{FF2B5EF4-FFF2-40B4-BE49-F238E27FC236}">
                <a16:creationId xmlns:a16="http://schemas.microsoft.com/office/drawing/2014/main" id="{5BDDA7CC-A9EA-446F-BD20-15C5785686C9}"/>
              </a:ext>
            </a:extLst>
          </p:cNvPr>
          <p:cNvSpPr txBox="1">
            <a:spLocks noChangeArrowheads="1"/>
          </p:cNvSpPr>
          <p:nvPr/>
        </p:nvSpPr>
        <p:spPr bwMode="auto">
          <a:xfrm>
            <a:off x="6992115" y="5107999"/>
            <a:ext cx="461658" cy="41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i="1">
                <a:solidFill>
                  <a:schemeClr val="tx1"/>
                </a:solidFill>
                <a:latin typeface="Verdana" pitchFamily="34" charset="0"/>
              </a:defRPr>
            </a:lvl1pPr>
            <a:lvl2pPr marL="742950" indent="-285750">
              <a:defRPr b="1" i="1">
                <a:solidFill>
                  <a:schemeClr val="tx1"/>
                </a:solidFill>
                <a:latin typeface="Verdana" pitchFamily="34" charset="0"/>
              </a:defRPr>
            </a:lvl2pPr>
            <a:lvl3pPr marL="1143000" indent="-228600">
              <a:defRPr b="1" i="1">
                <a:solidFill>
                  <a:schemeClr val="tx1"/>
                </a:solidFill>
                <a:latin typeface="Verdana" pitchFamily="34" charset="0"/>
              </a:defRPr>
            </a:lvl3pPr>
            <a:lvl4pPr marL="1600200" indent="-228600">
              <a:defRPr b="1" i="1">
                <a:solidFill>
                  <a:schemeClr val="tx1"/>
                </a:solidFill>
                <a:latin typeface="Verdana" pitchFamily="34" charset="0"/>
              </a:defRPr>
            </a:lvl4pPr>
            <a:lvl5pPr marL="2057400" indent="-228600">
              <a:defRPr b="1" i="1">
                <a:solidFill>
                  <a:schemeClr val="tx1"/>
                </a:solidFill>
                <a:latin typeface="Verdana" pitchFamily="34" charset="0"/>
              </a:defRPr>
            </a:lvl5pPr>
            <a:lvl6pPr marL="2514600" indent="-228600" eaLnBrk="0" fontAlgn="base" hangingPunct="0">
              <a:spcBef>
                <a:spcPct val="0"/>
              </a:spcBef>
              <a:spcAft>
                <a:spcPct val="0"/>
              </a:spcAft>
              <a:defRPr b="1" i="1">
                <a:solidFill>
                  <a:schemeClr val="tx1"/>
                </a:solidFill>
                <a:latin typeface="Verdana" pitchFamily="34" charset="0"/>
              </a:defRPr>
            </a:lvl6pPr>
            <a:lvl7pPr marL="2971800" indent="-228600" eaLnBrk="0" fontAlgn="base" hangingPunct="0">
              <a:spcBef>
                <a:spcPct val="0"/>
              </a:spcBef>
              <a:spcAft>
                <a:spcPct val="0"/>
              </a:spcAft>
              <a:defRPr b="1" i="1">
                <a:solidFill>
                  <a:schemeClr val="tx1"/>
                </a:solidFill>
                <a:latin typeface="Verdana" pitchFamily="34" charset="0"/>
              </a:defRPr>
            </a:lvl7pPr>
            <a:lvl8pPr marL="3429000" indent="-228600" eaLnBrk="0" fontAlgn="base" hangingPunct="0">
              <a:spcBef>
                <a:spcPct val="0"/>
              </a:spcBef>
              <a:spcAft>
                <a:spcPct val="0"/>
              </a:spcAft>
              <a:defRPr b="1" i="1">
                <a:solidFill>
                  <a:schemeClr val="tx1"/>
                </a:solidFill>
                <a:latin typeface="Verdana" pitchFamily="34" charset="0"/>
              </a:defRPr>
            </a:lvl8pPr>
            <a:lvl9pPr marL="3886200" indent="-228600" eaLnBrk="0" fontAlgn="base" hangingPunct="0">
              <a:spcBef>
                <a:spcPct val="0"/>
              </a:spcBef>
              <a:spcAft>
                <a:spcPct val="0"/>
              </a:spcAft>
              <a:defRPr b="1" i="1">
                <a:solidFill>
                  <a:schemeClr val="tx1"/>
                </a:solidFill>
                <a:latin typeface="Verdana" pitchFamily="34" charset="0"/>
              </a:defRPr>
            </a:lvl9pPr>
          </a:lstStyle>
          <a:p>
            <a:pPr eaLnBrk="1" hangingPunct="1"/>
            <a:r>
              <a:rPr lang="en-US" altLang="zh-CN" sz="1200" b="0" i="0">
                <a:latin typeface="+mn-lt"/>
                <a:ea typeface="宋体" pitchFamily="2" charset="-122"/>
              </a:rPr>
              <a:t>27</a:t>
            </a:r>
          </a:p>
        </p:txBody>
      </p:sp>
      <p:sp>
        <p:nvSpPr>
          <p:cNvPr id="62" name="Line 25" descr="line point from 22 to 2 dot">
            <a:extLst>
              <a:ext uri="{FF2B5EF4-FFF2-40B4-BE49-F238E27FC236}">
                <a16:creationId xmlns:a16="http://schemas.microsoft.com/office/drawing/2014/main" id="{4534B48F-B541-4F1F-A96F-D9717A39E38C}"/>
              </a:ext>
            </a:extLst>
          </p:cNvPr>
          <p:cNvSpPr>
            <a:spLocks noChangeShapeType="1"/>
          </p:cNvSpPr>
          <p:nvPr/>
        </p:nvSpPr>
        <p:spPr bwMode="auto">
          <a:xfrm flipV="1">
            <a:off x="6251798" y="3967018"/>
            <a:ext cx="33273" cy="10829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66" name="Text Box 29">
            <a:extLst>
              <a:ext uri="{FF2B5EF4-FFF2-40B4-BE49-F238E27FC236}">
                <a16:creationId xmlns:a16="http://schemas.microsoft.com/office/drawing/2014/main" id="{73BE6D2B-1488-462A-8775-9EEE374EB68A}"/>
              </a:ext>
            </a:extLst>
          </p:cNvPr>
          <p:cNvSpPr txBox="1">
            <a:spLocks noChangeArrowheads="1"/>
          </p:cNvSpPr>
          <p:nvPr/>
        </p:nvSpPr>
        <p:spPr bwMode="auto">
          <a:xfrm>
            <a:off x="6066720" y="5107999"/>
            <a:ext cx="461658" cy="41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i="1">
                <a:solidFill>
                  <a:schemeClr val="tx1"/>
                </a:solidFill>
                <a:latin typeface="Verdana" pitchFamily="34" charset="0"/>
              </a:defRPr>
            </a:lvl1pPr>
            <a:lvl2pPr marL="742950" indent="-285750">
              <a:defRPr b="1" i="1">
                <a:solidFill>
                  <a:schemeClr val="tx1"/>
                </a:solidFill>
                <a:latin typeface="Verdana" pitchFamily="34" charset="0"/>
              </a:defRPr>
            </a:lvl2pPr>
            <a:lvl3pPr marL="1143000" indent="-228600">
              <a:defRPr b="1" i="1">
                <a:solidFill>
                  <a:schemeClr val="tx1"/>
                </a:solidFill>
                <a:latin typeface="Verdana" pitchFamily="34" charset="0"/>
              </a:defRPr>
            </a:lvl3pPr>
            <a:lvl4pPr marL="1600200" indent="-228600">
              <a:defRPr b="1" i="1">
                <a:solidFill>
                  <a:schemeClr val="tx1"/>
                </a:solidFill>
                <a:latin typeface="Verdana" pitchFamily="34" charset="0"/>
              </a:defRPr>
            </a:lvl4pPr>
            <a:lvl5pPr marL="2057400" indent="-228600">
              <a:defRPr b="1" i="1">
                <a:solidFill>
                  <a:schemeClr val="tx1"/>
                </a:solidFill>
                <a:latin typeface="Verdana" pitchFamily="34" charset="0"/>
              </a:defRPr>
            </a:lvl5pPr>
            <a:lvl6pPr marL="2514600" indent="-228600" eaLnBrk="0" fontAlgn="base" hangingPunct="0">
              <a:spcBef>
                <a:spcPct val="0"/>
              </a:spcBef>
              <a:spcAft>
                <a:spcPct val="0"/>
              </a:spcAft>
              <a:defRPr b="1" i="1">
                <a:solidFill>
                  <a:schemeClr val="tx1"/>
                </a:solidFill>
                <a:latin typeface="Verdana" pitchFamily="34" charset="0"/>
              </a:defRPr>
            </a:lvl6pPr>
            <a:lvl7pPr marL="2971800" indent="-228600" eaLnBrk="0" fontAlgn="base" hangingPunct="0">
              <a:spcBef>
                <a:spcPct val="0"/>
              </a:spcBef>
              <a:spcAft>
                <a:spcPct val="0"/>
              </a:spcAft>
              <a:defRPr b="1" i="1">
                <a:solidFill>
                  <a:schemeClr val="tx1"/>
                </a:solidFill>
                <a:latin typeface="Verdana" pitchFamily="34" charset="0"/>
              </a:defRPr>
            </a:lvl7pPr>
            <a:lvl8pPr marL="3429000" indent="-228600" eaLnBrk="0" fontAlgn="base" hangingPunct="0">
              <a:spcBef>
                <a:spcPct val="0"/>
              </a:spcBef>
              <a:spcAft>
                <a:spcPct val="0"/>
              </a:spcAft>
              <a:defRPr b="1" i="1">
                <a:solidFill>
                  <a:schemeClr val="tx1"/>
                </a:solidFill>
                <a:latin typeface="Verdana" pitchFamily="34" charset="0"/>
              </a:defRPr>
            </a:lvl8pPr>
            <a:lvl9pPr marL="3886200" indent="-228600" eaLnBrk="0" fontAlgn="base" hangingPunct="0">
              <a:spcBef>
                <a:spcPct val="0"/>
              </a:spcBef>
              <a:spcAft>
                <a:spcPct val="0"/>
              </a:spcAft>
              <a:defRPr b="1" i="1">
                <a:solidFill>
                  <a:schemeClr val="tx1"/>
                </a:solidFill>
                <a:latin typeface="Verdana" pitchFamily="34" charset="0"/>
              </a:defRPr>
            </a:lvl9pPr>
          </a:lstStyle>
          <a:p>
            <a:pPr eaLnBrk="1" hangingPunct="1"/>
            <a:r>
              <a:rPr lang="en-US" altLang="zh-CN" sz="1200" b="0" i="0">
                <a:latin typeface="+mn-lt"/>
                <a:ea typeface="宋体" pitchFamily="2" charset="-122"/>
              </a:rPr>
              <a:t>22</a:t>
            </a:r>
          </a:p>
        </p:txBody>
      </p:sp>
      <p:sp>
        <p:nvSpPr>
          <p:cNvPr id="60" name="Line 23" descr="line point from 29 to 2 dot">
            <a:extLst>
              <a:ext uri="{FF2B5EF4-FFF2-40B4-BE49-F238E27FC236}">
                <a16:creationId xmlns:a16="http://schemas.microsoft.com/office/drawing/2014/main" id="{3AD0D941-73FC-455D-B0E7-1025EE3042F7}"/>
              </a:ext>
            </a:extLst>
          </p:cNvPr>
          <p:cNvSpPr>
            <a:spLocks noChangeShapeType="1"/>
          </p:cNvSpPr>
          <p:nvPr/>
        </p:nvSpPr>
        <p:spPr bwMode="auto">
          <a:xfrm flipV="1">
            <a:off x="5453255" y="4005695"/>
            <a:ext cx="742395" cy="10442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4" name="Text Box 27">
            <a:extLst>
              <a:ext uri="{FF2B5EF4-FFF2-40B4-BE49-F238E27FC236}">
                <a16:creationId xmlns:a16="http://schemas.microsoft.com/office/drawing/2014/main" id="{36F11735-5749-4C2B-9A62-D77C7CC237E8}"/>
              </a:ext>
            </a:extLst>
          </p:cNvPr>
          <p:cNvSpPr txBox="1">
            <a:spLocks noChangeArrowheads="1"/>
          </p:cNvSpPr>
          <p:nvPr/>
        </p:nvSpPr>
        <p:spPr bwMode="auto">
          <a:xfrm>
            <a:off x="5168358" y="5095912"/>
            <a:ext cx="461658" cy="41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i="1">
                <a:solidFill>
                  <a:schemeClr val="tx1"/>
                </a:solidFill>
                <a:latin typeface="Verdana" pitchFamily="34" charset="0"/>
              </a:defRPr>
            </a:lvl1pPr>
            <a:lvl2pPr marL="742950" indent="-285750">
              <a:defRPr b="1" i="1">
                <a:solidFill>
                  <a:schemeClr val="tx1"/>
                </a:solidFill>
                <a:latin typeface="Verdana" pitchFamily="34" charset="0"/>
              </a:defRPr>
            </a:lvl2pPr>
            <a:lvl3pPr marL="1143000" indent="-228600">
              <a:defRPr b="1" i="1">
                <a:solidFill>
                  <a:schemeClr val="tx1"/>
                </a:solidFill>
                <a:latin typeface="Verdana" pitchFamily="34" charset="0"/>
              </a:defRPr>
            </a:lvl3pPr>
            <a:lvl4pPr marL="1600200" indent="-228600">
              <a:defRPr b="1" i="1">
                <a:solidFill>
                  <a:schemeClr val="tx1"/>
                </a:solidFill>
                <a:latin typeface="Verdana" pitchFamily="34" charset="0"/>
              </a:defRPr>
            </a:lvl4pPr>
            <a:lvl5pPr marL="2057400" indent="-228600">
              <a:defRPr b="1" i="1">
                <a:solidFill>
                  <a:schemeClr val="tx1"/>
                </a:solidFill>
                <a:latin typeface="Verdana" pitchFamily="34" charset="0"/>
              </a:defRPr>
            </a:lvl5pPr>
            <a:lvl6pPr marL="2514600" indent="-228600" eaLnBrk="0" fontAlgn="base" hangingPunct="0">
              <a:spcBef>
                <a:spcPct val="0"/>
              </a:spcBef>
              <a:spcAft>
                <a:spcPct val="0"/>
              </a:spcAft>
              <a:defRPr b="1" i="1">
                <a:solidFill>
                  <a:schemeClr val="tx1"/>
                </a:solidFill>
                <a:latin typeface="Verdana" pitchFamily="34" charset="0"/>
              </a:defRPr>
            </a:lvl6pPr>
            <a:lvl7pPr marL="2971800" indent="-228600" eaLnBrk="0" fontAlgn="base" hangingPunct="0">
              <a:spcBef>
                <a:spcPct val="0"/>
              </a:spcBef>
              <a:spcAft>
                <a:spcPct val="0"/>
              </a:spcAft>
              <a:defRPr b="1" i="1">
                <a:solidFill>
                  <a:schemeClr val="tx1"/>
                </a:solidFill>
                <a:latin typeface="Verdana" pitchFamily="34" charset="0"/>
              </a:defRPr>
            </a:lvl7pPr>
            <a:lvl8pPr marL="3429000" indent="-228600" eaLnBrk="0" fontAlgn="base" hangingPunct="0">
              <a:spcBef>
                <a:spcPct val="0"/>
              </a:spcBef>
              <a:spcAft>
                <a:spcPct val="0"/>
              </a:spcAft>
              <a:defRPr b="1" i="1">
                <a:solidFill>
                  <a:schemeClr val="tx1"/>
                </a:solidFill>
                <a:latin typeface="Verdana" pitchFamily="34" charset="0"/>
              </a:defRPr>
            </a:lvl8pPr>
            <a:lvl9pPr marL="3886200" indent="-228600" eaLnBrk="0" fontAlgn="base" hangingPunct="0">
              <a:spcBef>
                <a:spcPct val="0"/>
              </a:spcBef>
              <a:spcAft>
                <a:spcPct val="0"/>
              </a:spcAft>
              <a:defRPr b="1" i="1">
                <a:solidFill>
                  <a:schemeClr val="tx1"/>
                </a:solidFill>
                <a:latin typeface="Verdana" pitchFamily="34" charset="0"/>
              </a:defRPr>
            </a:lvl9pPr>
          </a:lstStyle>
          <a:p>
            <a:pPr eaLnBrk="1" hangingPunct="1"/>
            <a:r>
              <a:rPr lang="en-US" altLang="zh-CN" sz="1200" b="0" i="0">
                <a:latin typeface="+mn-lt"/>
                <a:ea typeface="宋体" pitchFamily="2" charset="-122"/>
              </a:rPr>
              <a:t>29</a:t>
            </a:r>
          </a:p>
        </p:txBody>
      </p:sp>
      <p:sp>
        <p:nvSpPr>
          <p:cNvPr id="59" name="Text Box 22">
            <a:extLst>
              <a:ext uri="{FF2B5EF4-FFF2-40B4-BE49-F238E27FC236}">
                <a16:creationId xmlns:a16="http://schemas.microsoft.com/office/drawing/2014/main" id="{4C6C1C76-1FD5-4727-A29B-BAC3CDC86EF3}"/>
              </a:ext>
            </a:extLst>
          </p:cNvPr>
          <p:cNvSpPr txBox="1">
            <a:spLocks noChangeArrowheads="1"/>
          </p:cNvSpPr>
          <p:nvPr/>
        </p:nvSpPr>
        <p:spPr bwMode="auto">
          <a:xfrm>
            <a:off x="5630016" y="3657600"/>
            <a:ext cx="879645" cy="4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i="1">
                <a:solidFill>
                  <a:schemeClr val="tx1"/>
                </a:solidFill>
                <a:latin typeface="Verdana" pitchFamily="34" charset="0"/>
              </a:defRPr>
            </a:lvl1pPr>
            <a:lvl2pPr marL="742950" indent="-285750">
              <a:defRPr b="1" i="1">
                <a:solidFill>
                  <a:schemeClr val="tx1"/>
                </a:solidFill>
                <a:latin typeface="Verdana" pitchFamily="34" charset="0"/>
              </a:defRPr>
            </a:lvl2pPr>
            <a:lvl3pPr marL="1143000" indent="-228600">
              <a:defRPr b="1" i="1">
                <a:solidFill>
                  <a:schemeClr val="tx1"/>
                </a:solidFill>
                <a:latin typeface="Verdana" pitchFamily="34" charset="0"/>
              </a:defRPr>
            </a:lvl3pPr>
            <a:lvl4pPr marL="1600200" indent="-228600">
              <a:defRPr b="1" i="1">
                <a:solidFill>
                  <a:schemeClr val="tx1"/>
                </a:solidFill>
                <a:latin typeface="Verdana" pitchFamily="34" charset="0"/>
              </a:defRPr>
            </a:lvl4pPr>
            <a:lvl5pPr marL="2057400" indent="-228600">
              <a:defRPr b="1" i="1">
                <a:solidFill>
                  <a:schemeClr val="tx1"/>
                </a:solidFill>
                <a:latin typeface="Verdana" pitchFamily="34" charset="0"/>
              </a:defRPr>
            </a:lvl5pPr>
            <a:lvl6pPr marL="2514600" indent="-228600" eaLnBrk="0" fontAlgn="base" hangingPunct="0">
              <a:spcBef>
                <a:spcPct val="0"/>
              </a:spcBef>
              <a:spcAft>
                <a:spcPct val="0"/>
              </a:spcAft>
              <a:defRPr b="1" i="1">
                <a:solidFill>
                  <a:schemeClr val="tx1"/>
                </a:solidFill>
                <a:latin typeface="Verdana" pitchFamily="34" charset="0"/>
              </a:defRPr>
            </a:lvl6pPr>
            <a:lvl7pPr marL="2971800" indent="-228600" eaLnBrk="0" fontAlgn="base" hangingPunct="0">
              <a:spcBef>
                <a:spcPct val="0"/>
              </a:spcBef>
              <a:spcAft>
                <a:spcPct val="0"/>
              </a:spcAft>
              <a:defRPr b="1" i="1">
                <a:solidFill>
                  <a:schemeClr val="tx1"/>
                </a:solidFill>
                <a:latin typeface="Verdana" pitchFamily="34" charset="0"/>
              </a:defRPr>
            </a:lvl7pPr>
            <a:lvl8pPr marL="3429000" indent="-228600" eaLnBrk="0" fontAlgn="base" hangingPunct="0">
              <a:spcBef>
                <a:spcPct val="0"/>
              </a:spcBef>
              <a:spcAft>
                <a:spcPct val="0"/>
              </a:spcAft>
              <a:defRPr b="1" i="1">
                <a:solidFill>
                  <a:schemeClr val="tx1"/>
                </a:solidFill>
                <a:latin typeface="Verdana" pitchFamily="34" charset="0"/>
              </a:defRPr>
            </a:lvl8pPr>
            <a:lvl9pPr marL="3886200" indent="-228600" eaLnBrk="0" fontAlgn="base" hangingPunct="0">
              <a:spcBef>
                <a:spcPct val="0"/>
              </a:spcBef>
              <a:spcAft>
                <a:spcPct val="0"/>
              </a:spcAft>
              <a:defRPr b="1" i="1">
                <a:solidFill>
                  <a:schemeClr val="tx1"/>
                </a:solidFill>
                <a:latin typeface="Verdana" pitchFamily="34" charset="0"/>
              </a:defRPr>
            </a:lvl9pPr>
          </a:lstStyle>
          <a:p>
            <a:pPr algn="ctr" eaLnBrk="1" hangingPunct="1"/>
            <a:r>
              <a:rPr lang="en-US" altLang="zh-CN" sz="1200" b="0" i="0">
                <a:latin typeface="+mn-lt"/>
                <a:ea typeface="宋体" pitchFamily="2" charset="-122"/>
              </a:rPr>
              <a:t>         2*</a:t>
            </a:r>
          </a:p>
        </p:txBody>
      </p:sp>
      <p:sp>
        <p:nvSpPr>
          <p:cNvPr id="68" name="Text Box 31">
            <a:extLst>
              <a:ext uri="{FF2B5EF4-FFF2-40B4-BE49-F238E27FC236}">
                <a16:creationId xmlns:a16="http://schemas.microsoft.com/office/drawing/2014/main" id="{92ADA4E7-9D50-4BC3-BEDA-E6FA2FC3A376}"/>
              </a:ext>
            </a:extLst>
          </p:cNvPr>
          <p:cNvSpPr txBox="1">
            <a:spLocks noChangeArrowheads="1"/>
          </p:cNvSpPr>
          <p:nvPr/>
        </p:nvSpPr>
        <p:spPr bwMode="auto">
          <a:xfrm>
            <a:off x="5274414" y="5697826"/>
            <a:ext cx="1996359" cy="51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i="1">
                <a:solidFill>
                  <a:schemeClr val="tx1"/>
                </a:solidFill>
                <a:latin typeface="Verdana" pitchFamily="34" charset="0"/>
              </a:defRPr>
            </a:lvl1pPr>
            <a:lvl2pPr marL="742950" indent="-285750">
              <a:defRPr b="1" i="1">
                <a:solidFill>
                  <a:schemeClr val="tx1"/>
                </a:solidFill>
                <a:latin typeface="Verdana" pitchFamily="34" charset="0"/>
              </a:defRPr>
            </a:lvl2pPr>
            <a:lvl3pPr marL="1143000" indent="-228600">
              <a:defRPr b="1" i="1">
                <a:solidFill>
                  <a:schemeClr val="tx1"/>
                </a:solidFill>
                <a:latin typeface="Verdana" pitchFamily="34" charset="0"/>
              </a:defRPr>
            </a:lvl3pPr>
            <a:lvl4pPr marL="1600200" indent="-228600">
              <a:defRPr b="1" i="1">
                <a:solidFill>
                  <a:schemeClr val="tx1"/>
                </a:solidFill>
                <a:latin typeface="Verdana" pitchFamily="34" charset="0"/>
              </a:defRPr>
            </a:lvl4pPr>
            <a:lvl5pPr marL="2057400" indent="-228600">
              <a:defRPr b="1" i="1">
                <a:solidFill>
                  <a:schemeClr val="tx1"/>
                </a:solidFill>
                <a:latin typeface="Verdana" pitchFamily="34" charset="0"/>
              </a:defRPr>
            </a:lvl5pPr>
            <a:lvl6pPr marL="2514600" indent="-228600" eaLnBrk="0" fontAlgn="base" hangingPunct="0">
              <a:spcBef>
                <a:spcPct val="0"/>
              </a:spcBef>
              <a:spcAft>
                <a:spcPct val="0"/>
              </a:spcAft>
              <a:defRPr b="1" i="1">
                <a:solidFill>
                  <a:schemeClr val="tx1"/>
                </a:solidFill>
                <a:latin typeface="Verdana" pitchFamily="34" charset="0"/>
              </a:defRPr>
            </a:lvl6pPr>
            <a:lvl7pPr marL="2971800" indent="-228600" eaLnBrk="0" fontAlgn="base" hangingPunct="0">
              <a:spcBef>
                <a:spcPct val="0"/>
              </a:spcBef>
              <a:spcAft>
                <a:spcPct val="0"/>
              </a:spcAft>
              <a:defRPr b="1" i="1">
                <a:solidFill>
                  <a:schemeClr val="tx1"/>
                </a:solidFill>
                <a:latin typeface="Verdana" pitchFamily="34" charset="0"/>
              </a:defRPr>
            </a:lvl7pPr>
            <a:lvl8pPr marL="3429000" indent="-228600" eaLnBrk="0" fontAlgn="base" hangingPunct="0">
              <a:spcBef>
                <a:spcPct val="0"/>
              </a:spcBef>
              <a:spcAft>
                <a:spcPct val="0"/>
              </a:spcAft>
              <a:defRPr b="1" i="1">
                <a:solidFill>
                  <a:schemeClr val="tx1"/>
                </a:solidFill>
                <a:latin typeface="Verdana" pitchFamily="34" charset="0"/>
              </a:defRPr>
            </a:lvl8pPr>
            <a:lvl9pPr marL="3886200" indent="-228600" eaLnBrk="0" fontAlgn="base" hangingPunct="0">
              <a:spcBef>
                <a:spcPct val="0"/>
              </a:spcBef>
              <a:spcAft>
                <a:spcPct val="0"/>
              </a:spcAft>
              <a:defRPr b="1" i="1">
                <a:solidFill>
                  <a:schemeClr val="tx1"/>
                </a:solidFill>
                <a:latin typeface="Verdana" pitchFamily="34" charset="0"/>
              </a:defRPr>
            </a:lvl9pPr>
          </a:lstStyle>
          <a:p>
            <a:pPr algn="ctr">
              <a:spcBef>
                <a:spcPct val="50000"/>
              </a:spcBef>
            </a:pPr>
            <a:r>
              <a:rPr lang="en-US" altLang="zh-CN" sz="1600" b="0" i="0">
                <a:latin typeface="+mn-lt"/>
                <a:ea typeface="宋体" pitchFamily="2" charset="-122"/>
              </a:rPr>
              <a:t>Age</a:t>
            </a:r>
          </a:p>
        </p:txBody>
      </p:sp>
      <p:sp>
        <p:nvSpPr>
          <p:cNvPr id="52" name="Line 15" descr="Line pointing from 47678 to 476**">
            <a:extLst>
              <a:ext uri="{FF2B5EF4-FFF2-40B4-BE49-F238E27FC236}">
                <a16:creationId xmlns:a16="http://schemas.microsoft.com/office/drawing/2014/main" id="{30E28139-82D6-4235-A0B2-7AC34A7B53BA}"/>
              </a:ext>
            </a:extLst>
          </p:cNvPr>
          <p:cNvSpPr>
            <a:spLocks noChangeShapeType="1"/>
          </p:cNvSpPr>
          <p:nvPr/>
        </p:nvSpPr>
        <p:spPr bwMode="auto">
          <a:xfrm flipH="1" flipV="1">
            <a:off x="3022272" y="4005695"/>
            <a:ext cx="754874" cy="10442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6" name="Text Box 19">
            <a:extLst>
              <a:ext uri="{FF2B5EF4-FFF2-40B4-BE49-F238E27FC236}">
                <a16:creationId xmlns:a16="http://schemas.microsoft.com/office/drawing/2014/main" id="{96300188-85A2-4E04-A4D5-CCC2DB0BA837}"/>
              </a:ext>
            </a:extLst>
          </p:cNvPr>
          <p:cNvSpPr txBox="1">
            <a:spLocks noChangeArrowheads="1"/>
          </p:cNvSpPr>
          <p:nvPr/>
        </p:nvSpPr>
        <p:spPr bwMode="auto">
          <a:xfrm>
            <a:off x="3404908" y="5107999"/>
            <a:ext cx="792306" cy="41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i="1">
                <a:solidFill>
                  <a:schemeClr val="tx1"/>
                </a:solidFill>
                <a:latin typeface="Verdana" pitchFamily="34" charset="0"/>
              </a:defRPr>
            </a:lvl1pPr>
            <a:lvl2pPr marL="742950" indent="-285750">
              <a:defRPr b="1" i="1">
                <a:solidFill>
                  <a:schemeClr val="tx1"/>
                </a:solidFill>
                <a:latin typeface="Verdana" pitchFamily="34" charset="0"/>
              </a:defRPr>
            </a:lvl2pPr>
            <a:lvl3pPr marL="1143000" indent="-228600">
              <a:defRPr b="1" i="1">
                <a:solidFill>
                  <a:schemeClr val="tx1"/>
                </a:solidFill>
                <a:latin typeface="Verdana" pitchFamily="34" charset="0"/>
              </a:defRPr>
            </a:lvl3pPr>
            <a:lvl4pPr marL="1600200" indent="-228600">
              <a:defRPr b="1" i="1">
                <a:solidFill>
                  <a:schemeClr val="tx1"/>
                </a:solidFill>
                <a:latin typeface="Verdana" pitchFamily="34" charset="0"/>
              </a:defRPr>
            </a:lvl4pPr>
            <a:lvl5pPr marL="2057400" indent="-228600">
              <a:defRPr b="1" i="1">
                <a:solidFill>
                  <a:schemeClr val="tx1"/>
                </a:solidFill>
                <a:latin typeface="Verdana" pitchFamily="34" charset="0"/>
              </a:defRPr>
            </a:lvl5pPr>
            <a:lvl6pPr marL="2514600" indent="-228600" eaLnBrk="0" fontAlgn="base" hangingPunct="0">
              <a:spcBef>
                <a:spcPct val="0"/>
              </a:spcBef>
              <a:spcAft>
                <a:spcPct val="0"/>
              </a:spcAft>
              <a:defRPr b="1" i="1">
                <a:solidFill>
                  <a:schemeClr val="tx1"/>
                </a:solidFill>
                <a:latin typeface="Verdana" pitchFamily="34" charset="0"/>
              </a:defRPr>
            </a:lvl6pPr>
            <a:lvl7pPr marL="2971800" indent="-228600" eaLnBrk="0" fontAlgn="base" hangingPunct="0">
              <a:spcBef>
                <a:spcPct val="0"/>
              </a:spcBef>
              <a:spcAft>
                <a:spcPct val="0"/>
              </a:spcAft>
              <a:defRPr b="1" i="1">
                <a:solidFill>
                  <a:schemeClr val="tx1"/>
                </a:solidFill>
                <a:latin typeface="Verdana" pitchFamily="34" charset="0"/>
              </a:defRPr>
            </a:lvl7pPr>
            <a:lvl8pPr marL="3429000" indent="-228600" eaLnBrk="0" fontAlgn="base" hangingPunct="0">
              <a:spcBef>
                <a:spcPct val="0"/>
              </a:spcBef>
              <a:spcAft>
                <a:spcPct val="0"/>
              </a:spcAft>
              <a:defRPr b="1" i="1">
                <a:solidFill>
                  <a:schemeClr val="tx1"/>
                </a:solidFill>
                <a:latin typeface="Verdana" pitchFamily="34" charset="0"/>
              </a:defRPr>
            </a:lvl8pPr>
            <a:lvl9pPr marL="3886200" indent="-228600" eaLnBrk="0" fontAlgn="base" hangingPunct="0">
              <a:spcBef>
                <a:spcPct val="0"/>
              </a:spcBef>
              <a:spcAft>
                <a:spcPct val="0"/>
              </a:spcAft>
              <a:defRPr b="1" i="1">
                <a:solidFill>
                  <a:schemeClr val="tx1"/>
                </a:solidFill>
                <a:latin typeface="Verdana" pitchFamily="34" charset="0"/>
              </a:defRPr>
            </a:lvl9pPr>
          </a:lstStyle>
          <a:p>
            <a:pPr eaLnBrk="1" hangingPunct="1"/>
            <a:r>
              <a:rPr lang="en-US" altLang="zh-CN" sz="1200" b="0" i="0" dirty="0">
                <a:latin typeface="+mn-lt"/>
                <a:ea typeface="宋体" pitchFamily="2" charset="-122"/>
              </a:rPr>
              <a:t>47678</a:t>
            </a:r>
          </a:p>
        </p:txBody>
      </p:sp>
      <p:sp>
        <p:nvSpPr>
          <p:cNvPr id="53" name="Line 16" descr="Line pointing from 47602 to 476**">
            <a:extLst>
              <a:ext uri="{FF2B5EF4-FFF2-40B4-BE49-F238E27FC236}">
                <a16:creationId xmlns:a16="http://schemas.microsoft.com/office/drawing/2014/main" id="{DD4B9ADC-1FF2-4938-8BBD-FD98A7503FC4}"/>
              </a:ext>
            </a:extLst>
          </p:cNvPr>
          <p:cNvSpPr>
            <a:spLocks noChangeShapeType="1"/>
          </p:cNvSpPr>
          <p:nvPr/>
        </p:nvSpPr>
        <p:spPr bwMode="auto">
          <a:xfrm flipV="1">
            <a:off x="2878783" y="3967018"/>
            <a:ext cx="33273" cy="10829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7" name="Text Box 20">
            <a:extLst>
              <a:ext uri="{FF2B5EF4-FFF2-40B4-BE49-F238E27FC236}">
                <a16:creationId xmlns:a16="http://schemas.microsoft.com/office/drawing/2014/main" id="{5AE79805-8213-4D04-A8FF-00D37019F218}"/>
              </a:ext>
            </a:extLst>
          </p:cNvPr>
          <p:cNvSpPr txBox="1">
            <a:spLocks noChangeArrowheads="1"/>
          </p:cNvSpPr>
          <p:nvPr/>
        </p:nvSpPr>
        <p:spPr bwMode="auto">
          <a:xfrm>
            <a:off x="2479512" y="5107999"/>
            <a:ext cx="792306" cy="41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i="1">
                <a:solidFill>
                  <a:schemeClr val="tx1"/>
                </a:solidFill>
                <a:latin typeface="Verdana" pitchFamily="34" charset="0"/>
              </a:defRPr>
            </a:lvl1pPr>
            <a:lvl2pPr marL="742950" indent="-285750">
              <a:defRPr b="1" i="1">
                <a:solidFill>
                  <a:schemeClr val="tx1"/>
                </a:solidFill>
                <a:latin typeface="Verdana" pitchFamily="34" charset="0"/>
              </a:defRPr>
            </a:lvl2pPr>
            <a:lvl3pPr marL="1143000" indent="-228600">
              <a:defRPr b="1" i="1">
                <a:solidFill>
                  <a:schemeClr val="tx1"/>
                </a:solidFill>
                <a:latin typeface="Verdana" pitchFamily="34" charset="0"/>
              </a:defRPr>
            </a:lvl3pPr>
            <a:lvl4pPr marL="1600200" indent="-228600">
              <a:defRPr b="1" i="1">
                <a:solidFill>
                  <a:schemeClr val="tx1"/>
                </a:solidFill>
                <a:latin typeface="Verdana" pitchFamily="34" charset="0"/>
              </a:defRPr>
            </a:lvl4pPr>
            <a:lvl5pPr marL="2057400" indent="-228600">
              <a:defRPr b="1" i="1">
                <a:solidFill>
                  <a:schemeClr val="tx1"/>
                </a:solidFill>
                <a:latin typeface="Verdana" pitchFamily="34" charset="0"/>
              </a:defRPr>
            </a:lvl5pPr>
            <a:lvl6pPr marL="2514600" indent="-228600" eaLnBrk="0" fontAlgn="base" hangingPunct="0">
              <a:spcBef>
                <a:spcPct val="0"/>
              </a:spcBef>
              <a:spcAft>
                <a:spcPct val="0"/>
              </a:spcAft>
              <a:defRPr b="1" i="1">
                <a:solidFill>
                  <a:schemeClr val="tx1"/>
                </a:solidFill>
                <a:latin typeface="Verdana" pitchFamily="34" charset="0"/>
              </a:defRPr>
            </a:lvl6pPr>
            <a:lvl7pPr marL="2971800" indent="-228600" eaLnBrk="0" fontAlgn="base" hangingPunct="0">
              <a:spcBef>
                <a:spcPct val="0"/>
              </a:spcBef>
              <a:spcAft>
                <a:spcPct val="0"/>
              </a:spcAft>
              <a:defRPr b="1" i="1">
                <a:solidFill>
                  <a:schemeClr val="tx1"/>
                </a:solidFill>
                <a:latin typeface="Verdana" pitchFamily="34" charset="0"/>
              </a:defRPr>
            </a:lvl7pPr>
            <a:lvl8pPr marL="3429000" indent="-228600" eaLnBrk="0" fontAlgn="base" hangingPunct="0">
              <a:spcBef>
                <a:spcPct val="0"/>
              </a:spcBef>
              <a:spcAft>
                <a:spcPct val="0"/>
              </a:spcAft>
              <a:defRPr b="1" i="1">
                <a:solidFill>
                  <a:schemeClr val="tx1"/>
                </a:solidFill>
                <a:latin typeface="Verdana" pitchFamily="34" charset="0"/>
              </a:defRPr>
            </a:lvl8pPr>
            <a:lvl9pPr marL="3886200" indent="-228600" eaLnBrk="0" fontAlgn="base" hangingPunct="0">
              <a:spcBef>
                <a:spcPct val="0"/>
              </a:spcBef>
              <a:spcAft>
                <a:spcPct val="0"/>
              </a:spcAft>
              <a:defRPr b="1" i="1">
                <a:solidFill>
                  <a:schemeClr val="tx1"/>
                </a:solidFill>
                <a:latin typeface="Verdana" pitchFamily="34" charset="0"/>
              </a:defRPr>
            </a:lvl9pPr>
          </a:lstStyle>
          <a:p>
            <a:pPr eaLnBrk="1" hangingPunct="1"/>
            <a:r>
              <a:rPr lang="en-US" altLang="zh-CN" sz="1200" b="0" i="0">
                <a:latin typeface="+mn-lt"/>
                <a:ea typeface="宋体" pitchFamily="2" charset="-122"/>
              </a:rPr>
              <a:t>47602</a:t>
            </a:r>
          </a:p>
        </p:txBody>
      </p:sp>
      <p:sp>
        <p:nvSpPr>
          <p:cNvPr id="51" name="Line 14" descr="Line pointing from 47677 to 476**">
            <a:extLst>
              <a:ext uri="{FF2B5EF4-FFF2-40B4-BE49-F238E27FC236}">
                <a16:creationId xmlns:a16="http://schemas.microsoft.com/office/drawing/2014/main" id="{2FA8B3C0-AD08-4D5F-94D9-906A23D4A239}"/>
              </a:ext>
            </a:extLst>
          </p:cNvPr>
          <p:cNvSpPr>
            <a:spLocks noChangeShapeType="1"/>
          </p:cNvSpPr>
          <p:nvPr/>
        </p:nvSpPr>
        <p:spPr bwMode="auto">
          <a:xfrm flipV="1">
            <a:off x="2080240" y="4005695"/>
            <a:ext cx="742397" cy="10442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5" name="Text Box 18">
            <a:extLst>
              <a:ext uri="{FF2B5EF4-FFF2-40B4-BE49-F238E27FC236}">
                <a16:creationId xmlns:a16="http://schemas.microsoft.com/office/drawing/2014/main" id="{9AE57C32-2E32-4965-9F76-85E6D11451F1}"/>
              </a:ext>
            </a:extLst>
          </p:cNvPr>
          <p:cNvSpPr txBox="1">
            <a:spLocks noChangeArrowheads="1"/>
          </p:cNvSpPr>
          <p:nvPr/>
        </p:nvSpPr>
        <p:spPr bwMode="auto">
          <a:xfrm>
            <a:off x="1581150" y="5095912"/>
            <a:ext cx="761112" cy="4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i="1">
                <a:solidFill>
                  <a:schemeClr val="tx1"/>
                </a:solidFill>
                <a:latin typeface="Verdana" pitchFamily="34" charset="0"/>
              </a:defRPr>
            </a:lvl1pPr>
            <a:lvl2pPr marL="742950" indent="-285750">
              <a:defRPr b="1" i="1">
                <a:solidFill>
                  <a:schemeClr val="tx1"/>
                </a:solidFill>
                <a:latin typeface="Verdana" pitchFamily="34" charset="0"/>
              </a:defRPr>
            </a:lvl2pPr>
            <a:lvl3pPr marL="1143000" indent="-228600">
              <a:defRPr b="1" i="1">
                <a:solidFill>
                  <a:schemeClr val="tx1"/>
                </a:solidFill>
                <a:latin typeface="Verdana" pitchFamily="34" charset="0"/>
              </a:defRPr>
            </a:lvl3pPr>
            <a:lvl4pPr marL="1600200" indent="-228600">
              <a:defRPr b="1" i="1">
                <a:solidFill>
                  <a:schemeClr val="tx1"/>
                </a:solidFill>
                <a:latin typeface="Verdana" pitchFamily="34" charset="0"/>
              </a:defRPr>
            </a:lvl4pPr>
            <a:lvl5pPr marL="2057400" indent="-228600">
              <a:defRPr b="1" i="1">
                <a:solidFill>
                  <a:schemeClr val="tx1"/>
                </a:solidFill>
                <a:latin typeface="Verdana" pitchFamily="34" charset="0"/>
              </a:defRPr>
            </a:lvl5pPr>
            <a:lvl6pPr marL="2514600" indent="-228600" eaLnBrk="0" fontAlgn="base" hangingPunct="0">
              <a:spcBef>
                <a:spcPct val="0"/>
              </a:spcBef>
              <a:spcAft>
                <a:spcPct val="0"/>
              </a:spcAft>
              <a:defRPr b="1" i="1">
                <a:solidFill>
                  <a:schemeClr val="tx1"/>
                </a:solidFill>
                <a:latin typeface="Verdana" pitchFamily="34" charset="0"/>
              </a:defRPr>
            </a:lvl6pPr>
            <a:lvl7pPr marL="2971800" indent="-228600" eaLnBrk="0" fontAlgn="base" hangingPunct="0">
              <a:spcBef>
                <a:spcPct val="0"/>
              </a:spcBef>
              <a:spcAft>
                <a:spcPct val="0"/>
              </a:spcAft>
              <a:defRPr b="1" i="1">
                <a:solidFill>
                  <a:schemeClr val="tx1"/>
                </a:solidFill>
                <a:latin typeface="Verdana" pitchFamily="34" charset="0"/>
              </a:defRPr>
            </a:lvl7pPr>
            <a:lvl8pPr marL="3429000" indent="-228600" eaLnBrk="0" fontAlgn="base" hangingPunct="0">
              <a:spcBef>
                <a:spcPct val="0"/>
              </a:spcBef>
              <a:spcAft>
                <a:spcPct val="0"/>
              </a:spcAft>
              <a:defRPr b="1" i="1">
                <a:solidFill>
                  <a:schemeClr val="tx1"/>
                </a:solidFill>
                <a:latin typeface="Verdana" pitchFamily="34" charset="0"/>
              </a:defRPr>
            </a:lvl8pPr>
            <a:lvl9pPr marL="3886200" indent="-228600" eaLnBrk="0" fontAlgn="base" hangingPunct="0">
              <a:spcBef>
                <a:spcPct val="0"/>
              </a:spcBef>
              <a:spcAft>
                <a:spcPct val="0"/>
              </a:spcAft>
              <a:defRPr b="1" i="1">
                <a:solidFill>
                  <a:schemeClr val="tx1"/>
                </a:solidFill>
                <a:latin typeface="Verdana" pitchFamily="34" charset="0"/>
              </a:defRPr>
            </a:lvl9pPr>
          </a:lstStyle>
          <a:p>
            <a:pPr eaLnBrk="1" hangingPunct="1"/>
            <a:r>
              <a:rPr lang="en-US" altLang="zh-CN" sz="1200" b="0" i="0">
                <a:latin typeface="+mn-lt"/>
                <a:ea typeface="宋体" pitchFamily="2" charset="-122"/>
              </a:rPr>
              <a:t>47677</a:t>
            </a:r>
          </a:p>
        </p:txBody>
      </p:sp>
      <p:sp>
        <p:nvSpPr>
          <p:cNvPr id="50" name="Text Box 13">
            <a:extLst>
              <a:ext uri="{FF2B5EF4-FFF2-40B4-BE49-F238E27FC236}">
                <a16:creationId xmlns:a16="http://schemas.microsoft.com/office/drawing/2014/main" id="{2735B2F7-5A1A-4753-B76E-980D76675B9A}"/>
              </a:ext>
            </a:extLst>
          </p:cNvPr>
          <p:cNvSpPr txBox="1">
            <a:spLocks noChangeArrowheads="1"/>
          </p:cNvSpPr>
          <p:nvPr/>
        </p:nvSpPr>
        <p:spPr bwMode="auto">
          <a:xfrm>
            <a:off x="2109353" y="3657600"/>
            <a:ext cx="1172861" cy="4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i="1">
                <a:solidFill>
                  <a:schemeClr val="tx1"/>
                </a:solidFill>
                <a:latin typeface="Verdana" pitchFamily="34" charset="0"/>
              </a:defRPr>
            </a:lvl1pPr>
            <a:lvl2pPr marL="742950" indent="-285750">
              <a:defRPr b="1" i="1">
                <a:solidFill>
                  <a:schemeClr val="tx1"/>
                </a:solidFill>
                <a:latin typeface="Verdana" pitchFamily="34" charset="0"/>
              </a:defRPr>
            </a:lvl2pPr>
            <a:lvl3pPr marL="1143000" indent="-228600">
              <a:defRPr b="1" i="1">
                <a:solidFill>
                  <a:schemeClr val="tx1"/>
                </a:solidFill>
                <a:latin typeface="Verdana" pitchFamily="34" charset="0"/>
              </a:defRPr>
            </a:lvl3pPr>
            <a:lvl4pPr marL="1600200" indent="-228600">
              <a:defRPr b="1" i="1">
                <a:solidFill>
                  <a:schemeClr val="tx1"/>
                </a:solidFill>
                <a:latin typeface="Verdana" pitchFamily="34" charset="0"/>
              </a:defRPr>
            </a:lvl4pPr>
            <a:lvl5pPr marL="2057400" indent="-228600">
              <a:defRPr b="1" i="1">
                <a:solidFill>
                  <a:schemeClr val="tx1"/>
                </a:solidFill>
                <a:latin typeface="Verdana" pitchFamily="34" charset="0"/>
              </a:defRPr>
            </a:lvl5pPr>
            <a:lvl6pPr marL="2514600" indent="-228600" eaLnBrk="0" fontAlgn="base" hangingPunct="0">
              <a:spcBef>
                <a:spcPct val="0"/>
              </a:spcBef>
              <a:spcAft>
                <a:spcPct val="0"/>
              </a:spcAft>
              <a:defRPr b="1" i="1">
                <a:solidFill>
                  <a:schemeClr val="tx1"/>
                </a:solidFill>
                <a:latin typeface="Verdana" pitchFamily="34" charset="0"/>
              </a:defRPr>
            </a:lvl6pPr>
            <a:lvl7pPr marL="2971800" indent="-228600" eaLnBrk="0" fontAlgn="base" hangingPunct="0">
              <a:spcBef>
                <a:spcPct val="0"/>
              </a:spcBef>
              <a:spcAft>
                <a:spcPct val="0"/>
              </a:spcAft>
              <a:defRPr b="1" i="1">
                <a:solidFill>
                  <a:schemeClr val="tx1"/>
                </a:solidFill>
                <a:latin typeface="Verdana" pitchFamily="34" charset="0"/>
              </a:defRPr>
            </a:lvl7pPr>
            <a:lvl8pPr marL="3429000" indent="-228600" eaLnBrk="0" fontAlgn="base" hangingPunct="0">
              <a:spcBef>
                <a:spcPct val="0"/>
              </a:spcBef>
              <a:spcAft>
                <a:spcPct val="0"/>
              </a:spcAft>
              <a:defRPr b="1" i="1">
                <a:solidFill>
                  <a:schemeClr val="tx1"/>
                </a:solidFill>
                <a:latin typeface="Verdana" pitchFamily="34" charset="0"/>
              </a:defRPr>
            </a:lvl8pPr>
            <a:lvl9pPr marL="3886200" indent="-228600" eaLnBrk="0" fontAlgn="base" hangingPunct="0">
              <a:spcBef>
                <a:spcPct val="0"/>
              </a:spcBef>
              <a:spcAft>
                <a:spcPct val="0"/>
              </a:spcAft>
              <a:defRPr b="1" i="1">
                <a:solidFill>
                  <a:schemeClr val="tx1"/>
                </a:solidFill>
                <a:latin typeface="Verdana" pitchFamily="34" charset="0"/>
              </a:defRPr>
            </a:lvl9pPr>
          </a:lstStyle>
          <a:p>
            <a:pPr algn="ctr" eaLnBrk="1" hangingPunct="1"/>
            <a:r>
              <a:rPr lang="en-US" altLang="zh-CN" sz="1200" b="0" i="0">
                <a:latin typeface="+mn-lt"/>
                <a:ea typeface="宋体" pitchFamily="2" charset="-122"/>
              </a:rPr>
              <a:t>         476**</a:t>
            </a:r>
          </a:p>
        </p:txBody>
      </p:sp>
      <p:sp>
        <p:nvSpPr>
          <p:cNvPr id="67" name="Text Box 30">
            <a:extLst>
              <a:ext uri="{FF2B5EF4-FFF2-40B4-BE49-F238E27FC236}">
                <a16:creationId xmlns:a16="http://schemas.microsoft.com/office/drawing/2014/main" id="{E3CE713B-C3F5-4F8B-A0E9-AC7C2F12D7F7}"/>
              </a:ext>
            </a:extLst>
          </p:cNvPr>
          <p:cNvSpPr txBox="1">
            <a:spLocks noChangeArrowheads="1"/>
          </p:cNvSpPr>
          <p:nvPr/>
        </p:nvSpPr>
        <p:spPr bwMode="auto">
          <a:xfrm>
            <a:off x="1880604" y="5697826"/>
            <a:ext cx="1996359" cy="51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i="1">
                <a:solidFill>
                  <a:schemeClr val="tx1"/>
                </a:solidFill>
                <a:latin typeface="Verdana" pitchFamily="34" charset="0"/>
              </a:defRPr>
            </a:lvl1pPr>
            <a:lvl2pPr marL="742950" indent="-285750">
              <a:defRPr b="1" i="1">
                <a:solidFill>
                  <a:schemeClr val="tx1"/>
                </a:solidFill>
                <a:latin typeface="Verdana" pitchFamily="34" charset="0"/>
              </a:defRPr>
            </a:lvl2pPr>
            <a:lvl3pPr marL="1143000" indent="-228600">
              <a:defRPr b="1" i="1">
                <a:solidFill>
                  <a:schemeClr val="tx1"/>
                </a:solidFill>
                <a:latin typeface="Verdana" pitchFamily="34" charset="0"/>
              </a:defRPr>
            </a:lvl3pPr>
            <a:lvl4pPr marL="1600200" indent="-228600">
              <a:defRPr b="1" i="1">
                <a:solidFill>
                  <a:schemeClr val="tx1"/>
                </a:solidFill>
                <a:latin typeface="Verdana" pitchFamily="34" charset="0"/>
              </a:defRPr>
            </a:lvl4pPr>
            <a:lvl5pPr marL="2057400" indent="-228600">
              <a:defRPr b="1" i="1">
                <a:solidFill>
                  <a:schemeClr val="tx1"/>
                </a:solidFill>
                <a:latin typeface="Verdana" pitchFamily="34" charset="0"/>
              </a:defRPr>
            </a:lvl5pPr>
            <a:lvl6pPr marL="2514600" indent="-228600" eaLnBrk="0" fontAlgn="base" hangingPunct="0">
              <a:spcBef>
                <a:spcPct val="0"/>
              </a:spcBef>
              <a:spcAft>
                <a:spcPct val="0"/>
              </a:spcAft>
              <a:defRPr b="1" i="1">
                <a:solidFill>
                  <a:schemeClr val="tx1"/>
                </a:solidFill>
                <a:latin typeface="Verdana" pitchFamily="34" charset="0"/>
              </a:defRPr>
            </a:lvl6pPr>
            <a:lvl7pPr marL="2971800" indent="-228600" eaLnBrk="0" fontAlgn="base" hangingPunct="0">
              <a:spcBef>
                <a:spcPct val="0"/>
              </a:spcBef>
              <a:spcAft>
                <a:spcPct val="0"/>
              </a:spcAft>
              <a:defRPr b="1" i="1">
                <a:solidFill>
                  <a:schemeClr val="tx1"/>
                </a:solidFill>
                <a:latin typeface="Verdana" pitchFamily="34" charset="0"/>
              </a:defRPr>
            </a:lvl7pPr>
            <a:lvl8pPr marL="3429000" indent="-228600" eaLnBrk="0" fontAlgn="base" hangingPunct="0">
              <a:spcBef>
                <a:spcPct val="0"/>
              </a:spcBef>
              <a:spcAft>
                <a:spcPct val="0"/>
              </a:spcAft>
              <a:defRPr b="1" i="1">
                <a:solidFill>
                  <a:schemeClr val="tx1"/>
                </a:solidFill>
                <a:latin typeface="Verdana" pitchFamily="34" charset="0"/>
              </a:defRPr>
            </a:lvl8pPr>
            <a:lvl9pPr marL="3886200" indent="-228600" eaLnBrk="0" fontAlgn="base" hangingPunct="0">
              <a:spcBef>
                <a:spcPct val="0"/>
              </a:spcBef>
              <a:spcAft>
                <a:spcPct val="0"/>
              </a:spcAft>
              <a:defRPr b="1" i="1">
                <a:solidFill>
                  <a:schemeClr val="tx1"/>
                </a:solidFill>
                <a:latin typeface="Verdana" pitchFamily="34" charset="0"/>
              </a:defRPr>
            </a:lvl9pPr>
          </a:lstStyle>
          <a:p>
            <a:pPr algn="ctr">
              <a:spcBef>
                <a:spcPct val="50000"/>
              </a:spcBef>
            </a:pPr>
            <a:r>
              <a:rPr lang="en-US" altLang="zh-CN" sz="1600" b="0" i="0" dirty="0" err="1">
                <a:latin typeface="+mn-lt"/>
                <a:ea typeface="宋体" pitchFamily="2" charset="-122"/>
              </a:rPr>
              <a:t>Zipcode</a:t>
            </a:r>
            <a:endParaRPr lang="en-US" altLang="zh-CN" sz="1600" b="0" i="0" dirty="0">
              <a:latin typeface="+mn-lt"/>
              <a:ea typeface="宋体" pitchFamily="2" charset="-122"/>
            </a:endParaRPr>
          </a:p>
        </p:txBody>
      </p:sp>
      <p:sp>
        <p:nvSpPr>
          <p:cNvPr id="40" name="Rectangle 3">
            <a:extLst>
              <a:ext uri="{FF2B5EF4-FFF2-40B4-BE49-F238E27FC236}">
                <a16:creationId xmlns:a16="http://schemas.microsoft.com/office/drawing/2014/main" id="{08558E35-6EF7-418B-96B2-7D62FDEAC390}"/>
              </a:ext>
            </a:extLst>
          </p:cNvPr>
          <p:cNvSpPr>
            <a:spLocks noChangeArrowheads="1"/>
          </p:cNvSpPr>
          <p:nvPr/>
        </p:nvSpPr>
        <p:spPr bwMode="auto">
          <a:xfrm>
            <a:off x="1600200" y="1409700"/>
            <a:ext cx="8424862" cy="20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defRPr b="1" i="1">
                <a:solidFill>
                  <a:schemeClr val="tx1"/>
                </a:solidFill>
                <a:latin typeface="Verdana" pitchFamily="34" charset="0"/>
              </a:defRPr>
            </a:lvl1pPr>
            <a:lvl2pPr marL="908050" indent="-436563">
              <a:defRPr b="1" i="1">
                <a:solidFill>
                  <a:schemeClr val="tx1"/>
                </a:solidFill>
                <a:latin typeface="Verdana" pitchFamily="34" charset="0"/>
              </a:defRPr>
            </a:lvl2pPr>
            <a:lvl3pPr marL="1143000" indent="-228600">
              <a:defRPr b="1" i="1">
                <a:solidFill>
                  <a:schemeClr val="tx1"/>
                </a:solidFill>
                <a:latin typeface="Verdana" pitchFamily="34" charset="0"/>
              </a:defRPr>
            </a:lvl3pPr>
            <a:lvl4pPr marL="1600200" indent="-228600">
              <a:defRPr b="1" i="1">
                <a:solidFill>
                  <a:schemeClr val="tx1"/>
                </a:solidFill>
                <a:latin typeface="Verdana" pitchFamily="34" charset="0"/>
              </a:defRPr>
            </a:lvl4pPr>
            <a:lvl5pPr marL="2057400" indent="-228600">
              <a:defRPr b="1" i="1">
                <a:solidFill>
                  <a:schemeClr val="tx1"/>
                </a:solidFill>
                <a:latin typeface="Verdana" pitchFamily="34" charset="0"/>
              </a:defRPr>
            </a:lvl5pPr>
            <a:lvl6pPr marL="2514600" indent="-228600" eaLnBrk="0" fontAlgn="base" hangingPunct="0">
              <a:spcBef>
                <a:spcPct val="0"/>
              </a:spcBef>
              <a:spcAft>
                <a:spcPct val="0"/>
              </a:spcAft>
              <a:defRPr b="1" i="1">
                <a:solidFill>
                  <a:schemeClr val="tx1"/>
                </a:solidFill>
                <a:latin typeface="Verdana" pitchFamily="34" charset="0"/>
              </a:defRPr>
            </a:lvl6pPr>
            <a:lvl7pPr marL="2971800" indent="-228600" eaLnBrk="0" fontAlgn="base" hangingPunct="0">
              <a:spcBef>
                <a:spcPct val="0"/>
              </a:spcBef>
              <a:spcAft>
                <a:spcPct val="0"/>
              </a:spcAft>
              <a:defRPr b="1" i="1">
                <a:solidFill>
                  <a:schemeClr val="tx1"/>
                </a:solidFill>
                <a:latin typeface="Verdana" pitchFamily="34" charset="0"/>
              </a:defRPr>
            </a:lvl7pPr>
            <a:lvl8pPr marL="3429000" indent="-228600" eaLnBrk="0" fontAlgn="base" hangingPunct="0">
              <a:spcBef>
                <a:spcPct val="0"/>
              </a:spcBef>
              <a:spcAft>
                <a:spcPct val="0"/>
              </a:spcAft>
              <a:defRPr b="1" i="1">
                <a:solidFill>
                  <a:schemeClr val="tx1"/>
                </a:solidFill>
                <a:latin typeface="Verdana" pitchFamily="34" charset="0"/>
              </a:defRPr>
            </a:lvl8pPr>
            <a:lvl9pPr marL="3886200" indent="-228600" eaLnBrk="0" fontAlgn="base" hangingPunct="0">
              <a:spcBef>
                <a:spcPct val="0"/>
              </a:spcBef>
              <a:spcAft>
                <a:spcPct val="0"/>
              </a:spcAft>
              <a:defRPr b="1" i="1">
                <a:solidFill>
                  <a:schemeClr val="tx1"/>
                </a:solidFill>
                <a:latin typeface="Verdana" pitchFamily="34" charset="0"/>
              </a:defRPr>
            </a:lvl9pPr>
          </a:lstStyle>
          <a:p>
            <a:pPr eaLnBrk="1" hangingPunct="1">
              <a:spcBef>
                <a:spcPct val="20000"/>
              </a:spcBef>
              <a:buClr>
                <a:schemeClr val="accent2"/>
              </a:buClr>
              <a:buFont typeface="Wingdings" pitchFamily="2" charset="2"/>
              <a:buChar char="o"/>
            </a:pPr>
            <a:r>
              <a:rPr lang="en-US" altLang="zh-CN" sz="2000" b="0" dirty="0">
                <a:latin typeface="+mn-lt"/>
                <a:ea typeface="宋体" pitchFamily="2" charset="-122"/>
              </a:rPr>
              <a:t>k</a:t>
            </a:r>
            <a:r>
              <a:rPr lang="en-US" altLang="zh-CN" sz="2000" b="0" i="0" dirty="0">
                <a:latin typeface="+mn-lt"/>
                <a:ea typeface="宋体" pitchFamily="2" charset="-122"/>
              </a:rPr>
              <a:t>-Anonymity</a:t>
            </a:r>
          </a:p>
          <a:p>
            <a:pPr lvl="1" eaLnBrk="1" hangingPunct="1">
              <a:spcBef>
                <a:spcPct val="20000"/>
              </a:spcBef>
              <a:buClr>
                <a:schemeClr val="accent2"/>
              </a:buClr>
              <a:buFont typeface="Wingdings" pitchFamily="2" charset="2"/>
              <a:buChar char="n"/>
            </a:pPr>
            <a:r>
              <a:rPr lang="en-US" altLang="zh-CN" sz="1600" b="0" i="0" dirty="0">
                <a:latin typeface="+mn-lt"/>
                <a:ea typeface="宋体" pitchFamily="2" charset="-122"/>
              </a:rPr>
              <a:t>Each record is indistinguishable from at least </a:t>
            </a:r>
            <a:r>
              <a:rPr lang="en-US" altLang="zh-CN" sz="1600" b="0" dirty="0">
                <a:latin typeface="+mn-lt"/>
                <a:ea typeface="宋体" pitchFamily="2" charset="-122"/>
              </a:rPr>
              <a:t>k-1</a:t>
            </a:r>
            <a:r>
              <a:rPr lang="en-US" altLang="zh-CN" sz="1600" b="0" i="0" dirty="0">
                <a:latin typeface="+mn-lt"/>
                <a:ea typeface="宋体" pitchFamily="2" charset="-122"/>
              </a:rPr>
              <a:t> other records</a:t>
            </a:r>
          </a:p>
          <a:p>
            <a:pPr lvl="1" eaLnBrk="1" hangingPunct="1">
              <a:spcBef>
                <a:spcPct val="20000"/>
              </a:spcBef>
              <a:buClr>
                <a:schemeClr val="accent2"/>
              </a:buClr>
              <a:buFont typeface="Wingdings" pitchFamily="2" charset="2"/>
              <a:buChar char="n"/>
            </a:pPr>
            <a:r>
              <a:rPr lang="en-US" altLang="zh-CN" sz="1600" b="0" i="0" dirty="0">
                <a:latin typeface="+mn-lt"/>
                <a:ea typeface="宋体" pitchFamily="2" charset="-122"/>
              </a:rPr>
              <a:t>These </a:t>
            </a:r>
            <a:r>
              <a:rPr lang="en-US" altLang="zh-CN" sz="1600" b="0" dirty="0">
                <a:latin typeface="+mn-lt"/>
                <a:ea typeface="宋体" pitchFamily="2" charset="-122"/>
              </a:rPr>
              <a:t>k</a:t>
            </a:r>
            <a:r>
              <a:rPr lang="en-US" altLang="zh-CN" sz="1600" b="0" i="0" dirty="0">
                <a:latin typeface="+mn-lt"/>
                <a:ea typeface="宋体" pitchFamily="2" charset="-122"/>
              </a:rPr>
              <a:t> records form an </a:t>
            </a:r>
            <a:r>
              <a:rPr lang="en-US" altLang="zh-CN" sz="1600" b="0" dirty="0">
                <a:latin typeface="+mn-lt"/>
                <a:ea typeface="宋体" pitchFamily="2" charset="-122"/>
              </a:rPr>
              <a:t>equivalent class</a:t>
            </a:r>
            <a:endParaRPr lang="en-US" altLang="zh-CN" sz="1600" b="0" i="0" dirty="0">
              <a:latin typeface="+mn-lt"/>
              <a:ea typeface="宋体" pitchFamily="2" charset="-122"/>
            </a:endParaRPr>
          </a:p>
          <a:p>
            <a:pPr lvl="1" eaLnBrk="1" hangingPunct="1">
              <a:spcBef>
                <a:spcPct val="20000"/>
              </a:spcBef>
              <a:buClr>
                <a:schemeClr val="accent2"/>
              </a:buClr>
              <a:buFont typeface="Wingdings" pitchFamily="2" charset="2"/>
              <a:buChar char="n"/>
            </a:pPr>
            <a:r>
              <a:rPr lang="en-US" altLang="zh-CN" sz="1400" b="0" dirty="0">
                <a:latin typeface="+mn-lt"/>
                <a:ea typeface="宋体" pitchFamily="2" charset="-122"/>
              </a:rPr>
              <a:t>k</a:t>
            </a:r>
            <a:r>
              <a:rPr lang="en-US" altLang="zh-CN" sz="1400" b="0" i="0" dirty="0">
                <a:latin typeface="+mn-lt"/>
                <a:ea typeface="宋体" pitchFamily="2" charset="-122"/>
              </a:rPr>
              <a:t>-Anonymity ensures that linking cannot be performed with confidence &gt; 1/k. </a:t>
            </a:r>
          </a:p>
          <a:p>
            <a:pPr eaLnBrk="1" hangingPunct="1">
              <a:spcBef>
                <a:spcPct val="20000"/>
              </a:spcBef>
              <a:buClr>
                <a:schemeClr val="accent2"/>
              </a:buClr>
              <a:buFont typeface="Wingdings" pitchFamily="2" charset="2"/>
              <a:buChar char="o"/>
            </a:pPr>
            <a:endParaRPr lang="en-US" altLang="zh-CN" sz="800" b="0" i="0" dirty="0">
              <a:latin typeface="+mn-lt"/>
              <a:ea typeface="宋体" pitchFamily="2" charset="-122"/>
            </a:endParaRPr>
          </a:p>
          <a:p>
            <a:pPr eaLnBrk="1" hangingPunct="1">
              <a:spcBef>
                <a:spcPct val="20000"/>
              </a:spcBef>
              <a:buClr>
                <a:schemeClr val="accent2"/>
              </a:buClr>
              <a:buFont typeface="Wingdings" pitchFamily="2" charset="2"/>
              <a:buChar char="o"/>
            </a:pPr>
            <a:r>
              <a:rPr lang="en-US" altLang="zh-CN" sz="2000" b="0" i="0" dirty="0">
                <a:latin typeface="+mn-lt"/>
                <a:ea typeface="宋体" pitchFamily="2" charset="-122"/>
              </a:rPr>
              <a:t>Generalization</a:t>
            </a:r>
          </a:p>
          <a:p>
            <a:pPr lvl="1" eaLnBrk="1" hangingPunct="1">
              <a:spcBef>
                <a:spcPct val="20000"/>
              </a:spcBef>
              <a:buClr>
                <a:schemeClr val="accent2"/>
              </a:buClr>
              <a:buFont typeface="Wingdings" pitchFamily="2" charset="2"/>
              <a:buChar char="n"/>
            </a:pPr>
            <a:r>
              <a:rPr lang="en-US" altLang="zh-CN" sz="1600" b="0" i="0" dirty="0">
                <a:latin typeface="+mn-lt"/>
                <a:ea typeface="宋体" pitchFamily="2" charset="-122"/>
              </a:rPr>
              <a:t>Replace with less-specific but semantically-consistent values</a:t>
            </a:r>
          </a:p>
        </p:txBody>
      </p:sp>
      <p:sp>
        <p:nvSpPr>
          <p:cNvPr id="13315" name="Rectangle 2"/>
          <p:cNvSpPr>
            <a:spLocks noGrp="1" noChangeArrowheads="1"/>
          </p:cNvSpPr>
          <p:nvPr>
            <p:ph type="ctrTitle"/>
          </p:nvPr>
        </p:nvSpPr>
        <p:spPr/>
        <p:txBody>
          <a:bodyPr/>
          <a:lstStyle/>
          <a:p>
            <a:r>
              <a:rPr lang="en-US" altLang="zh-CN"/>
              <a:t>k-Anonymity &amp; Generalization</a:t>
            </a:r>
          </a:p>
        </p:txBody>
      </p:sp>
    </p:spTree>
    <p:extLst>
      <p:ext uri="{BB962C8B-B14F-4D97-AF65-F5344CB8AC3E}">
        <p14:creationId xmlns:p14="http://schemas.microsoft.com/office/powerpoint/2010/main" val="741592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r>
              <a:rPr lang="en-US" altLang="en-US"/>
              <a:t>Data Publishing Methods</a:t>
            </a:r>
          </a:p>
        </p:txBody>
      </p:sp>
      <p:sp>
        <p:nvSpPr>
          <p:cNvPr id="9" name="Text Placeholder 8">
            <a:extLst>
              <a:ext uri="{FF2B5EF4-FFF2-40B4-BE49-F238E27FC236}">
                <a16:creationId xmlns:a16="http://schemas.microsoft.com/office/drawing/2014/main" id="{7C0B4B13-DD67-49D5-A1A0-9159BA3A24CE}"/>
              </a:ext>
            </a:extLst>
          </p:cNvPr>
          <p:cNvSpPr>
            <a:spLocks noGrp="1"/>
          </p:cNvSpPr>
          <p:nvPr>
            <p:ph type="body" sz="quarter" idx="14"/>
          </p:nvPr>
        </p:nvSpPr>
        <p:spPr>
          <a:xfrm>
            <a:off x="572786" y="1219200"/>
            <a:ext cx="11038115" cy="4876800"/>
          </a:xfrm>
        </p:spPr>
        <p:txBody>
          <a:bodyPr/>
          <a:lstStyle/>
          <a:p>
            <a:pPr>
              <a:spcBef>
                <a:spcPts val="600"/>
              </a:spcBef>
              <a:buFont typeface="Arial" pitchFamily="34" charset="0"/>
              <a:buChar char="•"/>
              <a:defRPr/>
            </a:pPr>
            <a:r>
              <a:rPr lang="en-US" sz="2800" dirty="0"/>
              <a:t>Generalization</a:t>
            </a:r>
          </a:p>
          <a:p>
            <a:pPr lvl="1">
              <a:spcBef>
                <a:spcPts val="600"/>
              </a:spcBef>
              <a:buFont typeface="Arial" pitchFamily="34" charset="0"/>
              <a:buChar char="–"/>
              <a:defRPr/>
            </a:pPr>
            <a:r>
              <a:rPr lang="en-US" sz="2000" dirty="0"/>
              <a:t>Make data less precise</a:t>
            </a:r>
          </a:p>
          <a:p>
            <a:pPr>
              <a:spcBef>
                <a:spcPts val="600"/>
              </a:spcBef>
              <a:buFont typeface="Arial" pitchFamily="34" charset="0"/>
              <a:buChar char="•"/>
              <a:defRPr/>
            </a:pPr>
            <a:r>
              <a:rPr lang="en-US" sz="2800" dirty="0" smtClean="0"/>
              <a:t>Suppression</a:t>
            </a:r>
            <a:endParaRPr lang="en-US" sz="2800" dirty="0"/>
          </a:p>
          <a:p>
            <a:pPr lvl="1">
              <a:spcBef>
                <a:spcPts val="600"/>
              </a:spcBef>
              <a:buFont typeface="Arial" pitchFamily="34" charset="0"/>
              <a:buChar char="–"/>
              <a:defRPr/>
            </a:pPr>
            <a:r>
              <a:rPr lang="en-US" sz="2000" dirty="0"/>
              <a:t>Remove certain data</a:t>
            </a:r>
          </a:p>
          <a:p>
            <a:pPr>
              <a:spcBef>
                <a:spcPts val="600"/>
              </a:spcBef>
              <a:buFont typeface="Arial" pitchFamily="34" charset="0"/>
              <a:buChar char="•"/>
              <a:defRPr/>
            </a:pPr>
            <a:r>
              <a:rPr lang="en-US" sz="2800" dirty="0" smtClean="0"/>
              <a:t>Segmentation</a:t>
            </a:r>
            <a:endParaRPr lang="en-US" sz="2800" dirty="0"/>
          </a:p>
          <a:p>
            <a:pPr lvl="1">
              <a:spcBef>
                <a:spcPts val="600"/>
              </a:spcBef>
              <a:buFont typeface="Arial" pitchFamily="34" charset="0"/>
              <a:buChar char="–"/>
              <a:defRPr/>
            </a:pPr>
            <a:r>
              <a:rPr lang="en-US" sz="2000" dirty="0"/>
              <a:t>Divide data up before publishing</a:t>
            </a:r>
          </a:p>
          <a:p>
            <a:pPr>
              <a:spcBef>
                <a:spcPts val="600"/>
              </a:spcBef>
              <a:buFont typeface="Arial" pitchFamily="34" charset="0"/>
              <a:buChar char="•"/>
              <a:defRPr/>
            </a:pPr>
            <a:r>
              <a:rPr lang="en-US" sz="2800" dirty="0"/>
              <a:t>Perturbation</a:t>
            </a:r>
          </a:p>
          <a:p>
            <a:pPr lvl="1">
              <a:spcBef>
                <a:spcPts val="600"/>
              </a:spcBef>
              <a:buFont typeface="Arial" pitchFamily="34" charset="0"/>
              <a:buChar char="–"/>
              <a:defRPr/>
            </a:pPr>
            <a:r>
              <a:rPr lang="en-US" sz="2000" dirty="0"/>
              <a:t>Add noise/errors</a:t>
            </a:r>
          </a:p>
          <a:p>
            <a:pPr>
              <a:spcBef>
                <a:spcPts val="600"/>
              </a:spcBef>
              <a:buFont typeface="Arial" pitchFamily="34" charset="0"/>
              <a:buChar char="•"/>
              <a:defRPr/>
            </a:pPr>
            <a:r>
              <a:rPr lang="en-US" sz="2800" dirty="0" smtClean="0"/>
              <a:t>Data synthesis</a:t>
            </a:r>
            <a:endParaRPr lang="en-US" sz="2800" dirty="0"/>
          </a:p>
          <a:p>
            <a:pPr lvl="1">
              <a:spcBef>
                <a:spcPts val="600"/>
              </a:spcBef>
              <a:buFont typeface="Arial" pitchFamily="34" charset="0"/>
              <a:buChar char="–"/>
              <a:defRPr/>
            </a:pPr>
            <a:r>
              <a:rPr lang="en-US" sz="2000" dirty="0" smtClean="0"/>
              <a:t>Synthesize </a:t>
            </a:r>
            <a:r>
              <a:rPr lang="en-US" sz="2000" dirty="0"/>
              <a:t>similar data</a:t>
            </a:r>
          </a:p>
          <a:p>
            <a:pPr>
              <a:spcBef>
                <a:spcPts val="600"/>
              </a:spcBef>
              <a:buFont typeface="Arial" pitchFamily="34" charset="0"/>
              <a:buChar char="•"/>
              <a:defRPr/>
            </a:pPr>
            <a:r>
              <a:rPr lang="en-US" sz="2800" dirty="0" smtClean="0"/>
              <a:t>???</a:t>
            </a:r>
            <a:endParaRPr lang="en-US" sz="2800" dirty="0"/>
          </a:p>
        </p:txBody>
      </p:sp>
    </p:spTree>
    <p:extLst>
      <p:ext uri="{BB962C8B-B14F-4D97-AF65-F5344CB8AC3E}">
        <p14:creationId xmlns:p14="http://schemas.microsoft.com/office/powerpoint/2010/main" val="2295496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 name="AutoShape 83" descr="Highlight around the following rows:&#10;Zipcode&#10;476**&#10;Age&#10;3*&#10;Disease&#10;Heart Disease&#10;Zipcode&#10;476**&#10;Age&#10;3*&#10;Disease&#10;Cancer&#10;Zipcode&#10;476**&#10;Age&#10;3*&#10;Disease&#10;Cancer">
            <a:extLst>
              <a:ext uri="{FF2B5EF4-FFF2-40B4-BE49-F238E27FC236}">
                <a16:creationId xmlns:a16="http://schemas.microsoft.com/office/drawing/2014/main" id="{6492BC6E-C7AC-4A2D-9834-8A3E47D77822}"/>
              </a:ext>
            </a:extLst>
          </p:cNvPr>
          <p:cNvSpPr>
            <a:spLocks noChangeArrowheads="1"/>
          </p:cNvSpPr>
          <p:nvPr/>
        </p:nvSpPr>
        <p:spPr bwMode="auto">
          <a:xfrm>
            <a:off x="6659563" y="5391150"/>
            <a:ext cx="2865437" cy="762000"/>
          </a:xfrm>
          <a:prstGeom prst="roundRect">
            <a:avLst>
              <a:gd name="adj" fmla="val 16667"/>
            </a:avLst>
          </a:prstGeom>
          <a:noFill/>
          <a:ln w="28575" algn="ctr">
            <a:solidFill>
              <a:schemeClr val="accent1"/>
            </a:solidFill>
            <a:round/>
            <a:headEnd/>
            <a:tailEnd/>
          </a:ln>
          <a:effectLst/>
        </p:spPr>
        <p:txBody>
          <a:bodyPr wrap="none" anchor="ctr"/>
          <a:lstStyle/>
          <a:p>
            <a:endParaRPr lang="en-US">
              <a:latin typeface="+mn-lt"/>
            </a:endParaRPr>
          </a:p>
        </p:txBody>
      </p:sp>
      <p:sp>
        <p:nvSpPr>
          <p:cNvPr id="34" name="Line 81" descr="Arrow point from the record &quot;Carl&quot; to the row:&#10;&#10;Zipcode&#10;476**&#10;Age&#10;3*&#10;Disease&#10;Cancer">
            <a:extLst>
              <a:ext uri="{FF2B5EF4-FFF2-40B4-BE49-F238E27FC236}">
                <a16:creationId xmlns:a16="http://schemas.microsoft.com/office/drawing/2014/main" id="{2F0724D6-772D-44B1-A084-761C49AE1B46}"/>
              </a:ext>
            </a:extLst>
          </p:cNvPr>
          <p:cNvSpPr>
            <a:spLocks noChangeShapeType="1"/>
          </p:cNvSpPr>
          <p:nvPr/>
        </p:nvSpPr>
        <p:spPr bwMode="auto">
          <a:xfrm>
            <a:off x="5661025" y="5907088"/>
            <a:ext cx="990600" cy="152400"/>
          </a:xfrm>
          <a:prstGeom prst="line">
            <a:avLst/>
          </a:prstGeom>
          <a:noFill/>
          <a:ln w="19050">
            <a:solidFill>
              <a:schemeClr val="accent1"/>
            </a:solidFill>
            <a:round/>
            <a:headEnd/>
            <a:tailEnd type="triangle" w="lg" len="lg"/>
          </a:ln>
          <a:effectLst/>
        </p:spPr>
        <p:txBody>
          <a:bodyPr wrap="none" anchor="ctr"/>
          <a:lstStyle/>
          <a:p>
            <a:endParaRPr lang="en-US">
              <a:latin typeface="+mn-lt"/>
            </a:endParaRPr>
          </a:p>
        </p:txBody>
      </p:sp>
      <p:sp>
        <p:nvSpPr>
          <p:cNvPr id="33" name="Line 80" descr="Arrow point from the record &quot;Carl&quot; to the row:&#10;&#10;Zipcode&#10;476**&#10;Age&#10;3*&#10;Disease&#10;Cancer">
            <a:extLst>
              <a:ext uri="{FF2B5EF4-FFF2-40B4-BE49-F238E27FC236}">
                <a16:creationId xmlns:a16="http://schemas.microsoft.com/office/drawing/2014/main" id="{D19EBE65-7923-4339-98C0-646C774D3B6B}"/>
              </a:ext>
            </a:extLst>
          </p:cNvPr>
          <p:cNvSpPr>
            <a:spLocks noChangeShapeType="1"/>
          </p:cNvSpPr>
          <p:nvPr/>
        </p:nvSpPr>
        <p:spPr bwMode="auto">
          <a:xfrm flipV="1">
            <a:off x="5661025" y="5830888"/>
            <a:ext cx="990600" cy="76200"/>
          </a:xfrm>
          <a:prstGeom prst="line">
            <a:avLst/>
          </a:prstGeom>
          <a:noFill/>
          <a:ln w="19050">
            <a:solidFill>
              <a:schemeClr val="accent1"/>
            </a:solidFill>
            <a:round/>
            <a:headEnd/>
            <a:tailEnd type="triangle" w="lg" len="lg"/>
          </a:ln>
          <a:effectLst/>
        </p:spPr>
        <p:txBody>
          <a:bodyPr wrap="none" anchor="ctr"/>
          <a:lstStyle/>
          <a:p>
            <a:endParaRPr lang="en-US">
              <a:latin typeface="+mn-lt"/>
            </a:endParaRPr>
          </a:p>
        </p:txBody>
      </p:sp>
      <p:sp>
        <p:nvSpPr>
          <p:cNvPr id="32" name="Line 79" descr="Arrow point from the record &quot;Carl&quot; to the row:&#10;&#10;Zipcode&#10;476**&#10;Age&#10;3*&#10;Disease&#10;Heart Disease">
            <a:extLst>
              <a:ext uri="{FF2B5EF4-FFF2-40B4-BE49-F238E27FC236}">
                <a16:creationId xmlns:a16="http://schemas.microsoft.com/office/drawing/2014/main" id="{13217739-F2E8-414A-B477-4B9DAC52CED7}"/>
              </a:ext>
            </a:extLst>
          </p:cNvPr>
          <p:cNvSpPr>
            <a:spLocks noChangeShapeType="1"/>
          </p:cNvSpPr>
          <p:nvPr/>
        </p:nvSpPr>
        <p:spPr bwMode="auto">
          <a:xfrm flipV="1">
            <a:off x="5661025" y="5619750"/>
            <a:ext cx="990600" cy="287338"/>
          </a:xfrm>
          <a:prstGeom prst="line">
            <a:avLst/>
          </a:prstGeom>
          <a:noFill/>
          <a:ln w="19050">
            <a:solidFill>
              <a:schemeClr val="accent1"/>
            </a:solidFill>
            <a:round/>
            <a:headEnd/>
            <a:tailEnd type="triangle" w="lg" len="lg"/>
          </a:ln>
          <a:effectLst/>
        </p:spPr>
        <p:txBody>
          <a:bodyPr wrap="none" anchor="ctr"/>
          <a:lstStyle/>
          <a:p>
            <a:endParaRPr lang="en-US">
              <a:latin typeface="+mn-lt"/>
            </a:endParaRPr>
          </a:p>
        </p:txBody>
      </p:sp>
      <p:graphicFrame>
        <p:nvGraphicFramePr>
          <p:cNvPr id="28" name="Group 63">
            <a:extLst>
              <a:ext uri="{FF2B5EF4-FFF2-40B4-BE49-F238E27FC236}">
                <a16:creationId xmlns:a16="http://schemas.microsoft.com/office/drawing/2014/main" id="{A5C1D4E3-5F1B-4D13-8095-44F4DB113DCE}"/>
              </a:ext>
            </a:extLst>
          </p:cNvPr>
          <p:cNvGraphicFramePr>
            <a:graphicFrameLocks noGrp="1"/>
          </p:cNvGraphicFramePr>
          <p:nvPr>
            <p:extLst>
              <p:ext uri="{D42A27DB-BD31-4B8C-83A1-F6EECF244321}">
                <p14:modId xmlns:p14="http://schemas.microsoft.com/office/powerpoint/2010/main" val="821479451"/>
              </p:ext>
            </p:extLst>
          </p:nvPr>
        </p:nvGraphicFramePr>
        <p:xfrm>
          <a:off x="3451225" y="5543550"/>
          <a:ext cx="2209800" cy="975360"/>
        </p:xfrm>
        <a:graphic>
          <a:graphicData uri="http://schemas.openxmlformats.org/drawingml/2006/table">
            <a:tbl>
              <a:tblPr firstRow="1"/>
              <a:tblGrid>
                <a:gridCol w="1071563">
                  <a:extLst>
                    <a:ext uri="{9D8B030D-6E8A-4147-A177-3AD203B41FA5}">
                      <a16:colId xmlns:a16="http://schemas.microsoft.com/office/drawing/2014/main" val="20000"/>
                    </a:ext>
                  </a:extLst>
                </a:gridCol>
                <a:gridCol w="1138237">
                  <a:extLst>
                    <a:ext uri="{9D8B030D-6E8A-4147-A177-3AD203B41FA5}">
                      <a16:colId xmlns:a16="http://schemas.microsoft.com/office/drawing/2014/main" val="20001"/>
                    </a:ext>
                  </a:extLst>
                </a:gridCol>
              </a:tblGrid>
              <a:tr h="158750">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a:ln>
                            <a:noFill/>
                          </a:ln>
                          <a:solidFill>
                            <a:schemeClr val="tx1"/>
                          </a:solidFill>
                          <a:effectLst/>
                          <a:latin typeface="+mn-lt"/>
                          <a:ea typeface="SimSun" pitchFamily="2" charset="-122"/>
                        </a:rPr>
                        <a:t>Carl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397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400" b="1" i="1" u="none" strike="noStrike" cap="none" normalizeH="0" baseline="0" dirty="0" err="1">
                          <a:ln>
                            <a:noFill/>
                          </a:ln>
                          <a:solidFill>
                            <a:schemeClr val="tx1"/>
                          </a:solidFill>
                          <a:effectLst/>
                          <a:latin typeface="+mn-lt"/>
                          <a:ea typeface="SimSun" pitchFamily="2" charset="-122"/>
                        </a:rPr>
                        <a:t>Zipcode</a:t>
                      </a:r>
                      <a:endParaRPr kumimoji="0" lang="en-US" altLang="zh-CN" sz="1400" b="1" i="1" u="none" strike="noStrike" cap="none" normalizeH="0" baseline="0" dirty="0">
                        <a:ln>
                          <a:noFill/>
                        </a:ln>
                        <a:solidFill>
                          <a:schemeClr val="tx1"/>
                        </a:solidFill>
                        <a:effectLst/>
                        <a:latin typeface="+mn-lt"/>
                        <a:ea typeface="SimSun"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400" b="1" i="1" u="none" strike="noStrike" cap="none" normalizeH="0" baseline="0" dirty="0">
                          <a:ln>
                            <a:noFill/>
                          </a:ln>
                          <a:solidFill>
                            <a:schemeClr val="tx1"/>
                          </a:solidFill>
                          <a:effectLst/>
                          <a:latin typeface="+mn-lt"/>
                          <a:ea typeface="SimSun" pitchFamily="2" charset="-122"/>
                        </a:rPr>
                        <a:t>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87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a:ln>
                            <a:noFill/>
                          </a:ln>
                          <a:solidFill>
                            <a:schemeClr val="tx1"/>
                          </a:solidFill>
                          <a:effectLst/>
                          <a:latin typeface="+mn-lt"/>
                          <a:ea typeface="SimSun" pitchFamily="2" charset="-122"/>
                        </a:rPr>
                        <a:t>47673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dirty="0">
                          <a:ln>
                            <a:noFill/>
                          </a:ln>
                          <a:solidFill>
                            <a:schemeClr val="tx1"/>
                          </a:solidFill>
                          <a:effectLst/>
                          <a:latin typeface="+mn-lt"/>
                          <a:ea typeface="SimSun" pitchFamily="2" charset="-122"/>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0" name="Text Box 88">
            <a:extLst>
              <a:ext uri="{FF2B5EF4-FFF2-40B4-BE49-F238E27FC236}">
                <a16:creationId xmlns:a16="http://schemas.microsoft.com/office/drawing/2014/main" id="{5C741503-94D4-4E2B-B5FC-594D01C3712B}"/>
              </a:ext>
            </a:extLst>
          </p:cNvPr>
          <p:cNvSpPr txBox="1">
            <a:spLocks noChangeArrowheads="1"/>
          </p:cNvSpPr>
          <p:nvPr/>
        </p:nvSpPr>
        <p:spPr bwMode="auto">
          <a:xfrm>
            <a:off x="3070225" y="5162550"/>
            <a:ext cx="3810000" cy="304800"/>
          </a:xfrm>
          <a:prstGeom prst="rect">
            <a:avLst/>
          </a:prstGeom>
          <a:noFill/>
          <a:ln w="9525">
            <a:noFill/>
            <a:miter lim="800000"/>
            <a:headEnd/>
            <a:tailEnd/>
          </a:ln>
          <a:effectLst/>
        </p:spPr>
        <p:txBody>
          <a:bodyPr wrap="square">
            <a:spAutoFit/>
          </a:bodyPr>
          <a:lstStyle/>
          <a:p>
            <a:pPr>
              <a:spcBef>
                <a:spcPct val="50000"/>
              </a:spcBef>
            </a:pPr>
            <a:r>
              <a:rPr lang="en-US" altLang="zh-CN" sz="1400" b="1">
                <a:latin typeface="+mn-lt"/>
                <a:ea typeface="SimSun" pitchFamily="2" charset="-122"/>
              </a:rPr>
              <a:t>Carl </a:t>
            </a:r>
            <a:r>
              <a:rPr lang="en-US" altLang="zh-CN" sz="1400" b="1" i="0">
                <a:latin typeface="+mn-lt"/>
                <a:ea typeface="SimSun" pitchFamily="2" charset="-122"/>
              </a:rPr>
              <a:t>does not have heart disease</a:t>
            </a:r>
          </a:p>
        </p:txBody>
      </p:sp>
      <p:sp>
        <p:nvSpPr>
          <p:cNvPr id="39" name="Rectangle 86">
            <a:extLst>
              <a:ext uri="{FF2B5EF4-FFF2-40B4-BE49-F238E27FC236}">
                <a16:creationId xmlns:a16="http://schemas.microsoft.com/office/drawing/2014/main" id="{8A8254F0-AB8D-4A3E-80BC-43330B5215D9}"/>
              </a:ext>
            </a:extLst>
          </p:cNvPr>
          <p:cNvSpPr>
            <a:spLocks noChangeArrowheads="1"/>
          </p:cNvSpPr>
          <p:nvPr/>
        </p:nvSpPr>
        <p:spPr bwMode="auto">
          <a:xfrm>
            <a:off x="2765425" y="4857750"/>
            <a:ext cx="4419600" cy="304800"/>
          </a:xfrm>
          <a:prstGeom prst="rect">
            <a:avLst/>
          </a:prstGeom>
          <a:noFill/>
          <a:ln w="9525">
            <a:noFill/>
            <a:miter lim="800000"/>
            <a:headEnd/>
            <a:tailEnd/>
          </a:ln>
          <a:effectLst/>
        </p:spPr>
        <p:txBody>
          <a:bodyPr/>
          <a:lstStyle/>
          <a:p>
            <a:pPr marL="469900" indent="-469900" eaLnBrk="1" hangingPunct="1">
              <a:spcBef>
                <a:spcPct val="20000"/>
              </a:spcBef>
              <a:buClr>
                <a:schemeClr val="accent2"/>
              </a:buClr>
              <a:buFont typeface="Wingdings" pitchFamily="2" charset="2"/>
              <a:buNone/>
            </a:pPr>
            <a:r>
              <a:rPr lang="en-US" altLang="zh-CN" sz="1600" b="1" dirty="0">
                <a:solidFill>
                  <a:schemeClr val="bg1"/>
                </a:solidFill>
                <a:latin typeface="+mn-lt"/>
                <a:ea typeface="SimSun" pitchFamily="2" charset="-122"/>
              </a:rPr>
              <a:t>Background Knowledge Attack</a:t>
            </a:r>
          </a:p>
        </p:txBody>
      </p:sp>
      <p:sp>
        <p:nvSpPr>
          <p:cNvPr id="35" name="AutoShape 82" descr="Highlight around the following rows:&#10;Zipcode&#10;476**&#10;Age&#10;2*&#10;Disease&#10;Heart Disease&#10;Zipcode&#10;476**&#10;Age&#10;2*&#10;Disease&#10;Heart Disease&#10;Zipcode&#10;476**&#10;Age&#10;2*&#10;Disease&#10;Heart Disease">
            <a:extLst>
              <a:ext uri="{FF2B5EF4-FFF2-40B4-BE49-F238E27FC236}">
                <a16:creationId xmlns:a16="http://schemas.microsoft.com/office/drawing/2014/main" id="{3284E6CE-0FBF-4CF8-8541-BAFED45E0CF0}"/>
              </a:ext>
            </a:extLst>
          </p:cNvPr>
          <p:cNvSpPr>
            <a:spLocks noChangeArrowheads="1"/>
          </p:cNvSpPr>
          <p:nvPr/>
        </p:nvSpPr>
        <p:spPr bwMode="auto">
          <a:xfrm>
            <a:off x="6659563" y="3986213"/>
            <a:ext cx="2865437" cy="719137"/>
          </a:xfrm>
          <a:prstGeom prst="roundRect">
            <a:avLst>
              <a:gd name="adj" fmla="val 16667"/>
            </a:avLst>
          </a:prstGeom>
          <a:noFill/>
          <a:ln w="28575" algn="ctr">
            <a:solidFill>
              <a:schemeClr val="accent1"/>
            </a:solidFill>
            <a:round/>
            <a:headEnd/>
            <a:tailEnd/>
          </a:ln>
          <a:effectLst/>
        </p:spPr>
        <p:txBody>
          <a:bodyPr wrap="none" anchor="ctr"/>
          <a:lstStyle/>
          <a:p>
            <a:endParaRPr lang="en-US">
              <a:latin typeface="+mn-lt"/>
            </a:endParaRPr>
          </a:p>
        </p:txBody>
      </p:sp>
      <p:sp>
        <p:nvSpPr>
          <p:cNvPr id="29" name="Line 76" descr="Arrow point from the record &quot;Bob&quot; to the row:&#10;&#10;Zipcode&#10;476**&#10;Age&#10;2*&#10;Disease&#10;Heart Disease">
            <a:extLst>
              <a:ext uri="{FF2B5EF4-FFF2-40B4-BE49-F238E27FC236}">
                <a16:creationId xmlns:a16="http://schemas.microsoft.com/office/drawing/2014/main" id="{47259B34-A97C-4018-A836-50B052840752}"/>
              </a:ext>
            </a:extLst>
          </p:cNvPr>
          <p:cNvSpPr>
            <a:spLocks noChangeShapeType="1"/>
          </p:cNvSpPr>
          <p:nvPr/>
        </p:nvSpPr>
        <p:spPr bwMode="auto">
          <a:xfrm>
            <a:off x="5661025" y="4173538"/>
            <a:ext cx="990600" cy="379412"/>
          </a:xfrm>
          <a:prstGeom prst="line">
            <a:avLst/>
          </a:prstGeom>
          <a:noFill/>
          <a:ln w="19050">
            <a:solidFill>
              <a:schemeClr val="accent1"/>
            </a:solidFill>
            <a:round/>
            <a:headEnd/>
            <a:tailEnd type="triangle" w="lg" len="lg"/>
          </a:ln>
          <a:effectLst/>
        </p:spPr>
        <p:txBody>
          <a:bodyPr wrap="none" anchor="ctr"/>
          <a:lstStyle/>
          <a:p>
            <a:endParaRPr lang="en-US">
              <a:latin typeface="+mn-lt"/>
            </a:endParaRPr>
          </a:p>
        </p:txBody>
      </p:sp>
      <p:sp>
        <p:nvSpPr>
          <p:cNvPr id="31" name="Line 78" descr="Arrow point from the record &quot;Bob&quot; to the row:&#10;&#10;Zipcode&#10;476**&#10;Age&#10;2*&#10;Disease&#10;Heart Disease">
            <a:extLst>
              <a:ext uri="{FF2B5EF4-FFF2-40B4-BE49-F238E27FC236}">
                <a16:creationId xmlns:a16="http://schemas.microsoft.com/office/drawing/2014/main" id="{FFA709E2-467A-4A99-9EAF-3D59F70526E8}"/>
              </a:ext>
            </a:extLst>
          </p:cNvPr>
          <p:cNvSpPr>
            <a:spLocks noChangeShapeType="1"/>
          </p:cNvSpPr>
          <p:nvPr/>
        </p:nvSpPr>
        <p:spPr bwMode="auto">
          <a:xfrm>
            <a:off x="5661025" y="4173538"/>
            <a:ext cx="990600" cy="150812"/>
          </a:xfrm>
          <a:prstGeom prst="line">
            <a:avLst/>
          </a:prstGeom>
          <a:noFill/>
          <a:ln w="19050">
            <a:solidFill>
              <a:schemeClr val="accent1"/>
            </a:solidFill>
            <a:round/>
            <a:headEnd/>
            <a:tailEnd type="triangle" w="lg" len="lg"/>
          </a:ln>
          <a:effectLst/>
        </p:spPr>
        <p:txBody>
          <a:bodyPr wrap="none" anchor="ctr"/>
          <a:lstStyle/>
          <a:p>
            <a:endParaRPr lang="en-US">
              <a:latin typeface="+mn-lt"/>
            </a:endParaRPr>
          </a:p>
        </p:txBody>
      </p:sp>
      <p:sp>
        <p:nvSpPr>
          <p:cNvPr id="30" name="Line 77" descr="Arrow point from the record &quot;Bob&quot; to the row:&#10;&#10;Zipcode&#10;476**&#10;Age&#10;2*&#10;Disease&#10;Heart Disease">
            <a:extLst>
              <a:ext uri="{FF2B5EF4-FFF2-40B4-BE49-F238E27FC236}">
                <a16:creationId xmlns:a16="http://schemas.microsoft.com/office/drawing/2014/main" id="{C8E073DB-7C14-4343-9AF3-CA9407532F35}"/>
              </a:ext>
            </a:extLst>
          </p:cNvPr>
          <p:cNvSpPr>
            <a:spLocks noChangeShapeType="1"/>
          </p:cNvSpPr>
          <p:nvPr/>
        </p:nvSpPr>
        <p:spPr bwMode="auto">
          <a:xfrm flipV="1">
            <a:off x="5661025" y="4095750"/>
            <a:ext cx="990600" cy="77788"/>
          </a:xfrm>
          <a:prstGeom prst="line">
            <a:avLst/>
          </a:prstGeom>
          <a:noFill/>
          <a:ln w="19050">
            <a:solidFill>
              <a:schemeClr val="accent1"/>
            </a:solidFill>
            <a:round/>
            <a:headEnd/>
            <a:tailEnd type="triangle" w="lg" len="lg"/>
          </a:ln>
          <a:effectLst/>
        </p:spPr>
        <p:txBody>
          <a:bodyPr wrap="none" anchor="ctr"/>
          <a:lstStyle/>
          <a:p>
            <a:endParaRPr lang="en-US" dirty="0">
              <a:latin typeface="+mn-lt"/>
            </a:endParaRPr>
          </a:p>
        </p:txBody>
      </p:sp>
      <p:graphicFrame>
        <p:nvGraphicFramePr>
          <p:cNvPr id="27" name="Group 50">
            <a:extLst>
              <a:ext uri="{FF2B5EF4-FFF2-40B4-BE49-F238E27FC236}">
                <a16:creationId xmlns:a16="http://schemas.microsoft.com/office/drawing/2014/main" id="{0805FC4B-63B6-4E7E-A487-981955321A2E}"/>
              </a:ext>
            </a:extLst>
          </p:cNvPr>
          <p:cNvGraphicFramePr>
            <a:graphicFrameLocks/>
          </p:cNvGraphicFramePr>
          <p:nvPr>
            <p:extLst>
              <p:ext uri="{D42A27DB-BD31-4B8C-83A1-F6EECF244321}">
                <p14:modId xmlns:p14="http://schemas.microsoft.com/office/powerpoint/2010/main" val="75069822"/>
              </p:ext>
            </p:extLst>
          </p:nvPr>
        </p:nvGraphicFramePr>
        <p:xfrm>
          <a:off x="3451225" y="3808413"/>
          <a:ext cx="2209800" cy="975360"/>
        </p:xfrm>
        <a:graphic>
          <a:graphicData uri="http://schemas.openxmlformats.org/drawingml/2006/table">
            <a:tbl>
              <a:tblPr firstRow="1"/>
              <a:tblGrid>
                <a:gridCol w="1071563">
                  <a:extLst>
                    <a:ext uri="{9D8B030D-6E8A-4147-A177-3AD203B41FA5}">
                      <a16:colId xmlns:a16="http://schemas.microsoft.com/office/drawing/2014/main" val="20000"/>
                    </a:ext>
                  </a:extLst>
                </a:gridCol>
                <a:gridCol w="1138237">
                  <a:extLst>
                    <a:ext uri="{9D8B030D-6E8A-4147-A177-3AD203B41FA5}">
                      <a16:colId xmlns:a16="http://schemas.microsoft.com/office/drawing/2014/main" val="20001"/>
                    </a:ext>
                  </a:extLst>
                </a:gridCol>
              </a:tblGrid>
              <a:tr h="233363">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dirty="0">
                          <a:ln>
                            <a:noFill/>
                          </a:ln>
                          <a:solidFill>
                            <a:schemeClr val="tx1"/>
                          </a:solidFill>
                          <a:effectLst/>
                          <a:latin typeface="+mn-lt"/>
                          <a:ea typeface="SimSun" pitchFamily="2" charset="-122"/>
                        </a:rPr>
                        <a:t>Bob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2032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400" b="1" i="1" u="none" strike="noStrike" cap="none" normalizeH="0" baseline="0" dirty="0" err="1">
                          <a:ln>
                            <a:noFill/>
                          </a:ln>
                          <a:solidFill>
                            <a:schemeClr val="tx1"/>
                          </a:solidFill>
                          <a:effectLst/>
                          <a:latin typeface="+mn-lt"/>
                          <a:ea typeface="SimSun" pitchFamily="2" charset="-122"/>
                        </a:rPr>
                        <a:t>Zipcode</a:t>
                      </a:r>
                      <a:endParaRPr kumimoji="0" lang="en-US" altLang="zh-CN" sz="1400" b="1" i="1" u="none" strike="noStrike" cap="none" normalizeH="0" baseline="0" dirty="0">
                        <a:ln>
                          <a:noFill/>
                        </a:ln>
                        <a:solidFill>
                          <a:schemeClr val="tx1"/>
                        </a:solidFill>
                        <a:effectLst/>
                        <a:latin typeface="+mn-lt"/>
                        <a:ea typeface="SimSun"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400" b="1" i="1" u="none" strike="noStrike" cap="none" normalizeH="0" baseline="0" dirty="0">
                          <a:ln>
                            <a:noFill/>
                          </a:ln>
                          <a:solidFill>
                            <a:schemeClr val="tx1"/>
                          </a:solidFill>
                          <a:effectLst/>
                          <a:latin typeface="+mn-lt"/>
                          <a:ea typeface="SimSun" pitchFamily="2" charset="-122"/>
                        </a:rPr>
                        <a:t>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33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a:ln>
                            <a:noFill/>
                          </a:ln>
                          <a:solidFill>
                            <a:schemeClr val="tx1"/>
                          </a:solidFill>
                          <a:effectLst/>
                          <a:latin typeface="+mn-lt"/>
                          <a:ea typeface="SimSun" pitchFamily="2" charset="-122"/>
                        </a:rPr>
                        <a:t>47678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dirty="0">
                          <a:ln>
                            <a:noFill/>
                          </a:ln>
                          <a:solidFill>
                            <a:schemeClr val="tx1"/>
                          </a:solidFill>
                          <a:effectLst/>
                          <a:latin typeface="+mn-lt"/>
                          <a:ea typeface="SimSun" pitchFamily="2" charset="-122"/>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8" name="Rectangle 85">
            <a:extLst>
              <a:ext uri="{FF2B5EF4-FFF2-40B4-BE49-F238E27FC236}">
                <a16:creationId xmlns:a16="http://schemas.microsoft.com/office/drawing/2014/main" id="{36488646-C42F-4FAB-B3BC-1052CF3820B0}"/>
              </a:ext>
            </a:extLst>
          </p:cNvPr>
          <p:cNvSpPr>
            <a:spLocks noChangeArrowheads="1"/>
          </p:cNvSpPr>
          <p:nvPr/>
        </p:nvSpPr>
        <p:spPr bwMode="auto">
          <a:xfrm>
            <a:off x="2841625" y="3486150"/>
            <a:ext cx="3276600" cy="304800"/>
          </a:xfrm>
          <a:prstGeom prst="rect">
            <a:avLst/>
          </a:prstGeom>
          <a:noFill/>
          <a:ln w="9525">
            <a:noFill/>
            <a:miter lim="800000"/>
            <a:headEnd/>
            <a:tailEnd/>
          </a:ln>
          <a:effectLst/>
        </p:spPr>
        <p:txBody>
          <a:bodyPr/>
          <a:lstStyle/>
          <a:p>
            <a:pPr marL="469900" indent="-469900" eaLnBrk="1" hangingPunct="1">
              <a:spcBef>
                <a:spcPct val="20000"/>
              </a:spcBef>
              <a:buClr>
                <a:schemeClr val="accent2"/>
              </a:buClr>
              <a:buFont typeface="Wingdings" pitchFamily="2" charset="2"/>
              <a:buNone/>
            </a:pPr>
            <a:r>
              <a:rPr lang="en-US" altLang="zh-CN" sz="1600" b="1" dirty="0">
                <a:solidFill>
                  <a:schemeClr val="bg1"/>
                </a:solidFill>
                <a:latin typeface="+mn-lt"/>
                <a:ea typeface="SimSun" pitchFamily="2" charset="-122"/>
              </a:rPr>
              <a:t>Homogeneity Attack</a:t>
            </a:r>
          </a:p>
        </p:txBody>
      </p:sp>
      <p:graphicFrame>
        <p:nvGraphicFramePr>
          <p:cNvPr id="25" name="Group 109">
            <a:extLst>
              <a:ext uri="{FF2B5EF4-FFF2-40B4-BE49-F238E27FC236}">
                <a16:creationId xmlns:a16="http://schemas.microsoft.com/office/drawing/2014/main" id="{1E86CF62-D63E-4E31-9765-730AAFE0D804}"/>
              </a:ext>
            </a:extLst>
          </p:cNvPr>
          <p:cNvGraphicFramePr>
            <a:graphicFrameLocks/>
          </p:cNvGraphicFramePr>
          <p:nvPr>
            <p:extLst>
              <p:ext uri="{D42A27DB-BD31-4B8C-83A1-F6EECF244321}">
                <p14:modId xmlns:p14="http://schemas.microsoft.com/office/powerpoint/2010/main" val="2802418512"/>
              </p:ext>
            </p:extLst>
          </p:nvPr>
        </p:nvGraphicFramePr>
        <p:xfrm>
          <a:off x="6678613" y="3739134"/>
          <a:ext cx="2873375" cy="2414016"/>
        </p:xfrm>
        <a:graphic>
          <a:graphicData uri="http://schemas.openxmlformats.org/drawingml/2006/table">
            <a:tbl>
              <a:tblPr firstRow="1"/>
              <a:tblGrid>
                <a:gridCol w="838200">
                  <a:extLst>
                    <a:ext uri="{9D8B030D-6E8A-4147-A177-3AD203B41FA5}">
                      <a16:colId xmlns:a16="http://schemas.microsoft.com/office/drawing/2014/main" val="20000"/>
                    </a:ext>
                  </a:extLst>
                </a:gridCol>
                <a:gridCol w="633412">
                  <a:extLst>
                    <a:ext uri="{9D8B030D-6E8A-4147-A177-3AD203B41FA5}">
                      <a16:colId xmlns:a16="http://schemas.microsoft.com/office/drawing/2014/main" val="20001"/>
                    </a:ext>
                  </a:extLst>
                </a:gridCol>
                <a:gridCol w="1401763">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err="1">
                          <a:ln>
                            <a:noFill/>
                          </a:ln>
                          <a:solidFill>
                            <a:schemeClr val="tx1"/>
                          </a:solidFill>
                          <a:effectLst/>
                          <a:latin typeface="+mn-lt"/>
                          <a:ea typeface="SimSun" pitchFamily="2" charset="-122"/>
                        </a:rPr>
                        <a:t>Zipcode</a:t>
                      </a:r>
                      <a:endParaRPr kumimoji="0" lang="en-US" altLang="zh-CN" sz="1200" b="0" i="0" u="none" strike="noStrike" cap="none" normalizeH="0" baseline="0" dirty="0">
                        <a:ln>
                          <a:noFill/>
                        </a:ln>
                        <a:solidFill>
                          <a:schemeClr val="tx1"/>
                        </a:solidFill>
                        <a:effectLst/>
                        <a:latin typeface="+mn-lt"/>
                        <a:ea typeface="SimSun"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46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476**</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476**</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476**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2*</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2*</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Heart Disease</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Heart Disease</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Heart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46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4790*</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4790*</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4790*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200" b="0" i="0" u="none" strike="noStrike" cap="none" normalizeH="0" baseline="0" dirty="0">
                          <a:ln>
                            <a:noFill/>
                          </a:ln>
                          <a:solidFill>
                            <a:schemeClr val="tx1"/>
                          </a:solidFill>
                          <a:effectLst/>
                          <a:latin typeface="+mn-lt"/>
                          <a:ea typeface="SimSun" pitchFamily="2" charset="-122"/>
                        </a:rPr>
                        <a:t>≥</a:t>
                      </a:r>
                      <a:r>
                        <a:rPr kumimoji="0" lang="en-US" altLang="zh-CN" sz="1200" b="0" i="0" u="none" strike="noStrike" cap="none" normalizeH="0" baseline="0" dirty="0">
                          <a:ln>
                            <a:noFill/>
                          </a:ln>
                          <a:solidFill>
                            <a:schemeClr val="tx1"/>
                          </a:solidFill>
                          <a:effectLst/>
                          <a:latin typeface="+mn-lt"/>
                          <a:ea typeface="SimSun" pitchFamily="2" charset="-122"/>
                        </a:rPr>
                        <a:t>40</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200" b="0" i="0" u="none" strike="noStrike" cap="none" normalizeH="0" baseline="0" dirty="0">
                          <a:ln>
                            <a:noFill/>
                          </a:ln>
                          <a:solidFill>
                            <a:schemeClr val="tx1"/>
                          </a:solidFill>
                          <a:effectLst/>
                          <a:latin typeface="+mn-lt"/>
                          <a:ea typeface="SimSun" pitchFamily="2" charset="-122"/>
                        </a:rPr>
                        <a:t>≥</a:t>
                      </a:r>
                      <a:r>
                        <a:rPr kumimoji="0" lang="en-US" altLang="zh-CN" sz="1200" b="0" i="0" u="none" strike="noStrike" cap="none" normalizeH="0" baseline="0" dirty="0">
                          <a:ln>
                            <a:noFill/>
                          </a:ln>
                          <a:solidFill>
                            <a:schemeClr val="tx1"/>
                          </a:solidFill>
                          <a:effectLst/>
                          <a:latin typeface="+mn-lt"/>
                          <a:ea typeface="SimSun" pitchFamily="2" charset="-122"/>
                        </a:rPr>
                        <a:t>40</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200" b="0" i="0" u="none" strike="noStrike" cap="none" normalizeH="0" baseline="0" dirty="0">
                          <a:ln>
                            <a:noFill/>
                          </a:ln>
                          <a:solidFill>
                            <a:schemeClr val="tx1"/>
                          </a:solidFill>
                          <a:effectLst/>
                          <a:latin typeface="+mn-lt"/>
                          <a:ea typeface="SimSun" pitchFamily="2" charset="-122"/>
                        </a:rPr>
                        <a:t>≥</a:t>
                      </a:r>
                      <a:r>
                        <a:rPr kumimoji="0" lang="en-US" altLang="zh-CN" sz="1200" b="0" i="0" u="none" strike="noStrike" cap="none" normalizeH="0" baseline="0" dirty="0">
                          <a:ln>
                            <a:noFill/>
                          </a:ln>
                          <a:solidFill>
                            <a:schemeClr val="tx1"/>
                          </a:solidFill>
                          <a:effectLst/>
                          <a:latin typeface="+mn-lt"/>
                          <a:ea typeface="SimSun" pitchFamily="2" charset="-122"/>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Flu</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Heart Disease</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6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476**</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476**</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mn-lt"/>
                          <a:ea typeface="SimSun" pitchFamily="2" charset="-122"/>
                        </a:rPr>
                        <a:t>476**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3*</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3*</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Heart Disease</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Cancer</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mn-lt"/>
                          <a:ea typeface="SimSun" pitchFamily="2" charset="-122"/>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 name="Rectangle 49">
            <a:extLst>
              <a:ext uri="{FF2B5EF4-FFF2-40B4-BE49-F238E27FC236}">
                <a16:creationId xmlns:a16="http://schemas.microsoft.com/office/drawing/2014/main" id="{B302EAB2-8A8F-467B-9EDC-3DCA0C409D50}"/>
              </a:ext>
            </a:extLst>
          </p:cNvPr>
          <p:cNvSpPr>
            <a:spLocks noChangeArrowheads="1"/>
          </p:cNvSpPr>
          <p:nvPr/>
        </p:nvSpPr>
        <p:spPr bwMode="auto">
          <a:xfrm>
            <a:off x="6553200" y="3409950"/>
            <a:ext cx="3352800" cy="304800"/>
          </a:xfrm>
          <a:prstGeom prst="rect">
            <a:avLst/>
          </a:prstGeom>
          <a:noFill/>
          <a:ln w="9525">
            <a:noFill/>
            <a:miter lim="800000"/>
            <a:headEnd/>
            <a:tailEnd/>
          </a:ln>
          <a:effectLst/>
        </p:spPr>
        <p:txBody>
          <a:bodyPr/>
          <a:lstStyle/>
          <a:p>
            <a:pPr marL="469900" indent="-469900" eaLnBrk="1" hangingPunct="1">
              <a:spcBef>
                <a:spcPct val="20000"/>
              </a:spcBef>
              <a:buClr>
                <a:schemeClr val="accent2"/>
              </a:buClr>
              <a:buFont typeface="Wingdings" pitchFamily="2" charset="2"/>
              <a:buNone/>
            </a:pPr>
            <a:r>
              <a:rPr lang="en-US" altLang="zh-CN" sz="1500" i="0">
                <a:latin typeface="+mn-lt"/>
                <a:ea typeface="SimSun" pitchFamily="2" charset="-122"/>
              </a:rPr>
              <a:t>A 3-anonymous patient table</a:t>
            </a:r>
          </a:p>
        </p:txBody>
      </p:sp>
      <p:sp>
        <p:nvSpPr>
          <p:cNvPr id="37" name="Rectangle 84">
            <a:extLst>
              <a:ext uri="{FF2B5EF4-FFF2-40B4-BE49-F238E27FC236}">
                <a16:creationId xmlns:a16="http://schemas.microsoft.com/office/drawing/2014/main" id="{85B7F6E1-C8F0-4968-918A-EFA74F27311E}"/>
              </a:ext>
            </a:extLst>
          </p:cNvPr>
          <p:cNvSpPr>
            <a:spLocks noChangeArrowheads="1"/>
          </p:cNvSpPr>
          <p:nvPr/>
        </p:nvSpPr>
        <p:spPr bwMode="auto">
          <a:xfrm>
            <a:off x="1524000" y="1295400"/>
            <a:ext cx="8153400" cy="1295400"/>
          </a:xfrm>
          <a:prstGeom prst="rect">
            <a:avLst/>
          </a:prstGeom>
          <a:noFill/>
          <a:ln w="9525">
            <a:noFill/>
            <a:miter lim="800000"/>
            <a:headEnd/>
            <a:tailEnd/>
          </a:ln>
          <a:effectLst/>
        </p:spPr>
        <p:txBody>
          <a:bodyPr/>
          <a:lstStyle/>
          <a:p>
            <a:pPr marL="469900" indent="-469900" eaLnBrk="1" hangingPunct="1">
              <a:spcBef>
                <a:spcPct val="20000"/>
              </a:spcBef>
              <a:buClr>
                <a:schemeClr val="accent2"/>
              </a:buClr>
              <a:buFont typeface="Arial" panose="020B0604020202020204" pitchFamily="34" charset="0"/>
              <a:buChar char="•"/>
            </a:pPr>
            <a:r>
              <a:rPr lang="en-US" altLang="zh-CN" sz="2800" dirty="0">
                <a:latin typeface="+mn-lt"/>
                <a:ea typeface="SimSun" pitchFamily="2" charset="-122"/>
              </a:rPr>
              <a:t>k</a:t>
            </a:r>
            <a:r>
              <a:rPr lang="en-US" altLang="zh-CN" sz="2800" i="0" dirty="0">
                <a:latin typeface="+mn-lt"/>
                <a:ea typeface="SimSun" pitchFamily="2" charset="-122"/>
              </a:rPr>
              <a:t>-anonymity does not prevent attribute disclosure if:</a:t>
            </a:r>
          </a:p>
          <a:p>
            <a:pPr marL="908050" lvl="1" indent="-436563" eaLnBrk="1" hangingPunct="1">
              <a:spcBef>
                <a:spcPct val="20000"/>
              </a:spcBef>
              <a:buClr>
                <a:schemeClr val="accent2"/>
              </a:buClr>
              <a:buFont typeface="Arial" panose="020B0604020202020204" pitchFamily="34" charset="0"/>
              <a:buChar char="•"/>
            </a:pPr>
            <a:r>
              <a:rPr lang="en-US" altLang="zh-CN" sz="2400" i="0" dirty="0">
                <a:latin typeface="+mn-lt"/>
                <a:ea typeface="SimSun" pitchFamily="2" charset="-122"/>
              </a:rPr>
              <a:t>Sensitive values </a:t>
            </a:r>
            <a:r>
              <a:rPr lang="en-US" altLang="zh-CN" sz="2400" i="0" dirty="0">
                <a:solidFill>
                  <a:srgbClr val="3399FF"/>
                </a:solidFill>
                <a:latin typeface="+mn-lt"/>
                <a:ea typeface="SimSun" pitchFamily="2" charset="-122"/>
              </a:rPr>
              <a:t>lack diversity</a:t>
            </a:r>
          </a:p>
          <a:p>
            <a:pPr marL="908050" lvl="1" indent="-436563" eaLnBrk="1" hangingPunct="1">
              <a:spcBef>
                <a:spcPct val="20000"/>
              </a:spcBef>
              <a:buClr>
                <a:schemeClr val="accent2"/>
              </a:buClr>
              <a:buFont typeface="Arial" panose="020B0604020202020204" pitchFamily="34" charset="0"/>
              <a:buChar char="•"/>
            </a:pPr>
            <a:r>
              <a:rPr lang="en-US" altLang="zh-CN" sz="2400" i="0" dirty="0">
                <a:latin typeface="+mn-lt"/>
                <a:ea typeface="SimSun" pitchFamily="2" charset="-122"/>
              </a:rPr>
              <a:t>The attacker has </a:t>
            </a:r>
            <a:r>
              <a:rPr lang="en-US" altLang="zh-CN" sz="2400" i="0" dirty="0">
                <a:solidFill>
                  <a:srgbClr val="3399FF"/>
                </a:solidFill>
                <a:latin typeface="+mn-lt"/>
                <a:ea typeface="SimSun" pitchFamily="2" charset="-122"/>
              </a:rPr>
              <a:t>background knowledge</a:t>
            </a:r>
          </a:p>
        </p:txBody>
      </p:sp>
      <p:sp>
        <p:nvSpPr>
          <p:cNvPr id="143362" name="Rectangle 2"/>
          <p:cNvSpPr>
            <a:spLocks noGrp="1" noChangeArrowheads="1"/>
          </p:cNvSpPr>
          <p:nvPr>
            <p:ph type="ctrTitle"/>
          </p:nvPr>
        </p:nvSpPr>
        <p:spPr>
          <a:xfrm>
            <a:off x="576943" y="137160"/>
            <a:ext cx="11038114" cy="640080"/>
          </a:xfrm>
        </p:spPr>
        <p:txBody>
          <a:bodyPr/>
          <a:lstStyle/>
          <a:p>
            <a:r>
              <a:rPr lang="en-US" altLang="zh-CN"/>
              <a:t>Attacks on k-Anonymity</a:t>
            </a:r>
            <a:endParaRPr lang="en-US" altLang="zh-CN" dirty="0"/>
          </a:p>
        </p:txBody>
      </p:sp>
    </p:spTree>
    <p:extLst>
      <p:ext uri="{BB962C8B-B14F-4D97-AF65-F5344CB8AC3E}">
        <p14:creationId xmlns:p14="http://schemas.microsoft.com/office/powerpoint/2010/main" val="2581294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begin{matrix}&#10;H(X)  =  \operatorname{E}( I(X) ) &amp; = &amp; - \displaystyle{\sum_{i=1}^np(x_i)\log_2 p(x_i)} \qquad&#10;\end{matrix}">
            <a:extLst>
              <a:ext uri="{FF2B5EF4-FFF2-40B4-BE49-F238E27FC236}">
                <a16:creationId xmlns:a16="http://schemas.microsoft.com/office/drawing/2014/main" id="{E7943D32-B6EB-4BE6-AC57-F364DF3A8C01}"/>
              </a:ext>
            </a:extLst>
          </p:cNvPr>
          <p:cNvPicPr>
            <a:picLocks noChangeAspect="1" noChangeArrowheads="1"/>
          </p:cNvPicPr>
          <p:nvPr/>
        </p:nvPicPr>
        <p:blipFill>
          <a:blip r:embed="rId2" cstate="print"/>
          <a:srcRect/>
          <a:stretch>
            <a:fillRect/>
          </a:stretch>
        </p:blipFill>
        <p:spPr bwMode="auto">
          <a:xfrm>
            <a:off x="6629399" y="3358994"/>
            <a:ext cx="4985657" cy="685800"/>
          </a:xfrm>
          <a:prstGeom prst="rect">
            <a:avLst/>
          </a:prstGeom>
          <a:noFill/>
          <a:ln w="38100">
            <a:solidFill>
              <a:schemeClr val="accent1"/>
            </a:solidFill>
          </a:ln>
        </p:spPr>
      </p:pic>
      <p:sp>
        <p:nvSpPr>
          <p:cNvPr id="8" name="Text Placeholder 7">
            <a:extLst>
              <a:ext uri="{FF2B5EF4-FFF2-40B4-BE49-F238E27FC236}">
                <a16:creationId xmlns:a16="http://schemas.microsoft.com/office/drawing/2014/main" id="{2E4678D6-E787-47BE-9CF1-750E7213D593}"/>
              </a:ext>
            </a:extLst>
          </p:cNvPr>
          <p:cNvSpPr>
            <a:spLocks noGrp="1"/>
          </p:cNvSpPr>
          <p:nvPr>
            <p:ph type="body" sz="quarter" idx="14"/>
          </p:nvPr>
        </p:nvSpPr>
        <p:spPr>
          <a:xfrm>
            <a:off x="576943" y="1307788"/>
            <a:ext cx="5519058" cy="4254812"/>
          </a:xfrm>
        </p:spPr>
        <p:txBody>
          <a:bodyPr/>
          <a:lstStyle/>
          <a:p>
            <a:r>
              <a:rPr lang="en-US" altLang="zh-CN" sz="2800" i="1" dirty="0">
                <a:ea typeface="SimSun" pitchFamily="2" charset="-122"/>
              </a:rPr>
              <a:t>The l -diversity principle</a:t>
            </a:r>
          </a:p>
          <a:p>
            <a:pPr lvl="1"/>
            <a:r>
              <a:rPr lang="en-US" altLang="zh-CN" sz="2400" i="1" dirty="0">
                <a:ea typeface="SimSun" pitchFamily="2" charset="-122"/>
              </a:rPr>
              <a:t>Each equivalent class contains at least l  </a:t>
            </a:r>
            <a:r>
              <a:rPr lang="en-US" altLang="zh-CN" sz="2400" b="1" i="1" dirty="0">
                <a:ea typeface="SimSun" pitchFamily="2" charset="-122"/>
              </a:rPr>
              <a:t>well-represented</a:t>
            </a:r>
            <a:r>
              <a:rPr lang="en-US" altLang="zh-CN" sz="2400" i="1" dirty="0">
                <a:ea typeface="SimSun" pitchFamily="2" charset="-122"/>
              </a:rPr>
              <a:t> sensitive values</a:t>
            </a:r>
          </a:p>
          <a:p>
            <a:r>
              <a:rPr lang="en-US" altLang="zh-CN" sz="2800" i="1" dirty="0">
                <a:ea typeface="SimSun" pitchFamily="2" charset="-122"/>
              </a:rPr>
              <a:t>Instantiation</a:t>
            </a:r>
          </a:p>
          <a:p>
            <a:pPr lvl="1"/>
            <a:r>
              <a:rPr lang="en-US" altLang="zh-CN" sz="2400" i="1" dirty="0">
                <a:ea typeface="SimSun" pitchFamily="2" charset="-122"/>
              </a:rPr>
              <a:t>Distinct l-diversity</a:t>
            </a:r>
          </a:p>
          <a:p>
            <a:pPr lvl="2"/>
            <a:r>
              <a:rPr lang="en-US" altLang="zh-CN" sz="2400" i="1" dirty="0">
                <a:ea typeface="SimSun" pitchFamily="2" charset="-122"/>
              </a:rPr>
              <a:t>Each </a:t>
            </a:r>
            <a:r>
              <a:rPr lang="en-US" altLang="zh-CN" sz="2400" i="1" dirty="0" err="1">
                <a:ea typeface="SimSun" pitchFamily="2" charset="-122"/>
              </a:rPr>
              <a:t>equi</a:t>
            </a:r>
            <a:r>
              <a:rPr lang="en-US" altLang="zh-CN" sz="2400" i="1" dirty="0">
                <a:ea typeface="SimSun" pitchFamily="2" charset="-122"/>
              </a:rPr>
              <a:t>-class contains l distinct sensitive values</a:t>
            </a:r>
          </a:p>
          <a:p>
            <a:pPr lvl="1"/>
            <a:r>
              <a:rPr lang="en-US" altLang="zh-CN" sz="2400" i="1" dirty="0">
                <a:ea typeface="SimSun" pitchFamily="2" charset="-122"/>
              </a:rPr>
              <a:t>Entropy l-diversity</a:t>
            </a:r>
          </a:p>
          <a:p>
            <a:pPr lvl="2"/>
            <a:r>
              <a:rPr lang="en-US" altLang="zh-CN" sz="2400" b="1" i="1" dirty="0">
                <a:ea typeface="SimSun" pitchFamily="2" charset="-122"/>
              </a:rPr>
              <a:t>entropy(</a:t>
            </a:r>
            <a:r>
              <a:rPr lang="en-US" altLang="zh-CN" sz="2400" b="1" i="1" dirty="0" err="1">
                <a:ea typeface="SimSun" pitchFamily="2" charset="-122"/>
              </a:rPr>
              <a:t>equi</a:t>
            </a:r>
            <a:r>
              <a:rPr lang="en-US" altLang="zh-CN" sz="2400" b="1" i="1" dirty="0">
                <a:ea typeface="SimSun" pitchFamily="2" charset="-122"/>
              </a:rPr>
              <a:t>-class)≥log2(l)</a:t>
            </a:r>
          </a:p>
        </p:txBody>
      </p:sp>
      <p:sp>
        <p:nvSpPr>
          <p:cNvPr id="144386" name="Rectangle 2"/>
          <p:cNvSpPr>
            <a:spLocks noGrp="1" noChangeArrowheads="1"/>
          </p:cNvSpPr>
          <p:nvPr>
            <p:ph type="ctrTitle"/>
          </p:nvPr>
        </p:nvSpPr>
        <p:spPr/>
        <p:txBody>
          <a:bodyPr/>
          <a:lstStyle/>
          <a:p>
            <a:r>
              <a:rPr lang="en-US" altLang="zh-CN"/>
              <a:t>l-Diversity [Machanavajjhala et al. 2006]</a:t>
            </a:r>
            <a:endParaRPr lang="en-US" altLang="zh-CN" dirty="0"/>
          </a:p>
        </p:txBody>
      </p:sp>
    </p:spTree>
    <p:extLst>
      <p:ext uri="{BB962C8B-B14F-4D97-AF65-F5344CB8AC3E}">
        <p14:creationId xmlns:p14="http://schemas.microsoft.com/office/powerpoint/2010/main" val="1452374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p:txBody>
          <a:bodyPr/>
          <a:lstStyle/>
          <a:p>
            <a:r>
              <a:rPr lang="en-US" altLang="zh-CN"/>
              <a:t>Limitations of l-Diversity</a:t>
            </a:r>
            <a:endParaRPr lang="en-US" altLang="en-US"/>
          </a:p>
        </p:txBody>
      </p:sp>
      <p:sp>
        <p:nvSpPr>
          <p:cNvPr id="5" name="Text Placeholder 4">
            <a:extLst>
              <a:ext uri="{FF2B5EF4-FFF2-40B4-BE49-F238E27FC236}">
                <a16:creationId xmlns:a16="http://schemas.microsoft.com/office/drawing/2014/main" id="{E127146A-8208-442B-8AA1-D28ADC3827D1}"/>
              </a:ext>
            </a:extLst>
          </p:cNvPr>
          <p:cNvSpPr>
            <a:spLocks noGrp="1"/>
          </p:cNvSpPr>
          <p:nvPr>
            <p:ph type="body" sz="quarter" idx="14"/>
          </p:nvPr>
        </p:nvSpPr>
        <p:spPr>
          <a:xfrm>
            <a:off x="576942" y="1456335"/>
            <a:ext cx="11038115" cy="4639665"/>
          </a:xfrm>
        </p:spPr>
        <p:txBody>
          <a:bodyPr/>
          <a:lstStyle/>
          <a:p>
            <a:pPr>
              <a:spcBef>
                <a:spcPts val="600"/>
              </a:spcBef>
            </a:pPr>
            <a:r>
              <a:rPr lang="en-US" sz="2400" b="1" i="1" dirty="0"/>
              <a:t>l-diversity may be difficult and unnecessary to achieve.</a:t>
            </a:r>
          </a:p>
          <a:p>
            <a:pPr lvl="1">
              <a:spcBef>
                <a:spcPts val="600"/>
              </a:spcBef>
            </a:pPr>
            <a:r>
              <a:rPr lang="en-US" sz="2000" dirty="0"/>
              <a:t>Consider a single sensitive attribute</a:t>
            </a:r>
          </a:p>
          <a:p>
            <a:pPr lvl="1">
              <a:spcBef>
                <a:spcPts val="600"/>
              </a:spcBef>
            </a:pPr>
            <a:r>
              <a:rPr lang="en-US" sz="2000" dirty="0"/>
              <a:t>Two values: HIV positive (1%) and HIV negative (99%)</a:t>
            </a:r>
          </a:p>
          <a:p>
            <a:pPr lvl="1">
              <a:spcBef>
                <a:spcPts val="600"/>
              </a:spcBef>
            </a:pPr>
            <a:r>
              <a:rPr lang="en-US" sz="2000" dirty="0"/>
              <a:t>Very different degrees of sensitivity</a:t>
            </a:r>
          </a:p>
          <a:p>
            <a:pPr lvl="1">
              <a:spcBef>
                <a:spcPts val="600"/>
              </a:spcBef>
            </a:pPr>
            <a:r>
              <a:rPr lang="en-US" sz="2000" dirty="0"/>
              <a:t>One would not mind being known to be tested negative but one would not want to be known/considered to be tested positive.</a:t>
            </a:r>
          </a:p>
          <a:p>
            <a:pPr>
              <a:spcBef>
                <a:spcPts val="600"/>
              </a:spcBef>
            </a:pPr>
            <a:r>
              <a:rPr lang="en-US" sz="2400" dirty="0"/>
              <a:t>l-diversity is unnecessary to achieve</a:t>
            </a:r>
          </a:p>
          <a:p>
            <a:pPr lvl="1">
              <a:spcBef>
                <a:spcPts val="600"/>
              </a:spcBef>
            </a:pPr>
            <a:r>
              <a:rPr lang="en-US" sz="2000" dirty="0"/>
              <a:t>2-diversity is unnecessary for an </a:t>
            </a:r>
            <a:r>
              <a:rPr lang="en-US" sz="2000" dirty="0" err="1"/>
              <a:t>equi</a:t>
            </a:r>
            <a:r>
              <a:rPr lang="en-US" sz="2000" dirty="0"/>
              <a:t>-class that contains only negative records.</a:t>
            </a:r>
          </a:p>
          <a:p>
            <a:pPr>
              <a:spcBef>
                <a:spcPts val="600"/>
              </a:spcBef>
            </a:pPr>
            <a:r>
              <a:rPr lang="en-US" sz="2400" dirty="0"/>
              <a:t>l-diversity is difficult to achieve</a:t>
            </a:r>
          </a:p>
          <a:p>
            <a:pPr lvl="1">
              <a:spcBef>
                <a:spcPts val="600"/>
              </a:spcBef>
            </a:pPr>
            <a:r>
              <a:rPr lang="en-US" sz="2000" dirty="0"/>
              <a:t>Suppose there are 10000 records in total.</a:t>
            </a:r>
          </a:p>
          <a:p>
            <a:pPr lvl="1">
              <a:spcBef>
                <a:spcPts val="600"/>
              </a:spcBef>
            </a:pPr>
            <a:r>
              <a:rPr lang="en-US" sz="2000" dirty="0"/>
              <a:t>To have distinct 2-diversity, there can be at most 10000*1%=100 </a:t>
            </a:r>
            <a:r>
              <a:rPr lang="en-US" sz="2000" dirty="0" err="1"/>
              <a:t>equi</a:t>
            </a:r>
            <a:r>
              <a:rPr lang="en-US" sz="2000" dirty="0"/>
              <a:t>-classes.</a:t>
            </a:r>
          </a:p>
        </p:txBody>
      </p:sp>
    </p:spTree>
    <p:extLst>
      <p:ext uri="{BB962C8B-B14F-4D97-AF65-F5344CB8AC3E}">
        <p14:creationId xmlns:p14="http://schemas.microsoft.com/office/powerpoint/2010/main" val="2959895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6D474949-CDE3-4149-B76A-B876C2BE7023}"/>
              </a:ext>
              <a:ext uri="{C183D7F6-B498-43B3-948B-1728B52AA6E4}">
                <adec:decorative xmlns=""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2319337"/>
            <a:ext cx="25876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a:extLst>
              <a:ext uri="{FF2B5EF4-FFF2-40B4-BE49-F238E27FC236}">
                <a16:creationId xmlns:a16="http://schemas.microsoft.com/office/drawing/2014/main" id="{10BBA35B-0263-4FEB-8B45-9BDB03AE5F7E}"/>
              </a:ext>
            </a:extLst>
          </p:cNvPr>
          <p:cNvSpPr>
            <a:spLocks noGrp="1"/>
          </p:cNvSpPr>
          <p:nvPr>
            <p:ph type="body" sz="quarter" idx="14"/>
          </p:nvPr>
        </p:nvSpPr>
        <p:spPr>
          <a:xfrm>
            <a:off x="576943" y="1917388"/>
            <a:ext cx="5519058" cy="3945329"/>
          </a:xfrm>
        </p:spPr>
        <p:txBody>
          <a:bodyPr/>
          <a:lstStyle/>
          <a:p>
            <a:pPr>
              <a:spcBef>
                <a:spcPct val="0"/>
              </a:spcBef>
              <a:buFontTx/>
              <a:buChar char="•"/>
            </a:pPr>
            <a:r>
              <a:rPr lang="en-US" sz="2800" b="1" i="1" dirty="0"/>
              <a:t>t-Closeness: Privacy Beyond k-Anonymity and l-Diversity.  </a:t>
            </a:r>
            <a:r>
              <a:rPr lang="en-US" sz="2800" dirty="0"/>
              <a:t>Ninghui Li, </a:t>
            </a:r>
            <a:r>
              <a:rPr lang="en-US" sz="2800" dirty="0" err="1"/>
              <a:t>Tiancheng</a:t>
            </a:r>
            <a:r>
              <a:rPr lang="en-US" sz="2800" dirty="0"/>
              <a:t> Li, and Suresh </a:t>
            </a:r>
            <a:r>
              <a:rPr lang="en-US" sz="2800" dirty="0" err="1"/>
              <a:t>Venkatasubramanian</a:t>
            </a:r>
            <a:r>
              <a:rPr lang="en-US" sz="2800" dirty="0"/>
              <a:t>. In ICDE, April 2007</a:t>
            </a:r>
            <a:r>
              <a:rPr lang="en-US" sz="2800" dirty="0" smtClean="0"/>
              <a:t>.</a:t>
            </a:r>
          </a:p>
          <a:p>
            <a:pPr>
              <a:spcBef>
                <a:spcPct val="0"/>
              </a:spcBef>
              <a:buFontTx/>
              <a:buChar char="•"/>
            </a:pPr>
            <a:r>
              <a:rPr lang="en-US" sz="2800" dirty="0"/>
              <a:t/>
            </a:r>
            <a:br>
              <a:rPr lang="en-US" sz="2800" dirty="0"/>
            </a:br>
            <a:endParaRPr lang="en-US" sz="2800" dirty="0"/>
          </a:p>
        </p:txBody>
      </p:sp>
      <p:sp>
        <p:nvSpPr>
          <p:cNvPr id="15363" name="Rectangle 2"/>
          <p:cNvSpPr>
            <a:spLocks noGrp="1" noChangeArrowheads="1"/>
          </p:cNvSpPr>
          <p:nvPr>
            <p:ph type="ctrTitle"/>
          </p:nvPr>
        </p:nvSpPr>
        <p:spPr>
          <a:xfrm>
            <a:off x="576943" y="137160"/>
            <a:ext cx="11038114" cy="553998"/>
          </a:xfrm>
        </p:spPr>
        <p:txBody>
          <a:bodyPr/>
          <a:lstStyle/>
          <a:p>
            <a:r>
              <a:rPr lang="en-US" altLang="en-US" dirty="0" smtClean="0"/>
              <a:t>Readings </a:t>
            </a:r>
            <a:r>
              <a:rPr lang="en-US" altLang="en-US" dirty="0"/>
              <a:t>for This Lecture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p:txBody>
          <a:bodyPr/>
          <a:lstStyle/>
          <a:p>
            <a:r>
              <a:rPr lang="en-US" altLang="zh-CN"/>
              <a:t>The Skewness Attack: An Example</a:t>
            </a:r>
            <a:endParaRPr lang="en-US" altLang="zh-CN" dirty="0"/>
          </a:p>
        </p:txBody>
      </p:sp>
      <p:sp>
        <p:nvSpPr>
          <p:cNvPr id="5" name="Text Placeholder 4">
            <a:extLst>
              <a:ext uri="{FF2B5EF4-FFF2-40B4-BE49-F238E27FC236}">
                <a16:creationId xmlns:a16="http://schemas.microsoft.com/office/drawing/2014/main" id="{1D37C859-FB36-46F7-8506-65B6385537A1}"/>
              </a:ext>
            </a:extLst>
          </p:cNvPr>
          <p:cNvSpPr>
            <a:spLocks noGrp="1"/>
          </p:cNvSpPr>
          <p:nvPr>
            <p:ph type="body" sz="quarter" idx="14"/>
          </p:nvPr>
        </p:nvSpPr>
        <p:spPr>
          <a:xfrm>
            <a:off x="576942" y="1447800"/>
            <a:ext cx="11038115" cy="4254812"/>
          </a:xfrm>
        </p:spPr>
        <p:txBody>
          <a:bodyPr/>
          <a:lstStyle/>
          <a:p>
            <a:pPr>
              <a:spcBef>
                <a:spcPts val="600"/>
              </a:spcBef>
            </a:pPr>
            <a:r>
              <a:rPr lang="en-US" sz="2800" dirty="0"/>
              <a:t>Two values for the sensitive attribute</a:t>
            </a:r>
          </a:p>
          <a:p>
            <a:pPr lvl="1">
              <a:spcBef>
                <a:spcPts val="600"/>
              </a:spcBef>
            </a:pPr>
            <a:r>
              <a:rPr lang="en-US" sz="2000" dirty="0"/>
              <a:t>HIV positive (1%) and HIV negative (99%)</a:t>
            </a:r>
          </a:p>
          <a:p>
            <a:pPr>
              <a:spcBef>
                <a:spcPts val="600"/>
              </a:spcBef>
            </a:pPr>
            <a:r>
              <a:rPr lang="en-US" sz="2800" dirty="0"/>
              <a:t>Highest diversity still has serious privacy risk</a:t>
            </a:r>
          </a:p>
          <a:p>
            <a:pPr lvl="1">
              <a:spcBef>
                <a:spcPts val="600"/>
              </a:spcBef>
            </a:pPr>
            <a:r>
              <a:rPr lang="en-US" sz="2000" dirty="0"/>
              <a:t>Consider an </a:t>
            </a:r>
            <a:r>
              <a:rPr lang="en-US" sz="2000" dirty="0" err="1"/>
              <a:t>equi</a:t>
            </a:r>
            <a:r>
              <a:rPr lang="en-US" sz="2000" dirty="0"/>
              <a:t>-class that contains an equal number of positive records and negative records.</a:t>
            </a:r>
          </a:p>
          <a:p>
            <a:pPr>
              <a:spcBef>
                <a:spcPts val="600"/>
              </a:spcBef>
            </a:pPr>
            <a:r>
              <a:rPr lang="en-US" sz="2800" dirty="0"/>
              <a:t>Using diversity and entropy does not differentiate:</a:t>
            </a:r>
          </a:p>
          <a:p>
            <a:pPr lvl="1">
              <a:spcBef>
                <a:spcPts val="600"/>
              </a:spcBef>
            </a:pPr>
            <a:r>
              <a:rPr lang="en-US" sz="2000" dirty="0" err="1"/>
              <a:t>Equi</a:t>
            </a:r>
            <a:r>
              <a:rPr lang="en-US" sz="2000" dirty="0"/>
              <a:t>-class 1: 49 positive + 1 negative</a:t>
            </a:r>
          </a:p>
          <a:p>
            <a:pPr lvl="1">
              <a:spcBef>
                <a:spcPts val="600"/>
              </a:spcBef>
            </a:pPr>
            <a:r>
              <a:rPr lang="en-US" sz="2000" dirty="0" err="1"/>
              <a:t>Equi</a:t>
            </a:r>
            <a:r>
              <a:rPr lang="en-US" sz="2000" dirty="0"/>
              <a:t>-class 2: 1 positive + 49 negative</a:t>
            </a:r>
          </a:p>
          <a:p>
            <a:endParaRPr lang="en-US" sz="2800" dirty="0"/>
          </a:p>
          <a:p>
            <a:pPr marL="0" indent="0" algn="ctr">
              <a:buNone/>
            </a:pPr>
            <a:r>
              <a:rPr lang="en-US" sz="2800" b="1" dirty="0"/>
              <a:t>The overall distribution of sensitive values matters.</a:t>
            </a:r>
          </a:p>
        </p:txBody>
      </p:sp>
    </p:spTree>
    <p:extLst>
      <p:ext uri="{BB962C8B-B14F-4D97-AF65-F5344CB8AC3E}">
        <p14:creationId xmlns:p14="http://schemas.microsoft.com/office/powerpoint/2010/main" val="3210507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79">
            <a:extLst>
              <a:ext uri="{FF2B5EF4-FFF2-40B4-BE49-F238E27FC236}">
                <a16:creationId xmlns:a16="http://schemas.microsoft.com/office/drawing/2014/main" id="{1E7955B3-4774-4D10-9856-56C7D474F5B9}"/>
              </a:ext>
            </a:extLst>
          </p:cNvPr>
          <p:cNvSpPr>
            <a:spLocks noChangeArrowheads="1"/>
          </p:cNvSpPr>
          <p:nvPr/>
        </p:nvSpPr>
        <p:spPr bwMode="auto">
          <a:xfrm>
            <a:off x="2014537" y="5486400"/>
            <a:ext cx="7696200" cy="685800"/>
          </a:xfrm>
          <a:prstGeom prst="rect">
            <a:avLst/>
          </a:prstGeom>
          <a:noFill/>
          <a:ln w="9525">
            <a:noFill/>
            <a:miter lim="800000"/>
            <a:headEnd/>
            <a:tailEnd/>
          </a:ln>
          <a:effectLst/>
        </p:spPr>
        <p:txBody>
          <a:bodyPr/>
          <a:lstStyle/>
          <a:p>
            <a:pPr marL="495300" indent="-495300" eaLnBrk="1" hangingPunct="1">
              <a:spcBef>
                <a:spcPct val="20000"/>
              </a:spcBef>
              <a:buClr>
                <a:schemeClr val="accent2"/>
              </a:buClr>
              <a:buFont typeface="Wingdings" pitchFamily="2" charset="2"/>
              <a:buNone/>
            </a:pPr>
            <a:r>
              <a:rPr lang="en-US" altLang="zh-CN" sz="2400" b="1" dirty="0">
                <a:ea typeface="SimSun" pitchFamily="2" charset="-122"/>
              </a:rPr>
              <a:t>The semantic meanings of attribute values matters.</a:t>
            </a:r>
          </a:p>
        </p:txBody>
      </p:sp>
      <p:sp>
        <p:nvSpPr>
          <p:cNvPr id="21" name="Rectangle 74">
            <a:extLst>
              <a:ext uri="{FF2B5EF4-FFF2-40B4-BE49-F238E27FC236}">
                <a16:creationId xmlns:a16="http://schemas.microsoft.com/office/drawing/2014/main" id="{C9CCEC53-70C2-4C41-A0FB-C6CD60DF2DFC}"/>
              </a:ext>
            </a:extLst>
          </p:cNvPr>
          <p:cNvSpPr>
            <a:spLocks noChangeArrowheads="1"/>
          </p:cNvSpPr>
          <p:nvPr/>
        </p:nvSpPr>
        <p:spPr bwMode="auto">
          <a:xfrm>
            <a:off x="2166937" y="2971800"/>
            <a:ext cx="3886200" cy="1600200"/>
          </a:xfrm>
          <a:prstGeom prst="rect">
            <a:avLst/>
          </a:prstGeom>
          <a:noFill/>
          <a:ln w="9525">
            <a:noFill/>
            <a:miter lim="800000"/>
            <a:headEnd/>
            <a:tailEnd/>
          </a:ln>
          <a:effectLst/>
        </p:spPr>
        <p:txBody>
          <a:bodyPr/>
          <a:lstStyle/>
          <a:p>
            <a:pPr marL="495300" indent="-495300" eaLnBrk="1" hangingPunct="1">
              <a:spcBef>
                <a:spcPct val="20000"/>
              </a:spcBef>
              <a:buClr>
                <a:schemeClr val="accent2"/>
              </a:buClr>
              <a:buFont typeface="Wingdings" pitchFamily="2" charset="2"/>
              <a:buNone/>
            </a:pPr>
            <a:r>
              <a:rPr lang="en-US" altLang="zh-CN" sz="2400" b="1" dirty="0">
                <a:ea typeface="SimSun" pitchFamily="2" charset="-122"/>
              </a:rPr>
              <a:t>Conclusion</a:t>
            </a:r>
            <a:endParaRPr lang="en-US" altLang="zh-CN" sz="2400" i="0" dirty="0">
              <a:ea typeface="SimSun" pitchFamily="2" charset="-122"/>
            </a:endParaRPr>
          </a:p>
          <a:p>
            <a:pPr marL="495300" indent="-495300" eaLnBrk="1" hangingPunct="1">
              <a:spcBef>
                <a:spcPct val="20000"/>
              </a:spcBef>
              <a:buClr>
                <a:schemeClr val="accent2"/>
              </a:buClr>
              <a:buFont typeface="Wingdings" pitchFamily="2" charset="2"/>
              <a:buAutoNum type="arabicPeriod"/>
            </a:pPr>
            <a:r>
              <a:rPr lang="en-US" altLang="zh-CN" i="0" dirty="0">
                <a:ea typeface="SimSun" pitchFamily="2" charset="-122"/>
              </a:rPr>
              <a:t>Bob’s salary is in [20k,40k], which is relative low.</a:t>
            </a:r>
          </a:p>
          <a:p>
            <a:pPr marL="495300" indent="-495300" eaLnBrk="1" hangingPunct="1">
              <a:spcBef>
                <a:spcPct val="20000"/>
              </a:spcBef>
              <a:buClr>
                <a:schemeClr val="accent2"/>
              </a:buClr>
              <a:buFont typeface="Wingdings" pitchFamily="2" charset="2"/>
              <a:buAutoNum type="arabicPeriod"/>
            </a:pPr>
            <a:r>
              <a:rPr lang="en-US" altLang="zh-CN" i="0" dirty="0">
                <a:ea typeface="SimSun" pitchFamily="2" charset="-122"/>
              </a:rPr>
              <a:t>Bob has some stomach-related disease.</a:t>
            </a:r>
          </a:p>
        </p:txBody>
      </p:sp>
      <p:sp>
        <p:nvSpPr>
          <p:cNvPr id="25" name="AutoShape 78" descr="Highlight around the following rows:&#10;Zipcode&#10;476**&#10;Age&#10;2*&#10;Salary&#10;20K&#10;Disease&#10;Gastric Ulcer&#10;&#10;Zipcode&#10;476**&#10;Age&#10;2*&#10;Salary&#10;30K&#10;Disease&#10;Gastritis&#10;&#10;Zipcode&#10;476**&#10;Age&#10;2*&#10;Salary&#10;40K&#10;Disease&#10;Stomach Cancer">
            <a:extLst>
              <a:ext uri="{FF2B5EF4-FFF2-40B4-BE49-F238E27FC236}">
                <a16:creationId xmlns:a16="http://schemas.microsoft.com/office/drawing/2014/main" id="{78126520-9A1C-443D-BAE6-5A9B42702681}"/>
              </a:ext>
            </a:extLst>
          </p:cNvPr>
          <p:cNvSpPr>
            <a:spLocks noChangeArrowheads="1"/>
          </p:cNvSpPr>
          <p:nvPr/>
        </p:nvSpPr>
        <p:spPr bwMode="auto">
          <a:xfrm>
            <a:off x="5940425" y="1841500"/>
            <a:ext cx="3736975" cy="762000"/>
          </a:xfrm>
          <a:prstGeom prst="roundRect">
            <a:avLst>
              <a:gd name="adj" fmla="val 16667"/>
            </a:avLst>
          </a:prstGeom>
          <a:noFill/>
          <a:ln w="28575" algn="ctr">
            <a:solidFill>
              <a:schemeClr val="accent1"/>
            </a:solidFill>
            <a:round/>
            <a:headEnd/>
            <a:tailEnd/>
          </a:ln>
          <a:effectLst/>
        </p:spPr>
        <p:txBody>
          <a:bodyPr wrap="none" anchor="ctr"/>
          <a:lstStyle/>
          <a:p>
            <a:endParaRPr lang="en-US"/>
          </a:p>
        </p:txBody>
      </p:sp>
      <p:sp>
        <p:nvSpPr>
          <p:cNvPr id="22" name="Line 75" descr="Arrow point from the record &quot;Bob&quot; to the row:&#10;&#10;Zipcode&#10;476**&#10;Age&#10;2*&#10;Salary&#10;40K&#10;Disease&#10;Stomach Cancer">
            <a:extLst>
              <a:ext uri="{FF2B5EF4-FFF2-40B4-BE49-F238E27FC236}">
                <a16:creationId xmlns:a16="http://schemas.microsoft.com/office/drawing/2014/main" id="{32C63D34-1DC3-4FB5-AF7E-FB058ADC1A99}"/>
              </a:ext>
            </a:extLst>
          </p:cNvPr>
          <p:cNvSpPr>
            <a:spLocks noChangeShapeType="1"/>
          </p:cNvSpPr>
          <p:nvPr/>
        </p:nvSpPr>
        <p:spPr bwMode="auto">
          <a:xfrm>
            <a:off x="5029200" y="2133600"/>
            <a:ext cx="914400" cy="381000"/>
          </a:xfrm>
          <a:prstGeom prst="line">
            <a:avLst/>
          </a:prstGeom>
          <a:noFill/>
          <a:ln w="28575">
            <a:solidFill>
              <a:schemeClr val="accent1"/>
            </a:solidFill>
            <a:round/>
            <a:headEnd/>
            <a:tailEnd type="triangle" w="lg" len="lg"/>
          </a:ln>
          <a:effectLst/>
        </p:spPr>
        <p:txBody>
          <a:bodyPr wrap="none" anchor="ctr"/>
          <a:lstStyle/>
          <a:p>
            <a:endParaRPr lang="en-US"/>
          </a:p>
        </p:txBody>
      </p:sp>
      <p:sp>
        <p:nvSpPr>
          <p:cNvPr id="24" name="Line 77" descr="Arrow point from the record &quot;Bob&quot; to the row:&#10;&#10;Zipcode&#10;476**&#10;Age&#10;2*&#10;Salary&#10;30K&#10;Disease&#10;Gastritis">
            <a:extLst>
              <a:ext uri="{FF2B5EF4-FFF2-40B4-BE49-F238E27FC236}">
                <a16:creationId xmlns:a16="http://schemas.microsoft.com/office/drawing/2014/main" id="{B6713A7C-6491-40E1-9EA8-87BB98D4D4CC}"/>
              </a:ext>
            </a:extLst>
          </p:cNvPr>
          <p:cNvSpPr>
            <a:spLocks noChangeShapeType="1"/>
          </p:cNvSpPr>
          <p:nvPr/>
        </p:nvSpPr>
        <p:spPr bwMode="auto">
          <a:xfrm>
            <a:off x="5029200" y="2133600"/>
            <a:ext cx="914400" cy="76200"/>
          </a:xfrm>
          <a:prstGeom prst="line">
            <a:avLst/>
          </a:prstGeom>
          <a:noFill/>
          <a:ln w="28575">
            <a:solidFill>
              <a:schemeClr val="accent1"/>
            </a:solidFill>
            <a:round/>
            <a:headEnd/>
            <a:tailEnd type="triangle" w="lg" len="lg"/>
          </a:ln>
          <a:effectLst/>
        </p:spPr>
        <p:txBody>
          <a:bodyPr wrap="none" anchor="ctr"/>
          <a:lstStyle/>
          <a:p>
            <a:endParaRPr lang="en-US"/>
          </a:p>
        </p:txBody>
      </p:sp>
      <p:sp>
        <p:nvSpPr>
          <p:cNvPr id="23" name="Line 76" descr="Arrow point from the record &quot;Bob&quot; to the row:&#10;&#10;Zipcode&#10;476**&#10;Age&#10;2*&#10;Salary&#10;20K&#10;Disease&#10;Gastric Ulcer">
            <a:extLst>
              <a:ext uri="{FF2B5EF4-FFF2-40B4-BE49-F238E27FC236}">
                <a16:creationId xmlns:a16="http://schemas.microsoft.com/office/drawing/2014/main" id="{F30DB4EB-4D7B-4BC4-B862-CD0E38C6077C}"/>
              </a:ext>
            </a:extLst>
          </p:cNvPr>
          <p:cNvSpPr>
            <a:spLocks noChangeShapeType="1"/>
          </p:cNvSpPr>
          <p:nvPr/>
        </p:nvSpPr>
        <p:spPr bwMode="auto">
          <a:xfrm flipV="1">
            <a:off x="5029200" y="1981200"/>
            <a:ext cx="914400" cy="152400"/>
          </a:xfrm>
          <a:prstGeom prst="line">
            <a:avLst/>
          </a:prstGeom>
          <a:noFill/>
          <a:ln w="28575">
            <a:solidFill>
              <a:schemeClr val="accent1"/>
            </a:solidFill>
            <a:round/>
            <a:headEnd/>
            <a:tailEnd type="triangle" w="lg" len="lg"/>
          </a:ln>
          <a:effectLst/>
        </p:spPr>
        <p:txBody>
          <a:bodyPr wrap="none" anchor="ctr"/>
          <a:lstStyle/>
          <a:p>
            <a:endParaRPr lang="en-US"/>
          </a:p>
        </p:txBody>
      </p:sp>
      <p:graphicFrame>
        <p:nvGraphicFramePr>
          <p:cNvPr id="18" name="Group 3">
            <a:extLst>
              <a:ext uri="{FF2B5EF4-FFF2-40B4-BE49-F238E27FC236}">
                <a16:creationId xmlns:a16="http://schemas.microsoft.com/office/drawing/2014/main" id="{21319DDB-8290-494D-BAD0-B320AA160297}"/>
              </a:ext>
            </a:extLst>
          </p:cNvPr>
          <p:cNvGraphicFramePr>
            <a:graphicFrameLocks noGrp="1"/>
          </p:cNvGraphicFramePr>
          <p:nvPr>
            <p:extLst>
              <p:ext uri="{D42A27DB-BD31-4B8C-83A1-F6EECF244321}">
                <p14:modId xmlns:p14="http://schemas.microsoft.com/office/powerpoint/2010/main" val="1169675711"/>
              </p:ext>
            </p:extLst>
          </p:nvPr>
        </p:nvGraphicFramePr>
        <p:xfrm>
          <a:off x="2819400" y="1844675"/>
          <a:ext cx="2209800" cy="975360"/>
        </p:xfrm>
        <a:graphic>
          <a:graphicData uri="http://schemas.openxmlformats.org/drawingml/2006/table">
            <a:tbl>
              <a:tblPr firstRow="1"/>
              <a:tblGrid>
                <a:gridCol w="1071562">
                  <a:extLst>
                    <a:ext uri="{9D8B030D-6E8A-4147-A177-3AD203B41FA5}">
                      <a16:colId xmlns:a16="http://schemas.microsoft.com/office/drawing/2014/main" val="20000"/>
                    </a:ext>
                  </a:extLst>
                </a:gridCol>
                <a:gridCol w="1138238">
                  <a:extLst>
                    <a:ext uri="{9D8B030D-6E8A-4147-A177-3AD203B41FA5}">
                      <a16:colId xmlns:a16="http://schemas.microsoft.com/office/drawing/2014/main" val="20001"/>
                    </a:ext>
                  </a:extLst>
                </a:gridCol>
              </a:tblGrid>
              <a:tr h="233363">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dirty="0">
                          <a:ln>
                            <a:noFill/>
                          </a:ln>
                          <a:solidFill>
                            <a:schemeClr val="tx1"/>
                          </a:solidFill>
                          <a:effectLst/>
                          <a:latin typeface="Verdana" pitchFamily="34" charset="0"/>
                          <a:ea typeface="SimSun" pitchFamily="2" charset="-122"/>
                        </a:rPr>
                        <a:t>Bob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2032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400" b="1" i="1" u="none" strike="noStrike" cap="none" normalizeH="0" baseline="0" dirty="0">
                          <a:ln>
                            <a:noFill/>
                          </a:ln>
                          <a:solidFill>
                            <a:schemeClr val="tx1"/>
                          </a:solidFill>
                          <a:effectLst/>
                          <a:latin typeface="Verdana" pitchFamily="34" charset="0"/>
                          <a:ea typeface="SimSun" pitchFamily="2" charset="-122"/>
                        </a:rPr>
                        <a:t>Zip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400" b="1" i="1" u="none" strike="noStrike" cap="none" normalizeH="0" baseline="0" dirty="0">
                          <a:ln>
                            <a:noFill/>
                          </a:ln>
                          <a:solidFill>
                            <a:schemeClr val="tx1"/>
                          </a:solidFill>
                          <a:effectLst/>
                          <a:latin typeface="Verdana" pitchFamily="34" charset="0"/>
                          <a:ea typeface="SimSun" pitchFamily="2" charset="-122"/>
                        </a:rPr>
                        <a:t>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33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a:ln>
                            <a:noFill/>
                          </a:ln>
                          <a:solidFill>
                            <a:schemeClr val="tx1"/>
                          </a:solidFill>
                          <a:effectLst/>
                          <a:latin typeface="Verdana" pitchFamily="34" charset="0"/>
                          <a:ea typeface="SimSun" pitchFamily="2" charset="-122"/>
                        </a:rPr>
                        <a:t>47678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dirty="0">
                          <a:ln>
                            <a:noFill/>
                          </a:ln>
                          <a:solidFill>
                            <a:schemeClr val="tx1"/>
                          </a:solidFill>
                          <a:effectLst/>
                          <a:latin typeface="Verdana" pitchFamily="34" charset="0"/>
                          <a:ea typeface="SimSun" pitchFamily="2" charset="-122"/>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9" name="Group 111">
            <a:extLst>
              <a:ext uri="{FF2B5EF4-FFF2-40B4-BE49-F238E27FC236}">
                <a16:creationId xmlns:a16="http://schemas.microsoft.com/office/drawing/2014/main" id="{25DA9017-C158-4601-AA0C-5B5A33343B44}"/>
              </a:ext>
            </a:extLst>
          </p:cNvPr>
          <p:cNvGraphicFramePr>
            <a:graphicFrameLocks noGrp="1"/>
          </p:cNvGraphicFramePr>
          <p:nvPr>
            <p:extLst>
              <p:ext uri="{D42A27DB-BD31-4B8C-83A1-F6EECF244321}">
                <p14:modId xmlns:p14="http://schemas.microsoft.com/office/powerpoint/2010/main" val="178532915"/>
              </p:ext>
            </p:extLst>
          </p:nvPr>
        </p:nvGraphicFramePr>
        <p:xfrm>
          <a:off x="5943600" y="1580642"/>
          <a:ext cx="3767137" cy="2414016"/>
        </p:xfrm>
        <a:graphic>
          <a:graphicData uri="http://schemas.openxmlformats.org/drawingml/2006/table">
            <a:tbl>
              <a:tblPr firstRow="1"/>
              <a:tblGrid>
                <a:gridCol w="838200">
                  <a:extLst>
                    <a:ext uri="{9D8B030D-6E8A-4147-A177-3AD203B41FA5}">
                      <a16:colId xmlns:a16="http://schemas.microsoft.com/office/drawing/2014/main" val="20000"/>
                    </a:ext>
                  </a:extLst>
                </a:gridCol>
                <a:gridCol w="633412">
                  <a:extLst>
                    <a:ext uri="{9D8B030D-6E8A-4147-A177-3AD203B41FA5}">
                      <a16:colId xmlns:a16="http://schemas.microsoft.com/office/drawing/2014/main" val="20001"/>
                    </a:ext>
                  </a:extLst>
                </a:gridCol>
                <a:gridCol w="738188">
                  <a:extLst>
                    <a:ext uri="{9D8B030D-6E8A-4147-A177-3AD203B41FA5}">
                      <a16:colId xmlns:a16="http://schemas.microsoft.com/office/drawing/2014/main" val="20002"/>
                    </a:ext>
                  </a:extLst>
                </a:gridCol>
                <a:gridCol w="1557337">
                  <a:extLst>
                    <a:ext uri="{9D8B030D-6E8A-4147-A177-3AD203B41FA5}">
                      <a16:colId xmlns:a16="http://schemas.microsoft.com/office/drawing/2014/main" val="20003"/>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err="1">
                          <a:ln>
                            <a:noFill/>
                          </a:ln>
                          <a:solidFill>
                            <a:schemeClr val="tx1"/>
                          </a:solidFill>
                          <a:effectLst/>
                          <a:latin typeface="Verdana" pitchFamily="34" charset="0"/>
                          <a:ea typeface="SimSun" pitchFamily="2" charset="-122"/>
                        </a:rPr>
                        <a:t>Zipcode</a:t>
                      </a:r>
                      <a:endParaRPr kumimoji="0" lang="en-US" altLang="zh-CN" sz="1200" b="0" i="0" u="none" strike="noStrike" cap="none" normalizeH="0" baseline="0" dirty="0">
                        <a:ln>
                          <a:noFill/>
                        </a:ln>
                        <a:solidFill>
                          <a:schemeClr val="tx1"/>
                        </a:solidFill>
                        <a:effectLst/>
                        <a:latin typeface="Verdana" pitchFamily="34" charset="0"/>
                        <a:ea typeface="SimSun"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Verdana" pitchFamily="34" charset="0"/>
                          <a:ea typeface="SimSun" pitchFamily="2" charset="-122"/>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Verdana" pitchFamily="34" charset="0"/>
                          <a:ea typeface="SimSun" pitchFamily="2" charset="-122"/>
                        </a:rPr>
                        <a:t>Salary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Verdana" pitchFamily="34" charset="0"/>
                          <a:ea typeface="SimSun" pitchFamily="2" charset="-122"/>
                        </a:rPr>
                        <a:t>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46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476**</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476**</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476**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Verdana" pitchFamily="34" charset="0"/>
                          <a:ea typeface="SimSun" pitchFamily="2" charset="-122"/>
                        </a:rPr>
                        <a:t>2*</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Verdana" pitchFamily="34" charset="0"/>
                          <a:ea typeface="SimSun" pitchFamily="2" charset="-122"/>
                        </a:rPr>
                        <a:t>2*</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Verdana" pitchFamily="34" charset="0"/>
                          <a:ea typeface="SimSun"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Verdana" pitchFamily="34" charset="0"/>
                          <a:ea typeface="SimSun" pitchFamily="2" charset="-122"/>
                        </a:rPr>
                        <a:t>20K</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Verdana" pitchFamily="34" charset="0"/>
                          <a:ea typeface="SimSun" pitchFamily="2" charset="-122"/>
                        </a:rPr>
                        <a:t>30K</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Verdana" pitchFamily="34" charset="0"/>
                          <a:ea typeface="SimSun" pitchFamily="2" charset="-122"/>
                        </a:rPr>
                        <a:t>40K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Verdana" pitchFamily="34" charset="0"/>
                          <a:ea typeface="SimSun" pitchFamily="2" charset="-122"/>
                        </a:rPr>
                        <a:t>Gastric Ulcer</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Verdana" pitchFamily="34" charset="0"/>
                          <a:ea typeface="SimSun" pitchFamily="2" charset="-122"/>
                        </a:rPr>
                        <a:t>Gastritis</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Verdana" pitchFamily="34" charset="0"/>
                          <a:ea typeface="SimSun" pitchFamily="2" charset="-122"/>
                        </a:rPr>
                        <a:t>Stomach 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46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4790*</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4790*</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4790*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200" b="0" i="0" u="none" strike="noStrike" cap="none" normalizeH="0" baseline="0">
                          <a:ln>
                            <a:noFill/>
                          </a:ln>
                          <a:solidFill>
                            <a:schemeClr val="tx1"/>
                          </a:solidFill>
                          <a:effectLst/>
                          <a:latin typeface="Verdana" pitchFamily="34" charset="0"/>
                          <a:ea typeface="SimSun" pitchFamily="2" charset="-122"/>
                        </a:rPr>
                        <a:t>≥</a:t>
                      </a:r>
                      <a:r>
                        <a:rPr kumimoji="0" lang="en-US" altLang="zh-CN" sz="1200" b="0" i="0" u="none" strike="noStrike" cap="none" normalizeH="0" baseline="0">
                          <a:ln>
                            <a:noFill/>
                          </a:ln>
                          <a:solidFill>
                            <a:schemeClr val="tx1"/>
                          </a:solidFill>
                          <a:effectLst/>
                          <a:latin typeface="Verdana" pitchFamily="34" charset="0"/>
                          <a:ea typeface="SimSun" pitchFamily="2" charset="-122"/>
                        </a:rPr>
                        <a:t>40</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200" b="0" i="0" u="none" strike="noStrike" cap="none" normalizeH="0" baseline="0">
                          <a:ln>
                            <a:noFill/>
                          </a:ln>
                          <a:solidFill>
                            <a:schemeClr val="tx1"/>
                          </a:solidFill>
                          <a:effectLst/>
                          <a:latin typeface="Verdana" pitchFamily="34" charset="0"/>
                          <a:ea typeface="SimSun" pitchFamily="2" charset="-122"/>
                        </a:rPr>
                        <a:t>≥</a:t>
                      </a:r>
                      <a:r>
                        <a:rPr kumimoji="0" lang="en-US" altLang="zh-CN" sz="1200" b="0" i="0" u="none" strike="noStrike" cap="none" normalizeH="0" baseline="0">
                          <a:ln>
                            <a:noFill/>
                          </a:ln>
                          <a:solidFill>
                            <a:schemeClr val="tx1"/>
                          </a:solidFill>
                          <a:effectLst/>
                          <a:latin typeface="Verdana" pitchFamily="34" charset="0"/>
                          <a:ea typeface="SimSun" pitchFamily="2" charset="-122"/>
                        </a:rPr>
                        <a:t>40</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200" b="0" i="0" u="none" strike="noStrike" cap="none" normalizeH="0" baseline="0">
                          <a:ln>
                            <a:noFill/>
                          </a:ln>
                          <a:solidFill>
                            <a:schemeClr val="tx1"/>
                          </a:solidFill>
                          <a:effectLst/>
                          <a:latin typeface="Verdana" pitchFamily="34" charset="0"/>
                          <a:ea typeface="SimSun" pitchFamily="2" charset="-122"/>
                        </a:rPr>
                        <a:t>≥</a:t>
                      </a:r>
                      <a:r>
                        <a:rPr kumimoji="0" lang="en-US" altLang="zh-CN" sz="1200" b="0" i="0" u="none" strike="noStrike" cap="none" normalizeH="0" baseline="0">
                          <a:ln>
                            <a:noFill/>
                          </a:ln>
                          <a:solidFill>
                            <a:schemeClr val="tx1"/>
                          </a:solidFill>
                          <a:effectLst/>
                          <a:latin typeface="Verdana" pitchFamily="34" charset="0"/>
                          <a:ea typeface="SimSun" pitchFamily="2" charset="-122"/>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50K</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100K</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70K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Gastritis</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Flu</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Bronchitis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6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476**</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476**</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476**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3*</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3*</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60K</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80K</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a:ln>
                            <a:noFill/>
                          </a:ln>
                          <a:solidFill>
                            <a:schemeClr val="tx1"/>
                          </a:solidFill>
                          <a:effectLst/>
                          <a:latin typeface="Verdana" pitchFamily="34" charset="0"/>
                          <a:ea typeface="SimSun" pitchFamily="2" charset="-122"/>
                        </a:rPr>
                        <a:t>90K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Verdana" pitchFamily="34" charset="0"/>
                          <a:ea typeface="SimSun" pitchFamily="2" charset="-122"/>
                        </a:rPr>
                        <a:t>Bronchitis</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Verdana" pitchFamily="34" charset="0"/>
                          <a:ea typeface="SimSun" pitchFamily="2" charset="-122"/>
                        </a:rPr>
                        <a:t>Pneumonia</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200" b="0" i="0" u="none" strike="noStrike" cap="none" normalizeH="0" baseline="0" dirty="0">
                          <a:ln>
                            <a:noFill/>
                          </a:ln>
                          <a:solidFill>
                            <a:schemeClr val="tx1"/>
                          </a:solidFill>
                          <a:effectLst/>
                          <a:latin typeface="Verdana" pitchFamily="34" charset="0"/>
                          <a:ea typeface="SimSun" pitchFamily="2" charset="-122"/>
                        </a:rPr>
                        <a:t>Stomach 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0" name="Rectangle 73">
            <a:extLst>
              <a:ext uri="{FF2B5EF4-FFF2-40B4-BE49-F238E27FC236}">
                <a16:creationId xmlns:a16="http://schemas.microsoft.com/office/drawing/2014/main" id="{572B40E5-C681-4B5A-A9EB-EC02AB8EC37F}"/>
              </a:ext>
            </a:extLst>
          </p:cNvPr>
          <p:cNvSpPr>
            <a:spLocks noChangeArrowheads="1"/>
          </p:cNvSpPr>
          <p:nvPr/>
        </p:nvSpPr>
        <p:spPr bwMode="auto">
          <a:xfrm>
            <a:off x="5867400" y="1219200"/>
            <a:ext cx="3352800" cy="304800"/>
          </a:xfrm>
          <a:prstGeom prst="rect">
            <a:avLst/>
          </a:prstGeom>
          <a:noFill/>
          <a:ln w="9525">
            <a:noFill/>
            <a:miter lim="800000"/>
            <a:headEnd/>
            <a:tailEnd/>
          </a:ln>
          <a:effectLst/>
        </p:spPr>
        <p:txBody>
          <a:bodyPr/>
          <a:lstStyle/>
          <a:p>
            <a:pPr marL="469900" indent="-469900" eaLnBrk="1" hangingPunct="1">
              <a:spcBef>
                <a:spcPct val="20000"/>
              </a:spcBef>
              <a:buClr>
                <a:schemeClr val="accent2"/>
              </a:buClr>
              <a:buFont typeface="Wingdings" pitchFamily="2" charset="2"/>
              <a:buNone/>
            </a:pPr>
            <a:r>
              <a:rPr lang="en-US" altLang="zh-CN" sz="1500" i="0">
                <a:ea typeface="SimSun" pitchFamily="2" charset="-122"/>
              </a:rPr>
              <a:t>A 3-diverse patient table</a:t>
            </a:r>
          </a:p>
        </p:txBody>
      </p:sp>
      <p:sp>
        <p:nvSpPr>
          <p:cNvPr id="147458" name="Rectangle 2"/>
          <p:cNvSpPr>
            <a:spLocks noGrp="1" noChangeArrowheads="1"/>
          </p:cNvSpPr>
          <p:nvPr>
            <p:ph type="ctrTitle"/>
          </p:nvPr>
        </p:nvSpPr>
        <p:spPr/>
        <p:txBody>
          <a:bodyPr/>
          <a:lstStyle/>
          <a:p>
            <a:r>
              <a:rPr lang="en-US" altLang="zh-CN"/>
              <a:t>The Similarity Attack: An Example</a:t>
            </a:r>
            <a:endParaRPr lang="en-US" altLang="zh-CN" dirty="0"/>
          </a:p>
        </p:txBody>
      </p:sp>
    </p:spTree>
    <p:extLst>
      <p:ext uri="{BB962C8B-B14F-4D97-AF65-F5344CB8AC3E}">
        <p14:creationId xmlns:p14="http://schemas.microsoft.com/office/powerpoint/2010/main" val="2963403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How to Prevent These Attacks?</a:t>
            </a:r>
            <a:endParaRPr lang="en-US" dirty="0"/>
          </a:p>
        </p:txBody>
      </p:sp>
      <p:sp>
        <p:nvSpPr>
          <p:cNvPr id="10" name="Text Placeholder 9">
            <a:extLst>
              <a:ext uri="{FF2B5EF4-FFF2-40B4-BE49-F238E27FC236}">
                <a16:creationId xmlns:a16="http://schemas.microsoft.com/office/drawing/2014/main" id="{0DD0B01B-4B1F-43EF-B8BE-3E151C7C8793}"/>
              </a:ext>
            </a:extLst>
          </p:cNvPr>
          <p:cNvSpPr>
            <a:spLocks noGrp="1"/>
          </p:cNvSpPr>
          <p:nvPr>
            <p:ph type="body" sz="quarter" idx="14"/>
          </p:nvPr>
        </p:nvSpPr>
        <p:spPr/>
        <p:txBody>
          <a:bodyPr/>
          <a:lstStyle/>
          <a:p>
            <a:r>
              <a:rPr lang="en-US" sz="3200" dirty="0"/>
              <a:t>Goal is to quantify/limit amount of information leakage through data publication.</a:t>
            </a:r>
          </a:p>
          <a:p>
            <a:endParaRPr lang="en-US" sz="3200" dirty="0"/>
          </a:p>
          <a:p>
            <a:r>
              <a:rPr lang="en-US" sz="3200" dirty="0"/>
              <a:t>Looking only at the final output is inherently problematic because it cannot measure information gain.</a:t>
            </a:r>
          </a:p>
        </p:txBody>
      </p:sp>
    </p:spTree>
    <p:extLst>
      <p:ext uri="{BB962C8B-B14F-4D97-AF65-F5344CB8AC3E}">
        <p14:creationId xmlns:p14="http://schemas.microsoft.com/office/powerpoint/2010/main" val="2754503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Our Main Insight</a:t>
            </a:r>
            <a:endParaRPr lang="en-US" dirty="0"/>
          </a:p>
        </p:txBody>
      </p:sp>
      <p:sp>
        <p:nvSpPr>
          <p:cNvPr id="10" name="Text Placeholder 9">
            <a:extLst>
              <a:ext uri="{FF2B5EF4-FFF2-40B4-BE49-F238E27FC236}">
                <a16:creationId xmlns:a16="http://schemas.microsoft.com/office/drawing/2014/main" id="{BE73E2EA-BC57-43F6-82D8-C297DEA8D766}"/>
              </a:ext>
            </a:extLst>
          </p:cNvPr>
          <p:cNvSpPr>
            <a:spLocks noGrp="1"/>
          </p:cNvSpPr>
          <p:nvPr>
            <p:ph type="body" sz="quarter" idx="14"/>
          </p:nvPr>
        </p:nvSpPr>
        <p:spPr/>
        <p:txBody>
          <a:bodyPr/>
          <a:lstStyle/>
          <a:p>
            <a:r>
              <a:rPr lang="en-US" sz="2800" dirty="0"/>
              <a:t>Revealing the overall distribution  of the sensitive attribute in the whole dataset should be considered to have no privacy leakage (is </a:t>
            </a:r>
            <a:r>
              <a:rPr lang="en-US" sz="2800" b="1" i="1" dirty="0"/>
              <a:t>an ideal world for privacy</a:t>
            </a:r>
            <a:r>
              <a:rPr lang="en-US" sz="2800" dirty="0"/>
              <a:t>)</a:t>
            </a:r>
          </a:p>
          <a:p>
            <a:pPr lvl="1"/>
            <a:r>
              <a:rPr lang="en-US" sz="2000" dirty="0"/>
              <a:t>In other words, we assume that removing all quasi-identifier attributes preserves privacy</a:t>
            </a:r>
          </a:p>
          <a:p>
            <a:pPr lvl="1"/>
            <a:r>
              <a:rPr lang="en-US" sz="2000" dirty="0"/>
              <a:t>Seems unavoidable unless willing to destroy utility</a:t>
            </a:r>
          </a:p>
          <a:p>
            <a:pPr lvl="1"/>
            <a:r>
              <a:rPr lang="en-US" sz="2000" dirty="0"/>
              <a:t>Also seems desirable from utility perspective</a:t>
            </a:r>
          </a:p>
          <a:p>
            <a:r>
              <a:rPr lang="en-US" sz="2800" dirty="0"/>
              <a:t>Goal is to simulate this ideal world.</a:t>
            </a:r>
          </a:p>
        </p:txBody>
      </p:sp>
    </p:spTree>
    <p:extLst>
      <p:ext uri="{BB962C8B-B14F-4D97-AF65-F5344CB8AC3E}">
        <p14:creationId xmlns:p14="http://schemas.microsoft.com/office/powerpoint/2010/main" val="851940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13706DE-7ECD-4BDB-8330-1D4E2E19C4F1}"/>
              </a:ext>
            </a:extLst>
          </p:cNvPr>
          <p:cNvGraphicFramePr>
            <a:graphicFrameLocks noGrp="1"/>
          </p:cNvGraphicFramePr>
          <p:nvPr>
            <p:extLst>
              <p:ext uri="{D42A27DB-BD31-4B8C-83A1-F6EECF244321}">
                <p14:modId xmlns:p14="http://schemas.microsoft.com/office/powerpoint/2010/main" val="1412022217"/>
              </p:ext>
            </p:extLst>
          </p:nvPr>
        </p:nvGraphicFramePr>
        <p:xfrm>
          <a:off x="628650" y="2832837"/>
          <a:ext cx="4248150" cy="1010920"/>
        </p:xfrm>
        <a:graphic>
          <a:graphicData uri="http://schemas.openxmlformats.org/drawingml/2006/table">
            <a:tbl>
              <a:tblPr firstRow="1" bandRow="1">
                <a:tableStyleId>{5C22544A-7EE6-4342-B048-85BDC9FD1C3A}</a:tableStyleId>
              </a:tblPr>
              <a:tblGrid>
                <a:gridCol w="2124075">
                  <a:extLst>
                    <a:ext uri="{9D8B030D-6E8A-4147-A177-3AD203B41FA5}">
                      <a16:colId xmlns:a16="http://schemas.microsoft.com/office/drawing/2014/main" val="940573698"/>
                    </a:ext>
                  </a:extLst>
                </a:gridCol>
                <a:gridCol w="2124075">
                  <a:extLst>
                    <a:ext uri="{9D8B030D-6E8A-4147-A177-3AD203B41FA5}">
                      <a16:colId xmlns:a16="http://schemas.microsoft.com/office/drawing/2014/main" val="2561528375"/>
                    </a:ext>
                  </a:extLst>
                </a:gridCol>
              </a:tblGrid>
              <a:tr h="370840">
                <a:tc>
                  <a:txBody>
                    <a:bodyPr/>
                    <a:lstStyle/>
                    <a:p>
                      <a:pPr algn="ctr"/>
                      <a:r>
                        <a:rPr kumimoji="0" lang="en-US" altLang="zh-CN" sz="1800" b="1" i="0" u="none" strike="noStrike" cap="none" normalizeH="0" baseline="0" dirty="0">
                          <a:ln>
                            <a:noFill/>
                          </a:ln>
                          <a:solidFill>
                            <a:schemeClr val="accent4"/>
                          </a:solidFill>
                          <a:effectLst/>
                          <a:latin typeface="+mn-lt"/>
                          <a:ea typeface="宋体" pitchFamily="2" charset="-122"/>
                        </a:rPr>
                        <a:t>Belief</a:t>
                      </a:r>
                      <a:endParaRPr lang="en-US" b="1" dirty="0">
                        <a:solidFill>
                          <a:schemeClr val="accent4"/>
                        </a:solidFill>
                        <a:latin typeface="+mn-lt"/>
                      </a:endParaRPr>
                    </a:p>
                  </a:txBody>
                  <a:tcPr/>
                </a:tc>
                <a:tc>
                  <a:txBody>
                    <a:bodyPr/>
                    <a:lstStyle/>
                    <a:p>
                      <a:pPr algn="ctr"/>
                      <a:r>
                        <a:rPr kumimoji="0" lang="en-US" altLang="zh-CN" sz="1800" b="1" i="0" u="none" strike="noStrike" cap="none" normalizeH="0" baseline="0" dirty="0">
                          <a:ln>
                            <a:noFill/>
                          </a:ln>
                          <a:solidFill>
                            <a:schemeClr val="accent4"/>
                          </a:solidFill>
                          <a:effectLst/>
                          <a:latin typeface="+mn-lt"/>
                          <a:ea typeface="宋体" pitchFamily="2" charset="-122"/>
                        </a:rPr>
                        <a:t>Knowledge</a:t>
                      </a:r>
                      <a:endParaRPr lang="en-US" b="1" dirty="0">
                        <a:solidFill>
                          <a:schemeClr val="accent4"/>
                        </a:solidFill>
                        <a:latin typeface="+mn-lt"/>
                      </a:endParaRPr>
                    </a:p>
                  </a:txBody>
                  <a:tcPr/>
                </a:tc>
                <a:extLst>
                  <a:ext uri="{0D108BD9-81ED-4DB2-BD59-A6C34878D82A}">
                    <a16:rowId xmlns:a16="http://schemas.microsoft.com/office/drawing/2014/main" val="5791079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cap="none" normalizeH="0" baseline="0" dirty="0">
                          <a:ln>
                            <a:noFill/>
                          </a:ln>
                          <a:solidFill>
                            <a:schemeClr val="tx1"/>
                          </a:solidFill>
                          <a:effectLst/>
                          <a:latin typeface="+mn-lt"/>
                          <a:ea typeface="宋体" pitchFamily="2" charset="-122"/>
                        </a:rPr>
                        <a:t>B</a:t>
                      </a:r>
                      <a:r>
                        <a:rPr kumimoji="0" lang="en-US" altLang="zh-CN" sz="1800" b="0" i="0" u="none" strike="noStrike" cap="none" normalizeH="0" baseline="-25000" dirty="0">
                          <a:ln>
                            <a:noFill/>
                          </a:ln>
                          <a:solidFill>
                            <a:schemeClr val="tx1"/>
                          </a:solidFill>
                          <a:effectLst/>
                          <a:latin typeface="+mn-lt"/>
                          <a:ea typeface="宋体" pitchFamily="2" charset="-122"/>
                        </a:rPr>
                        <a:t>0</a:t>
                      </a:r>
                    </a:p>
                  </a:txBody>
                  <a:tcPr/>
                </a:tc>
                <a:tc>
                  <a:txBody>
                    <a:bodyPr/>
                    <a:lstStyle/>
                    <a:p>
                      <a:pPr algn="l"/>
                      <a:r>
                        <a:rPr lang="en-US" sz="1800" b="0" i="0" u="none" strike="noStrike" kern="1200" baseline="0" dirty="0">
                          <a:solidFill>
                            <a:schemeClr val="dk1"/>
                          </a:solidFill>
                          <a:latin typeface="+mn-lt"/>
                          <a:ea typeface="+mn-ea"/>
                          <a:cs typeface="+mn-cs"/>
                        </a:rPr>
                        <a:t>External Knowledge</a:t>
                      </a:r>
                      <a:endParaRPr lang="en-US" dirty="0">
                        <a:latin typeface="+mn-lt"/>
                      </a:endParaRPr>
                    </a:p>
                  </a:txBody>
                  <a:tcPr/>
                </a:tc>
                <a:extLst>
                  <a:ext uri="{0D108BD9-81ED-4DB2-BD59-A6C34878D82A}">
                    <a16:rowId xmlns:a16="http://schemas.microsoft.com/office/drawing/2014/main" val="1367670137"/>
                  </a:ext>
                </a:extLst>
              </a:tr>
            </a:tbl>
          </a:graphicData>
        </a:graphic>
      </p:graphicFrame>
      <p:sp>
        <p:nvSpPr>
          <p:cNvPr id="28" name="Rectangle 12">
            <a:extLst>
              <a:ext uri="{FF2B5EF4-FFF2-40B4-BE49-F238E27FC236}">
                <a16:creationId xmlns:a16="http://schemas.microsoft.com/office/drawing/2014/main" id="{47C0C104-E17A-449E-AA9D-BCE56487DA69}"/>
              </a:ext>
            </a:extLst>
          </p:cNvPr>
          <p:cNvSpPr>
            <a:spLocks noChangeArrowheads="1"/>
          </p:cNvSpPr>
          <p:nvPr/>
        </p:nvSpPr>
        <p:spPr bwMode="auto">
          <a:xfrm>
            <a:off x="3333750" y="1630568"/>
            <a:ext cx="990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5400" i="0" dirty="0">
                <a:latin typeface="+mn-lt"/>
                <a:sym typeface="Webdings" pitchFamily="18" charset="2"/>
              </a:rPr>
              <a:t></a:t>
            </a:r>
          </a:p>
        </p:txBody>
      </p:sp>
      <p:sp>
        <p:nvSpPr>
          <p:cNvPr id="34" name="Rectangle 3">
            <a:extLst>
              <a:ext uri="{FF2B5EF4-FFF2-40B4-BE49-F238E27FC236}">
                <a16:creationId xmlns:a16="http://schemas.microsoft.com/office/drawing/2014/main" id="{EDD797CF-06B0-4919-B76C-3692C0FE4295}"/>
              </a:ext>
            </a:extLst>
          </p:cNvPr>
          <p:cNvSpPr txBox="1">
            <a:spLocks noChangeArrowheads="1"/>
          </p:cNvSpPr>
          <p:nvPr/>
        </p:nvSpPr>
        <p:spPr>
          <a:xfrm>
            <a:off x="628650" y="1161380"/>
            <a:ext cx="3200400" cy="369332"/>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4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fontAlgn="auto">
              <a:spcAft>
                <a:spcPts val="0"/>
              </a:spcAft>
            </a:pPr>
            <a:r>
              <a:rPr lang="en-US" altLang="zh-CN" dirty="0">
                <a:latin typeface="+mn-lt"/>
                <a:ea typeface="宋体" pitchFamily="2" charset="-122"/>
              </a:rPr>
              <a:t>Rationale</a:t>
            </a:r>
          </a:p>
        </p:txBody>
      </p:sp>
      <p:sp>
        <p:nvSpPr>
          <p:cNvPr id="96258" name="Rectangle 2"/>
          <p:cNvSpPr>
            <a:spLocks noGrp="1" noChangeArrowheads="1"/>
          </p:cNvSpPr>
          <p:nvPr>
            <p:ph type="ctrTitle"/>
          </p:nvPr>
        </p:nvSpPr>
        <p:spPr/>
        <p:txBody>
          <a:bodyPr/>
          <a:lstStyle/>
          <a:p>
            <a:r>
              <a:rPr lang="en-US" altLang="zh-CN"/>
              <a:t>t-Closeness [Li et al. 2007]</a:t>
            </a:r>
            <a:endParaRPr lang="en-US" altLang="en-US" dirty="0"/>
          </a:p>
        </p:txBody>
      </p:sp>
    </p:spTree>
    <p:extLst>
      <p:ext uri="{BB962C8B-B14F-4D97-AF65-F5344CB8AC3E}">
        <p14:creationId xmlns:p14="http://schemas.microsoft.com/office/powerpoint/2010/main" val="4280959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234" descr="Arrow pointing from A completely generalized table to Rational">
            <a:extLst>
              <a:ext uri="{FF2B5EF4-FFF2-40B4-BE49-F238E27FC236}">
                <a16:creationId xmlns:a16="http://schemas.microsoft.com/office/drawing/2014/main" id="{B7B5FE2F-156D-4648-9994-18BD9E76A4A4}"/>
              </a:ext>
            </a:extLst>
          </p:cNvPr>
          <p:cNvGraphicFramePr>
            <a:graphicFrameLocks noChangeAspect="1"/>
          </p:cNvGraphicFramePr>
          <p:nvPr/>
        </p:nvGraphicFramePr>
        <p:xfrm>
          <a:off x="4111624" y="1834890"/>
          <a:ext cx="1984375" cy="488950"/>
        </p:xfrm>
        <a:graphic>
          <a:graphicData uri="http://schemas.openxmlformats.org/presentationml/2006/ole">
            <mc:AlternateContent xmlns:mc="http://schemas.openxmlformats.org/markup-compatibility/2006">
              <mc:Choice xmlns:v="urn:schemas-microsoft-com:vml" Requires="v">
                <p:oleObj spid="_x0000_s1036" name="Visio" r:id="rId3" imgW="949183" imgH="492015" progId="Visio.Drawing.11">
                  <p:embed/>
                </p:oleObj>
              </mc:Choice>
              <mc:Fallback>
                <p:oleObj name="Visio" r:id="rId3" imgW="949183" imgH="492015" progId="Visio.Drawing.11">
                  <p:embed/>
                  <p:pic>
                    <p:nvPicPr>
                      <p:cNvPr id="10" name="Object 234" descr="Arrow pointing from A completely generalized table to Rational">
                        <a:extLst>
                          <a:ext uri="{FF2B5EF4-FFF2-40B4-BE49-F238E27FC236}">
                            <a16:creationId xmlns:a16="http://schemas.microsoft.com/office/drawing/2014/main" id="{B7B5FE2F-156D-4648-9994-18BD9E76A4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24" y="1834890"/>
                        <a:ext cx="1984375" cy="488950"/>
                      </a:xfrm>
                      <a:prstGeom prst="rect">
                        <a:avLst/>
                      </a:prstGeom>
                      <a:noFill/>
                      <a:ln>
                        <a:noFill/>
                      </a:ln>
                      <a:effectLst/>
                      <a:extLst/>
                    </p:spPr>
                  </p:pic>
                </p:oleObj>
              </mc:Fallback>
            </mc:AlternateContent>
          </a:graphicData>
        </a:graphic>
      </p:graphicFrame>
      <p:graphicFrame>
        <p:nvGraphicFramePr>
          <p:cNvPr id="9" name="Group 213">
            <a:extLst>
              <a:ext uri="{FF2B5EF4-FFF2-40B4-BE49-F238E27FC236}">
                <a16:creationId xmlns:a16="http://schemas.microsoft.com/office/drawing/2014/main" id="{F44C678B-22A7-4C4A-BFAA-8F1FBC91B0B2}"/>
              </a:ext>
            </a:extLst>
          </p:cNvPr>
          <p:cNvGraphicFramePr>
            <a:graphicFrameLocks noGrp="1"/>
          </p:cNvGraphicFramePr>
          <p:nvPr/>
        </p:nvGraphicFramePr>
        <p:xfrm>
          <a:off x="6248399" y="1834889"/>
          <a:ext cx="5366657" cy="3837667"/>
        </p:xfrm>
        <a:graphic>
          <a:graphicData uri="http://schemas.openxmlformats.org/drawingml/2006/table">
            <a:tbl>
              <a:tblPr firstRow="1"/>
              <a:tblGrid>
                <a:gridCol w="647700">
                  <a:extLst>
                    <a:ext uri="{9D8B030D-6E8A-4147-A177-3AD203B41FA5}">
                      <a16:colId xmlns:a16="http://schemas.microsoft.com/office/drawing/2014/main" val="20000"/>
                    </a:ext>
                  </a:extLst>
                </a:gridCol>
                <a:gridCol w="1017814">
                  <a:extLst>
                    <a:ext uri="{9D8B030D-6E8A-4147-A177-3AD203B41FA5}">
                      <a16:colId xmlns:a16="http://schemas.microsoft.com/office/drawing/2014/main" val="20001"/>
                    </a:ext>
                  </a:extLst>
                </a:gridCol>
                <a:gridCol w="832757">
                  <a:extLst>
                    <a:ext uri="{9D8B030D-6E8A-4147-A177-3AD203B41FA5}">
                      <a16:colId xmlns:a16="http://schemas.microsoft.com/office/drawing/2014/main" val="20002"/>
                    </a:ext>
                  </a:extLst>
                </a:gridCol>
                <a:gridCol w="1110343">
                  <a:extLst>
                    <a:ext uri="{9D8B030D-6E8A-4147-A177-3AD203B41FA5}">
                      <a16:colId xmlns:a16="http://schemas.microsoft.com/office/drawing/2014/main" val="20003"/>
                    </a:ext>
                  </a:extLst>
                </a:gridCol>
                <a:gridCol w="1758043">
                  <a:extLst>
                    <a:ext uri="{9D8B030D-6E8A-4147-A177-3AD203B41FA5}">
                      <a16:colId xmlns:a16="http://schemas.microsoft.com/office/drawing/2014/main" val="20004"/>
                    </a:ext>
                  </a:extLst>
                </a:gridCol>
              </a:tblGrid>
              <a:tr h="502174">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err="1">
                          <a:ln>
                            <a:noFill/>
                          </a:ln>
                          <a:solidFill>
                            <a:schemeClr val="tx1"/>
                          </a:solidFill>
                          <a:effectLst/>
                          <a:latin typeface="+mn-lt"/>
                        </a:rPr>
                        <a:t>Zipcode</a:t>
                      </a:r>
                      <a:endParaRPr kumimoji="0" lang="en-US" altLang="en-US" sz="18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Gender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2174">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2174">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Heart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2174">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26797">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2174">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4766*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Gastritis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A526F4BB-2404-4473-AFC2-1CB84B86BF6D}"/>
              </a:ext>
            </a:extLst>
          </p:cNvPr>
          <p:cNvSpPr/>
          <p:nvPr/>
        </p:nvSpPr>
        <p:spPr>
          <a:xfrm>
            <a:off x="6248400" y="1179909"/>
            <a:ext cx="5314950" cy="461665"/>
          </a:xfrm>
          <a:prstGeom prst="rect">
            <a:avLst/>
          </a:prstGeom>
        </p:spPr>
        <p:txBody>
          <a:bodyPr wrap="square">
            <a:spAutoFit/>
          </a:bodyPr>
          <a:lstStyle/>
          <a:p>
            <a:pPr eaLnBrk="1" hangingPunct="1">
              <a:buFont typeface="Wingdings" pitchFamily="2" charset="2"/>
              <a:buNone/>
            </a:pPr>
            <a:r>
              <a:rPr lang="en-US" altLang="zh-CN" dirty="0">
                <a:latin typeface="+mn-lt"/>
                <a:ea typeface="宋体" pitchFamily="2" charset="-122"/>
              </a:rPr>
              <a:t>A completely generalized table</a:t>
            </a:r>
          </a:p>
        </p:txBody>
      </p:sp>
      <p:graphicFrame>
        <p:nvGraphicFramePr>
          <p:cNvPr id="2" name="Table 1">
            <a:extLst>
              <a:ext uri="{FF2B5EF4-FFF2-40B4-BE49-F238E27FC236}">
                <a16:creationId xmlns:a16="http://schemas.microsoft.com/office/drawing/2014/main" id="{813706DE-7ECD-4BDB-8330-1D4E2E19C4F1}"/>
              </a:ext>
            </a:extLst>
          </p:cNvPr>
          <p:cNvGraphicFramePr>
            <a:graphicFrameLocks noGrp="1"/>
          </p:cNvGraphicFramePr>
          <p:nvPr>
            <p:extLst>
              <p:ext uri="{D42A27DB-BD31-4B8C-83A1-F6EECF244321}">
                <p14:modId xmlns:p14="http://schemas.microsoft.com/office/powerpoint/2010/main" val="1424770958"/>
              </p:ext>
            </p:extLst>
          </p:nvPr>
        </p:nvGraphicFramePr>
        <p:xfrm>
          <a:off x="628650" y="2832837"/>
          <a:ext cx="4248150" cy="1010920"/>
        </p:xfrm>
        <a:graphic>
          <a:graphicData uri="http://schemas.openxmlformats.org/drawingml/2006/table">
            <a:tbl>
              <a:tblPr firstRow="1" bandRow="1">
                <a:tableStyleId>{5C22544A-7EE6-4342-B048-85BDC9FD1C3A}</a:tableStyleId>
              </a:tblPr>
              <a:tblGrid>
                <a:gridCol w="2124075">
                  <a:extLst>
                    <a:ext uri="{9D8B030D-6E8A-4147-A177-3AD203B41FA5}">
                      <a16:colId xmlns:a16="http://schemas.microsoft.com/office/drawing/2014/main" val="940573698"/>
                    </a:ext>
                  </a:extLst>
                </a:gridCol>
                <a:gridCol w="2124075">
                  <a:extLst>
                    <a:ext uri="{9D8B030D-6E8A-4147-A177-3AD203B41FA5}">
                      <a16:colId xmlns:a16="http://schemas.microsoft.com/office/drawing/2014/main" val="2561528375"/>
                    </a:ext>
                  </a:extLst>
                </a:gridCol>
              </a:tblGrid>
              <a:tr h="370840">
                <a:tc>
                  <a:txBody>
                    <a:bodyPr/>
                    <a:lstStyle/>
                    <a:p>
                      <a:pPr algn="ctr"/>
                      <a:r>
                        <a:rPr kumimoji="0" lang="en-US" altLang="zh-CN" sz="1800" b="1" i="0" u="none" strike="noStrike" cap="none" normalizeH="0" baseline="0" dirty="0">
                          <a:ln>
                            <a:noFill/>
                          </a:ln>
                          <a:solidFill>
                            <a:schemeClr val="accent4"/>
                          </a:solidFill>
                          <a:effectLst/>
                          <a:latin typeface="+mn-lt"/>
                          <a:ea typeface="宋体" pitchFamily="2" charset="-122"/>
                        </a:rPr>
                        <a:t>Belief</a:t>
                      </a:r>
                      <a:endParaRPr lang="en-US" b="1" dirty="0">
                        <a:solidFill>
                          <a:schemeClr val="accent4"/>
                        </a:solidFill>
                        <a:latin typeface="+mn-lt"/>
                      </a:endParaRPr>
                    </a:p>
                  </a:txBody>
                  <a:tcPr/>
                </a:tc>
                <a:tc>
                  <a:txBody>
                    <a:bodyPr/>
                    <a:lstStyle/>
                    <a:p>
                      <a:pPr algn="ctr"/>
                      <a:r>
                        <a:rPr kumimoji="0" lang="en-US" altLang="zh-CN" sz="1800" b="1" i="0" u="none" strike="noStrike" cap="none" normalizeH="0" baseline="0" dirty="0">
                          <a:ln>
                            <a:noFill/>
                          </a:ln>
                          <a:solidFill>
                            <a:schemeClr val="accent4"/>
                          </a:solidFill>
                          <a:effectLst/>
                          <a:latin typeface="+mn-lt"/>
                          <a:ea typeface="宋体" pitchFamily="2" charset="-122"/>
                        </a:rPr>
                        <a:t>Knowledge</a:t>
                      </a:r>
                      <a:endParaRPr lang="en-US" b="1" dirty="0">
                        <a:solidFill>
                          <a:schemeClr val="accent4"/>
                        </a:solidFill>
                        <a:latin typeface="+mn-lt"/>
                      </a:endParaRPr>
                    </a:p>
                  </a:txBody>
                  <a:tcPr/>
                </a:tc>
                <a:extLst>
                  <a:ext uri="{0D108BD9-81ED-4DB2-BD59-A6C34878D82A}">
                    <a16:rowId xmlns:a16="http://schemas.microsoft.com/office/drawing/2014/main" val="5791079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cap="none" normalizeH="0" baseline="0" dirty="0">
                          <a:ln>
                            <a:noFill/>
                          </a:ln>
                          <a:solidFill>
                            <a:schemeClr val="tx1"/>
                          </a:solidFill>
                          <a:effectLst/>
                          <a:latin typeface="+mn-lt"/>
                          <a:ea typeface="宋体" pitchFamily="2" charset="-122"/>
                        </a:rPr>
                        <a:t>B</a:t>
                      </a:r>
                      <a:r>
                        <a:rPr kumimoji="0" lang="en-US" altLang="zh-CN" sz="1800" b="0" i="0" u="none" strike="noStrike" cap="none" normalizeH="0" baseline="-25000" dirty="0">
                          <a:ln>
                            <a:noFill/>
                          </a:ln>
                          <a:solidFill>
                            <a:schemeClr val="tx1"/>
                          </a:solidFill>
                          <a:effectLst/>
                          <a:latin typeface="+mn-lt"/>
                          <a:ea typeface="宋体" pitchFamily="2" charset="-122"/>
                        </a:rPr>
                        <a:t>0</a:t>
                      </a:r>
                    </a:p>
                  </a:txBody>
                  <a:tcPr/>
                </a:tc>
                <a:tc>
                  <a:txBody>
                    <a:bodyPr/>
                    <a:lstStyle/>
                    <a:p>
                      <a:pPr algn="l"/>
                      <a:r>
                        <a:rPr lang="en-US" sz="1800" b="0" i="0" u="none" strike="noStrike" kern="1200" baseline="0" dirty="0">
                          <a:solidFill>
                            <a:schemeClr val="dk1"/>
                          </a:solidFill>
                          <a:latin typeface="+mn-lt"/>
                          <a:ea typeface="+mn-ea"/>
                          <a:cs typeface="+mn-cs"/>
                        </a:rPr>
                        <a:t>External Knowledge</a:t>
                      </a:r>
                      <a:endParaRPr lang="en-US" dirty="0">
                        <a:latin typeface="+mn-lt"/>
                      </a:endParaRPr>
                    </a:p>
                  </a:txBody>
                  <a:tcPr/>
                </a:tc>
                <a:extLst>
                  <a:ext uri="{0D108BD9-81ED-4DB2-BD59-A6C34878D82A}">
                    <a16:rowId xmlns:a16="http://schemas.microsoft.com/office/drawing/2014/main" val="1367670137"/>
                  </a:ext>
                </a:extLst>
              </a:tr>
            </a:tbl>
          </a:graphicData>
        </a:graphic>
      </p:graphicFrame>
      <p:sp>
        <p:nvSpPr>
          <p:cNvPr id="28" name="Rectangle 12">
            <a:extLst>
              <a:ext uri="{FF2B5EF4-FFF2-40B4-BE49-F238E27FC236}">
                <a16:creationId xmlns:a16="http://schemas.microsoft.com/office/drawing/2014/main" id="{47C0C104-E17A-449E-AA9D-BCE56487DA69}"/>
              </a:ext>
            </a:extLst>
          </p:cNvPr>
          <p:cNvSpPr>
            <a:spLocks noChangeArrowheads="1"/>
          </p:cNvSpPr>
          <p:nvPr/>
        </p:nvSpPr>
        <p:spPr bwMode="auto">
          <a:xfrm>
            <a:off x="3333750" y="1630568"/>
            <a:ext cx="990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5400" i="0" dirty="0">
                <a:latin typeface="+mn-lt"/>
                <a:sym typeface="Webdings" pitchFamily="18" charset="2"/>
              </a:rPr>
              <a:t></a:t>
            </a:r>
          </a:p>
        </p:txBody>
      </p:sp>
      <p:sp>
        <p:nvSpPr>
          <p:cNvPr id="34" name="Rectangle 3">
            <a:extLst>
              <a:ext uri="{FF2B5EF4-FFF2-40B4-BE49-F238E27FC236}">
                <a16:creationId xmlns:a16="http://schemas.microsoft.com/office/drawing/2014/main" id="{EDD797CF-06B0-4919-B76C-3692C0FE4295}"/>
              </a:ext>
            </a:extLst>
          </p:cNvPr>
          <p:cNvSpPr txBox="1">
            <a:spLocks noChangeArrowheads="1"/>
          </p:cNvSpPr>
          <p:nvPr/>
        </p:nvSpPr>
        <p:spPr>
          <a:xfrm>
            <a:off x="628650" y="1161380"/>
            <a:ext cx="3200400" cy="369332"/>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4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fontAlgn="auto">
              <a:spcAft>
                <a:spcPts val="0"/>
              </a:spcAft>
            </a:pPr>
            <a:r>
              <a:rPr lang="en-US" altLang="zh-CN" dirty="0">
                <a:latin typeface="+mn-lt"/>
                <a:ea typeface="宋体" pitchFamily="2" charset="-122"/>
              </a:rPr>
              <a:t>Rationale</a:t>
            </a:r>
          </a:p>
        </p:txBody>
      </p:sp>
      <p:sp>
        <p:nvSpPr>
          <p:cNvPr id="96258" name="Rectangle 2"/>
          <p:cNvSpPr>
            <a:spLocks noGrp="1" noChangeArrowheads="1"/>
          </p:cNvSpPr>
          <p:nvPr>
            <p:ph type="ctrTitle"/>
          </p:nvPr>
        </p:nvSpPr>
        <p:spPr/>
        <p:txBody>
          <a:bodyPr/>
          <a:lstStyle/>
          <a:p>
            <a:r>
              <a:rPr lang="en-US" altLang="zh-CN"/>
              <a:t>t-Closeness [Li et al. 2007]</a:t>
            </a:r>
            <a:endParaRPr lang="en-US" altLang="en-US" dirty="0"/>
          </a:p>
        </p:txBody>
      </p:sp>
    </p:spTree>
    <p:extLst>
      <p:ext uri="{BB962C8B-B14F-4D97-AF65-F5344CB8AC3E}">
        <p14:creationId xmlns:p14="http://schemas.microsoft.com/office/powerpoint/2010/main" val="3680706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13706DE-7ECD-4BDB-8330-1D4E2E19C4F1}"/>
              </a:ext>
            </a:extLst>
          </p:cNvPr>
          <p:cNvGraphicFramePr>
            <a:graphicFrameLocks noGrp="1"/>
          </p:cNvGraphicFramePr>
          <p:nvPr>
            <p:extLst>
              <p:ext uri="{D42A27DB-BD31-4B8C-83A1-F6EECF244321}">
                <p14:modId xmlns:p14="http://schemas.microsoft.com/office/powerpoint/2010/main" val="341292032"/>
              </p:ext>
            </p:extLst>
          </p:nvPr>
        </p:nvGraphicFramePr>
        <p:xfrm>
          <a:off x="628650" y="2832837"/>
          <a:ext cx="4248150" cy="1925320"/>
        </p:xfrm>
        <a:graphic>
          <a:graphicData uri="http://schemas.openxmlformats.org/drawingml/2006/table">
            <a:tbl>
              <a:tblPr firstRow="1" bandRow="1">
                <a:tableStyleId>{5C22544A-7EE6-4342-B048-85BDC9FD1C3A}</a:tableStyleId>
              </a:tblPr>
              <a:tblGrid>
                <a:gridCol w="2124075">
                  <a:extLst>
                    <a:ext uri="{9D8B030D-6E8A-4147-A177-3AD203B41FA5}">
                      <a16:colId xmlns:a16="http://schemas.microsoft.com/office/drawing/2014/main" val="940573698"/>
                    </a:ext>
                  </a:extLst>
                </a:gridCol>
                <a:gridCol w="2124075">
                  <a:extLst>
                    <a:ext uri="{9D8B030D-6E8A-4147-A177-3AD203B41FA5}">
                      <a16:colId xmlns:a16="http://schemas.microsoft.com/office/drawing/2014/main" val="2561528375"/>
                    </a:ext>
                  </a:extLst>
                </a:gridCol>
              </a:tblGrid>
              <a:tr h="370840">
                <a:tc>
                  <a:txBody>
                    <a:bodyPr/>
                    <a:lstStyle/>
                    <a:p>
                      <a:pPr algn="ctr"/>
                      <a:r>
                        <a:rPr kumimoji="0" lang="en-US" altLang="zh-CN" sz="1800" b="1" i="0" u="none" strike="noStrike" cap="none" normalizeH="0" baseline="0" dirty="0">
                          <a:ln>
                            <a:noFill/>
                          </a:ln>
                          <a:solidFill>
                            <a:schemeClr val="accent4"/>
                          </a:solidFill>
                          <a:effectLst/>
                          <a:latin typeface="+mn-lt"/>
                          <a:ea typeface="宋体" pitchFamily="2" charset="-122"/>
                        </a:rPr>
                        <a:t>Belief</a:t>
                      </a:r>
                      <a:endParaRPr lang="en-US" b="1" dirty="0">
                        <a:solidFill>
                          <a:schemeClr val="accent4"/>
                        </a:solidFill>
                        <a:latin typeface="+mn-lt"/>
                      </a:endParaRPr>
                    </a:p>
                  </a:txBody>
                  <a:tcPr/>
                </a:tc>
                <a:tc>
                  <a:txBody>
                    <a:bodyPr/>
                    <a:lstStyle/>
                    <a:p>
                      <a:pPr algn="ctr"/>
                      <a:r>
                        <a:rPr kumimoji="0" lang="en-US" altLang="zh-CN" sz="1800" b="1" i="0" u="none" strike="noStrike" cap="none" normalizeH="0" baseline="0" dirty="0">
                          <a:ln>
                            <a:noFill/>
                          </a:ln>
                          <a:solidFill>
                            <a:schemeClr val="accent4"/>
                          </a:solidFill>
                          <a:effectLst/>
                          <a:latin typeface="+mn-lt"/>
                          <a:ea typeface="宋体" pitchFamily="2" charset="-122"/>
                        </a:rPr>
                        <a:t>Knowledge</a:t>
                      </a:r>
                      <a:endParaRPr lang="en-US" b="1" dirty="0">
                        <a:solidFill>
                          <a:schemeClr val="accent4"/>
                        </a:solidFill>
                        <a:latin typeface="+mn-lt"/>
                      </a:endParaRPr>
                    </a:p>
                  </a:txBody>
                  <a:tcPr/>
                </a:tc>
                <a:extLst>
                  <a:ext uri="{0D108BD9-81ED-4DB2-BD59-A6C34878D82A}">
                    <a16:rowId xmlns:a16="http://schemas.microsoft.com/office/drawing/2014/main" val="5791079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cap="none" normalizeH="0" baseline="0" dirty="0">
                          <a:ln>
                            <a:noFill/>
                          </a:ln>
                          <a:solidFill>
                            <a:schemeClr val="tx1"/>
                          </a:solidFill>
                          <a:effectLst/>
                          <a:latin typeface="+mn-lt"/>
                          <a:ea typeface="宋体" pitchFamily="2" charset="-122"/>
                        </a:rPr>
                        <a:t>B</a:t>
                      </a:r>
                      <a:r>
                        <a:rPr kumimoji="0" lang="en-US" altLang="zh-CN" sz="1800" b="0" i="0" u="none" strike="noStrike" cap="none" normalizeH="0" baseline="-25000" dirty="0">
                          <a:ln>
                            <a:noFill/>
                          </a:ln>
                          <a:solidFill>
                            <a:schemeClr val="tx1"/>
                          </a:solidFill>
                          <a:effectLst/>
                          <a:latin typeface="+mn-lt"/>
                          <a:ea typeface="宋体" pitchFamily="2" charset="-122"/>
                        </a:rPr>
                        <a:t>0</a:t>
                      </a:r>
                    </a:p>
                  </a:txBody>
                  <a:tcPr/>
                </a:tc>
                <a:tc>
                  <a:txBody>
                    <a:bodyPr/>
                    <a:lstStyle/>
                    <a:p>
                      <a:pPr algn="l"/>
                      <a:r>
                        <a:rPr lang="en-US" sz="1800" b="0" i="0" u="none" strike="noStrike" kern="1200" baseline="0" dirty="0">
                          <a:solidFill>
                            <a:schemeClr val="dk1"/>
                          </a:solidFill>
                          <a:latin typeface="+mn-lt"/>
                          <a:ea typeface="+mn-ea"/>
                          <a:cs typeface="+mn-cs"/>
                        </a:rPr>
                        <a:t>External Knowledge</a:t>
                      </a:r>
                      <a:endParaRPr lang="en-US" dirty="0">
                        <a:latin typeface="+mn-lt"/>
                      </a:endParaRPr>
                    </a:p>
                  </a:txBody>
                  <a:tcPr/>
                </a:tc>
                <a:extLst>
                  <a:ext uri="{0D108BD9-81ED-4DB2-BD59-A6C34878D82A}">
                    <a16:rowId xmlns:a16="http://schemas.microsoft.com/office/drawing/2014/main" val="13676701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cap="none" normalizeH="0" baseline="0" dirty="0">
                          <a:ln>
                            <a:noFill/>
                          </a:ln>
                          <a:solidFill>
                            <a:schemeClr val="tx1"/>
                          </a:solidFill>
                          <a:effectLst/>
                          <a:latin typeface="+mn-lt"/>
                          <a:ea typeface="宋体" pitchFamily="2" charset="-122"/>
                        </a:rPr>
                        <a:t>B</a:t>
                      </a:r>
                      <a:r>
                        <a:rPr kumimoji="0" lang="en-US" altLang="zh-CN" sz="1800" b="0" i="0" u="none" strike="noStrike" cap="none" normalizeH="0" baseline="-25000" dirty="0">
                          <a:ln>
                            <a:noFill/>
                          </a:ln>
                          <a:solidFill>
                            <a:schemeClr val="tx1"/>
                          </a:solidFill>
                          <a:effectLst/>
                          <a:latin typeface="+mn-lt"/>
                          <a:ea typeface="宋体" pitchFamily="2" charset="-122"/>
                        </a:rPr>
                        <a:t>1</a:t>
                      </a:r>
                    </a:p>
                  </a:txBody>
                  <a:tcPr/>
                </a:tc>
                <a:tc>
                  <a:txBody>
                    <a:bodyPr/>
                    <a:lstStyle/>
                    <a:p>
                      <a:pPr algn="l"/>
                      <a:r>
                        <a:rPr lang="en-US" dirty="0">
                          <a:latin typeface="+mn-lt"/>
                        </a:rPr>
                        <a:t>Overall distribution Q of sensitive values</a:t>
                      </a:r>
                    </a:p>
                  </a:txBody>
                  <a:tcPr/>
                </a:tc>
                <a:extLst>
                  <a:ext uri="{0D108BD9-81ED-4DB2-BD59-A6C34878D82A}">
                    <a16:rowId xmlns:a16="http://schemas.microsoft.com/office/drawing/2014/main" val="2012733817"/>
                  </a:ext>
                </a:extLst>
              </a:tr>
            </a:tbl>
          </a:graphicData>
        </a:graphic>
      </p:graphicFrame>
      <p:sp>
        <p:nvSpPr>
          <p:cNvPr id="28" name="Rectangle 12">
            <a:extLst>
              <a:ext uri="{FF2B5EF4-FFF2-40B4-BE49-F238E27FC236}">
                <a16:creationId xmlns:a16="http://schemas.microsoft.com/office/drawing/2014/main" id="{47C0C104-E17A-449E-AA9D-BCE56487DA69}"/>
              </a:ext>
            </a:extLst>
          </p:cNvPr>
          <p:cNvSpPr>
            <a:spLocks noChangeArrowheads="1"/>
          </p:cNvSpPr>
          <p:nvPr/>
        </p:nvSpPr>
        <p:spPr bwMode="auto">
          <a:xfrm>
            <a:off x="3333750" y="1630568"/>
            <a:ext cx="990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5400" i="0" dirty="0">
                <a:latin typeface="+mn-lt"/>
                <a:sym typeface="Webdings" pitchFamily="18" charset="2"/>
              </a:rPr>
              <a:t></a:t>
            </a:r>
          </a:p>
        </p:txBody>
      </p:sp>
      <p:sp>
        <p:nvSpPr>
          <p:cNvPr id="34" name="Rectangle 3">
            <a:extLst>
              <a:ext uri="{FF2B5EF4-FFF2-40B4-BE49-F238E27FC236}">
                <a16:creationId xmlns:a16="http://schemas.microsoft.com/office/drawing/2014/main" id="{EDD797CF-06B0-4919-B76C-3692C0FE4295}"/>
              </a:ext>
            </a:extLst>
          </p:cNvPr>
          <p:cNvSpPr txBox="1">
            <a:spLocks noChangeArrowheads="1"/>
          </p:cNvSpPr>
          <p:nvPr/>
        </p:nvSpPr>
        <p:spPr>
          <a:xfrm>
            <a:off x="628650" y="1161380"/>
            <a:ext cx="3200400" cy="369332"/>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4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fontAlgn="auto">
              <a:spcAft>
                <a:spcPts val="0"/>
              </a:spcAft>
            </a:pPr>
            <a:r>
              <a:rPr lang="en-US" altLang="zh-CN" dirty="0">
                <a:latin typeface="+mn-lt"/>
                <a:ea typeface="宋体" pitchFamily="2" charset="-122"/>
              </a:rPr>
              <a:t>Rationale</a:t>
            </a:r>
          </a:p>
        </p:txBody>
      </p:sp>
      <p:sp>
        <p:nvSpPr>
          <p:cNvPr id="96258" name="Rectangle 2"/>
          <p:cNvSpPr>
            <a:spLocks noGrp="1" noChangeArrowheads="1"/>
          </p:cNvSpPr>
          <p:nvPr>
            <p:ph type="ctrTitle"/>
          </p:nvPr>
        </p:nvSpPr>
        <p:spPr/>
        <p:txBody>
          <a:bodyPr/>
          <a:lstStyle/>
          <a:p>
            <a:r>
              <a:rPr lang="en-US" altLang="zh-CN"/>
              <a:t>t-Closeness [Li et al. 2007]</a:t>
            </a:r>
            <a:endParaRPr lang="en-US" altLang="en-US" dirty="0"/>
          </a:p>
        </p:txBody>
      </p:sp>
    </p:spTree>
    <p:extLst>
      <p:ext uri="{BB962C8B-B14F-4D97-AF65-F5344CB8AC3E}">
        <p14:creationId xmlns:p14="http://schemas.microsoft.com/office/powerpoint/2010/main" val="3169938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234" descr="Arrow pointing from a released table to Rational">
            <a:extLst>
              <a:ext uri="{FF2B5EF4-FFF2-40B4-BE49-F238E27FC236}">
                <a16:creationId xmlns:a16="http://schemas.microsoft.com/office/drawing/2014/main" id="{B7B5FE2F-156D-4648-9994-18BD9E76A4A4}"/>
              </a:ext>
            </a:extLst>
          </p:cNvPr>
          <p:cNvGraphicFramePr>
            <a:graphicFrameLocks noChangeAspect="1"/>
          </p:cNvGraphicFramePr>
          <p:nvPr>
            <p:extLst>
              <p:ext uri="{D42A27DB-BD31-4B8C-83A1-F6EECF244321}">
                <p14:modId xmlns:p14="http://schemas.microsoft.com/office/powerpoint/2010/main" val="1413745806"/>
              </p:ext>
            </p:extLst>
          </p:nvPr>
        </p:nvGraphicFramePr>
        <p:xfrm>
          <a:off x="4111625" y="1835150"/>
          <a:ext cx="1984375" cy="488950"/>
        </p:xfrm>
        <a:graphic>
          <a:graphicData uri="http://schemas.openxmlformats.org/presentationml/2006/ole">
            <mc:AlternateContent xmlns:mc="http://schemas.openxmlformats.org/markup-compatibility/2006">
              <mc:Choice xmlns:v="urn:schemas-microsoft-com:vml" Requires="v">
                <p:oleObj spid="_x0000_s2060" name="Visio" r:id="rId3" imgW="949183" imgH="492015" progId="Visio.Drawing.11">
                  <p:embed/>
                </p:oleObj>
              </mc:Choice>
              <mc:Fallback>
                <p:oleObj name="Visio" r:id="rId3" imgW="949183" imgH="492015" progId="Visio.Drawing.11">
                  <p:embed/>
                  <p:pic>
                    <p:nvPicPr>
                      <p:cNvPr id="10" name="Object 234" descr="Arrow pointing from a released table to Rational">
                        <a:extLst>
                          <a:ext uri="{FF2B5EF4-FFF2-40B4-BE49-F238E27FC236}">
                            <a16:creationId xmlns:a16="http://schemas.microsoft.com/office/drawing/2014/main" id="{B7B5FE2F-156D-4648-9994-18BD9E76A4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25" y="1835150"/>
                        <a:ext cx="1984375" cy="488950"/>
                      </a:xfrm>
                      <a:prstGeom prst="rect">
                        <a:avLst/>
                      </a:prstGeom>
                      <a:noFill/>
                      <a:ln>
                        <a:noFill/>
                      </a:ln>
                      <a:effectLst/>
                      <a:extLst/>
                    </p:spPr>
                  </p:pic>
                </p:oleObj>
              </mc:Fallback>
            </mc:AlternateContent>
          </a:graphicData>
        </a:graphic>
      </p:graphicFrame>
      <p:graphicFrame>
        <p:nvGraphicFramePr>
          <p:cNvPr id="6" name="Group 151">
            <a:extLst>
              <a:ext uri="{FF2B5EF4-FFF2-40B4-BE49-F238E27FC236}">
                <a16:creationId xmlns:a16="http://schemas.microsoft.com/office/drawing/2014/main" id="{D1AA504C-33B5-4F79-9E44-70031FD3A144}"/>
              </a:ext>
            </a:extLst>
          </p:cNvPr>
          <p:cNvGraphicFramePr>
            <a:graphicFrameLocks/>
          </p:cNvGraphicFramePr>
          <p:nvPr>
            <p:extLst>
              <p:ext uri="{D42A27DB-BD31-4B8C-83A1-F6EECF244321}">
                <p14:modId xmlns:p14="http://schemas.microsoft.com/office/powerpoint/2010/main" val="2138580619"/>
              </p:ext>
            </p:extLst>
          </p:nvPr>
        </p:nvGraphicFramePr>
        <p:xfrm>
          <a:off x="6248400" y="1886605"/>
          <a:ext cx="5366656" cy="3084789"/>
        </p:xfrm>
        <a:graphic>
          <a:graphicData uri="http://schemas.openxmlformats.org/drawingml/2006/table">
            <a:tbl>
              <a:tblPr firstRow="1"/>
              <a:tblGrid>
                <a:gridCol w="647700">
                  <a:extLst>
                    <a:ext uri="{9D8B030D-6E8A-4147-A177-3AD203B41FA5}">
                      <a16:colId xmlns:a16="http://schemas.microsoft.com/office/drawing/2014/main" val="20000"/>
                    </a:ext>
                  </a:extLst>
                </a:gridCol>
                <a:gridCol w="1017814">
                  <a:extLst>
                    <a:ext uri="{9D8B030D-6E8A-4147-A177-3AD203B41FA5}">
                      <a16:colId xmlns:a16="http://schemas.microsoft.com/office/drawing/2014/main" val="20001"/>
                    </a:ext>
                  </a:extLst>
                </a:gridCol>
                <a:gridCol w="832757">
                  <a:extLst>
                    <a:ext uri="{9D8B030D-6E8A-4147-A177-3AD203B41FA5}">
                      <a16:colId xmlns:a16="http://schemas.microsoft.com/office/drawing/2014/main" val="20002"/>
                    </a:ext>
                  </a:extLst>
                </a:gridCol>
                <a:gridCol w="1110342">
                  <a:extLst>
                    <a:ext uri="{9D8B030D-6E8A-4147-A177-3AD203B41FA5}">
                      <a16:colId xmlns:a16="http://schemas.microsoft.com/office/drawing/2014/main" val="20003"/>
                    </a:ext>
                  </a:extLst>
                </a:gridCol>
                <a:gridCol w="1758043">
                  <a:extLst>
                    <a:ext uri="{9D8B030D-6E8A-4147-A177-3AD203B41FA5}">
                      <a16:colId xmlns:a16="http://schemas.microsoft.com/office/drawing/2014/main" val="20004"/>
                    </a:ext>
                  </a:extLst>
                </a:gridCol>
              </a:tblGrid>
              <a:tr h="403657">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err="1">
                          <a:ln>
                            <a:noFill/>
                          </a:ln>
                          <a:solidFill>
                            <a:schemeClr val="tx1"/>
                          </a:solidFill>
                          <a:effectLst/>
                          <a:latin typeface="+mn-lt"/>
                        </a:rPr>
                        <a:t>Zipcode</a:t>
                      </a:r>
                      <a:endParaRPr kumimoji="0" lang="en-US" altLang="en-US" sz="18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Gender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3657">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3657">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Heart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3657">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6504">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3657">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000">
                          <a:solidFill>
                            <a:schemeClr val="tx1"/>
                          </a:solidFill>
                          <a:latin typeface="Verdana" pitchFamily="34" charset="0"/>
                        </a:defRPr>
                      </a:lvl1pPr>
                      <a:lvl2pPr marL="471488">
                        <a:spcBef>
                          <a:spcPct val="20000"/>
                        </a:spcBef>
                        <a:buClr>
                          <a:schemeClr val="accent2"/>
                        </a:buClr>
                        <a:buFont typeface="Wingdings" pitchFamily="2" charset="2"/>
                        <a:defRPr sz="1600">
                          <a:solidFill>
                            <a:schemeClr val="tx1"/>
                          </a:solidFill>
                          <a:latin typeface="Verdana" pitchFamily="34" charset="0"/>
                        </a:defRPr>
                      </a:lvl2pPr>
                      <a:lvl3pPr marL="909638">
                        <a:spcBef>
                          <a:spcPct val="20000"/>
                        </a:spcBef>
                        <a:buClr>
                          <a:schemeClr val="accent2"/>
                        </a:buClr>
                        <a:buFont typeface="Wingdings" pitchFamily="2" charset="2"/>
                        <a:defRPr sz="1400">
                          <a:solidFill>
                            <a:schemeClr val="tx1"/>
                          </a:solidFill>
                          <a:latin typeface="Verdana" pitchFamily="34" charset="0"/>
                        </a:defRPr>
                      </a:lvl3pPr>
                      <a:lvl4pPr marL="1306513">
                        <a:spcBef>
                          <a:spcPct val="20000"/>
                        </a:spcBef>
                        <a:buClr>
                          <a:schemeClr val="accent2"/>
                        </a:buClr>
                        <a:buFont typeface="Wingdings" pitchFamily="2" charset="2"/>
                        <a:defRPr sz="1200">
                          <a:solidFill>
                            <a:schemeClr val="tx1"/>
                          </a:solidFill>
                          <a:latin typeface="Verdana" pitchFamily="34" charset="0"/>
                        </a:defRPr>
                      </a:lvl4pPr>
                      <a:lvl5pPr marL="1695450">
                        <a:spcBef>
                          <a:spcPct val="25000"/>
                        </a:spcBef>
                        <a:buClr>
                          <a:schemeClr val="accent2"/>
                        </a:buClr>
                        <a:buFont typeface="Wingdings" pitchFamily="2" charset="2"/>
                        <a:defRPr sz="1200">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sz="1200">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sz="1200">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sz="1200">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sz="12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0" i="0" u="none" strike="noStrike" cap="none" normalizeH="0" baseline="0" dirty="0">
                          <a:ln>
                            <a:noFill/>
                          </a:ln>
                          <a:solidFill>
                            <a:schemeClr val="tx1"/>
                          </a:solidFill>
                          <a:effectLst/>
                          <a:latin typeface="+mn-lt"/>
                        </a:rPr>
                        <a:t>Gastritis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A526F4BB-2404-4473-AFC2-1CB84B86BF6D}"/>
              </a:ext>
            </a:extLst>
          </p:cNvPr>
          <p:cNvSpPr/>
          <p:nvPr/>
        </p:nvSpPr>
        <p:spPr>
          <a:xfrm>
            <a:off x="6248400" y="1179909"/>
            <a:ext cx="5314950" cy="461665"/>
          </a:xfrm>
          <a:prstGeom prst="rect">
            <a:avLst/>
          </a:prstGeom>
        </p:spPr>
        <p:txBody>
          <a:bodyPr wrap="square">
            <a:spAutoFit/>
          </a:bodyPr>
          <a:lstStyle/>
          <a:p>
            <a:pPr eaLnBrk="1" hangingPunct="1">
              <a:buFont typeface="Wingdings" pitchFamily="2" charset="2"/>
              <a:buNone/>
            </a:pPr>
            <a:r>
              <a:rPr lang="en-US" altLang="zh-CN" dirty="0">
                <a:latin typeface="+mn-lt"/>
                <a:ea typeface="宋体" pitchFamily="2" charset="-122"/>
              </a:rPr>
              <a:t>A released table</a:t>
            </a:r>
          </a:p>
        </p:txBody>
      </p:sp>
      <p:graphicFrame>
        <p:nvGraphicFramePr>
          <p:cNvPr id="2" name="Table 1">
            <a:extLst>
              <a:ext uri="{FF2B5EF4-FFF2-40B4-BE49-F238E27FC236}">
                <a16:creationId xmlns:a16="http://schemas.microsoft.com/office/drawing/2014/main" id="{813706DE-7ECD-4BDB-8330-1D4E2E19C4F1}"/>
              </a:ext>
            </a:extLst>
          </p:cNvPr>
          <p:cNvGraphicFramePr>
            <a:graphicFrameLocks noGrp="1"/>
          </p:cNvGraphicFramePr>
          <p:nvPr>
            <p:extLst>
              <p:ext uri="{D42A27DB-BD31-4B8C-83A1-F6EECF244321}">
                <p14:modId xmlns:p14="http://schemas.microsoft.com/office/powerpoint/2010/main" val="3340273777"/>
              </p:ext>
            </p:extLst>
          </p:nvPr>
        </p:nvGraphicFramePr>
        <p:xfrm>
          <a:off x="628650" y="2832837"/>
          <a:ext cx="4248150" cy="1925320"/>
        </p:xfrm>
        <a:graphic>
          <a:graphicData uri="http://schemas.openxmlformats.org/drawingml/2006/table">
            <a:tbl>
              <a:tblPr firstRow="1" bandRow="1">
                <a:tableStyleId>{5C22544A-7EE6-4342-B048-85BDC9FD1C3A}</a:tableStyleId>
              </a:tblPr>
              <a:tblGrid>
                <a:gridCol w="2124075">
                  <a:extLst>
                    <a:ext uri="{9D8B030D-6E8A-4147-A177-3AD203B41FA5}">
                      <a16:colId xmlns:a16="http://schemas.microsoft.com/office/drawing/2014/main" val="940573698"/>
                    </a:ext>
                  </a:extLst>
                </a:gridCol>
                <a:gridCol w="2124075">
                  <a:extLst>
                    <a:ext uri="{9D8B030D-6E8A-4147-A177-3AD203B41FA5}">
                      <a16:colId xmlns:a16="http://schemas.microsoft.com/office/drawing/2014/main" val="2561528375"/>
                    </a:ext>
                  </a:extLst>
                </a:gridCol>
              </a:tblGrid>
              <a:tr h="370840">
                <a:tc>
                  <a:txBody>
                    <a:bodyPr/>
                    <a:lstStyle/>
                    <a:p>
                      <a:pPr algn="ctr"/>
                      <a:r>
                        <a:rPr kumimoji="0" lang="en-US" altLang="zh-CN" sz="1800" b="1" i="0" u="none" strike="noStrike" cap="none" normalizeH="0" baseline="0" dirty="0">
                          <a:ln>
                            <a:noFill/>
                          </a:ln>
                          <a:solidFill>
                            <a:schemeClr val="accent4"/>
                          </a:solidFill>
                          <a:effectLst/>
                          <a:latin typeface="+mn-lt"/>
                          <a:ea typeface="宋体" pitchFamily="2" charset="-122"/>
                        </a:rPr>
                        <a:t>Belief</a:t>
                      </a:r>
                      <a:endParaRPr lang="en-US" b="1" dirty="0">
                        <a:solidFill>
                          <a:schemeClr val="accent4"/>
                        </a:solidFill>
                        <a:latin typeface="+mn-lt"/>
                      </a:endParaRPr>
                    </a:p>
                  </a:txBody>
                  <a:tcPr/>
                </a:tc>
                <a:tc>
                  <a:txBody>
                    <a:bodyPr/>
                    <a:lstStyle/>
                    <a:p>
                      <a:pPr algn="ctr"/>
                      <a:r>
                        <a:rPr kumimoji="0" lang="en-US" altLang="zh-CN" sz="1800" b="1" i="0" u="none" strike="noStrike" cap="none" normalizeH="0" baseline="0" dirty="0">
                          <a:ln>
                            <a:noFill/>
                          </a:ln>
                          <a:solidFill>
                            <a:schemeClr val="accent4"/>
                          </a:solidFill>
                          <a:effectLst/>
                          <a:latin typeface="+mn-lt"/>
                          <a:ea typeface="宋体" pitchFamily="2" charset="-122"/>
                        </a:rPr>
                        <a:t>Knowledge</a:t>
                      </a:r>
                      <a:endParaRPr lang="en-US" b="1" dirty="0">
                        <a:solidFill>
                          <a:schemeClr val="accent4"/>
                        </a:solidFill>
                        <a:latin typeface="+mn-lt"/>
                      </a:endParaRPr>
                    </a:p>
                  </a:txBody>
                  <a:tcPr/>
                </a:tc>
                <a:extLst>
                  <a:ext uri="{0D108BD9-81ED-4DB2-BD59-A6C34878D82A}">
                    <a16:rowId xmlns:a16="http://schemas.microsoft.com/office/drawing/2014/main" val="5791079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cap="none" normalizeH="0" baseline="0" dirty="0">
                          <a:ln>
                            <a:noFill/>
                          </a:ln>
                          <a:solidFill>
                            <a:schemeClr val="tx1"/>
                          </a:solidFill>
                          <a:effectLst/>
                          <a:latin typeface="+mn-lt"/>
                          <a:ea typeface="宋体" pitchFamily="2" charset="-122"/>
                        </a:rPr>
                        <a:t>B</a:t>
                      </a:r>
                      <a:r>
                        <a:rPr kumimoji="0" lang="en-US" altLang="zh-CN" sz="1800" b="0" i="0" u="none" strike="noStrike" cap="none" normalizeH="0" baseline="-25000" dirty="0">
                          <a:ln>
                            <a:noFill/>
                          </a:ln>
                          <a:solidFill>
                            <a:schemeClr val="tx1"/>
                          </a:solidFill>
                          <a:effectLst/>
                          <a:latin typeface="+mn-lt"/>
                          <a:ea typeface="宋体" pitchFamily="2" charset="-122"/>
                        </a:rPr>
                        <a:t>0</a:t>
                      </a:r>
                    </a:p>
                  </a:txBody>
                  <a:tcPr/>
                </a:tc>
                <a:tc>
                  <a:txBody>
                    <a:bodyPr/>
                    <a:lstStyle/>
                    <a:p>
                      <a:pPr algn="l"/>
                      <a:r>
                        <a:rPr lang="en-US" sz="1800" b="0" i="0" u="none" strike="noStrike" kern="1200" baseline="0" dirty="0">
                          <a:solidFill>
                            <a:schemeClr val="dk1"/>
                          </a:solidFill>
                          <a:latin typeface="+mn-lt"/>
                          <a:ea typeface="+mn-ea"/>
                          <a:cs typeface="+mn-cs"/>
                        </a:rPr>
                        <a:t>External Knowledge</a:t>
                      </a:r>
                      <a:endParaRPr lang="en-US" dirty="0">
                        <a:latin typeface="+mn-lt"/>
                      </a:endParaRPr>
                    </a:p>
                  </a:txBody>
                  <a:tcPr/>
                </a:tc>
                <a:extLst>
                  <a:ext uri="{0D108BD9-81ED-4DB2-BD59-A6C34878D82A}">
                    <a16:rowId xmlns:a16="http://schemas.microsoft.com/office/drawing/2014/main" val="13676701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cap="none" normalizeH="0" baseline="0" dirty="0">
                          <a:ln>
                            <a:noFill/>
                          </a:ln>
                          <a:solidFill>
                            <a:schemeClr val="tx1"/>
                          </a:solidFill>
                          <a:effectLst/>
                          <a:latin typeface="+mn-lt"/>
                          <a:ea typeface="宋体" pitchFamily="2" charset="-122"/>
                        </a:rPr>
                        <a:t>B</a:t>
                      </a:r>
                      <a:r>
                        <a:rPr kumimoji="0" lang="en-US" altLang="zh-CN" sz="1800" b="0" i="0" u="none" strike="noStrike" cap="none" normalizeH="0" baseline="-25000" dirty="0">
                          <a:ln>
                            <a:noFill/>
                          </a:ln>
                          <a:solidFill>
                            <a:schemeClr val="tx1"/>
                          </a:solidFill>
                          <a:effectLst/>
                          <a:latin typeface="+mn-lt"/>
                          <a:ea typeface="宋体" pitchFamily="2" charset="-122"/>
                        </a:rPr>
                        <a:t>1</a:t>
                      </a:r>
                    </a:p>
                  </a:txBody>
                  <a:tcPr/>
                </a:tc>
                <a:tc>
                  <a:txBody>
                    <a:bodyPr/>
                    <a:lstStyle/>
                    <a:p>
                      <a:pPr algn="l"/>
                      <a:r>
                        <a:rPr lang="en-US" dirty="0">
                          <a:latin typeface="+mn-lt"/>
                        </a:rPr>
                        <a:t>Overall distribution Q of sensitive values</a:t>
                      </a:r>
                    </a:p>
                  </a:txBody>
                  <a:tcPr/>
                </a:tc>
                <a:extLst>
                  <a:ext uri="{0D108BD9-81ED-4DB2-BD59-A6C34878D82A}">
                    <a16:rowId xmlns:a16="http://schemas.microsoft.com/office/drawing/2014/main" val="2012733817"/>
                  </a:ext>
                </a:extLst>
              </a:tr>
            </a:tbl>
          </a:graphicData>
        </a:graphic>
      </p:graphicFrame>
      <p:sp>
        <p:nvSpPr>
          <p:cNvPr id="28" name="Rectangle 12">
            <a:extLst>
              <a:ext uri="{FF2B5EF4-FFF2-40B4-BE49-F238E27FC236}">
                <a16:creationId xmlns:a16="http://schemas.microsoft.com/office/drawing/2014/main" id="{47C0C104-E17A-449E-AA9D-BCE56487DA69}"/>
              </a:ext>
            </a:extLst>
          </p:cNvPr>
          <p:cNvSpPr>
            <a:spLocks noChangeArrowheads="1"/>
          </p:cNvSpPr>
          <p:nvPr/>
        </p:nvSpPr>
        <p:spPr bwMode="auto">
          <a:xfrm>
            <a:off x="3333750" y="1630568"/>
            <a:ext cx="990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5400" i="0" dirty="0">
                <a:latin typeface="+mn-lt"/>
                <a:sym typeface="Webdings" pitchFamily="18" charset="2"/>
              </a:rPr>
              <a:t></a:t>
            </a:r>
          </a:p>
        </p:txBody>
      </p:sp>
      <p:sp>
        <p:nvSpPr>
          <p:cNvPr id="34" name="Rectangle 3">
            <a:extLst>
              <a:ext uri="{FF2B5EF4-FFF2-40B4-BE49-F238E27FC236}">
                <a16:creationId xmlns:a16="http://schemas.microsoft.com/office/drawing/2014/main" id="{EDD797CF-06B0-4919-B76C-3692C0FE4295}"/>
              </a:ext>
            </a:extLst>
          </p:cNvPr>
          <p:cNvSpPr txBox="1">
            <a:spLocks noChangeArrowheads="1"/>
          </p:cNvSpPr>
          <p:nvPr/>
        </p:nvSpPr>
        <p:spPr>
          <a:xfrm>
            <a:off x="628650" y="1161380"/>
            <a:ext cx="3200400" cy="369332"/>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4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fontAlgn="auto">
              <a:spcAft>
                <a:spcPts val="0"/>
              </a:spcAft>
            </a:pPr>
            <a:r>
              <a:rPr lang="en-US" altLang="zh-CN" dirty="0">
                <a:latin typeface="+mn-lt"/>
                <a:ea typeface="宋体" pitchFamily="2" charset="-122"/>
              </a:rPr>
              <a:t>Rationale</a:t>
            </a:r>
          </a:p>
        </p:txBody>
      </p:sp>
      <p:sp>
        <p:nvSpPr>
          <p:cNvPr id="96258" name="Rectangle 2"/>
          <p:cNvSpPr>
            <a:spLocks noGrp="1" noChangeArrowheads="1"/>
          </p:cNvSpPr>
          <p:nvPr>
            <p:ph type="ctrTitle"/>
          </p:nvPr>
        </p:nvSpPr>
        <p:spPr/>
        <p:txBody>
          <a:bodyPr/>
          <a:lstStyle/>
          <a:p>
            <a:r>
              <a:rPr lang="en-US" altLang="zh-CN"/>
              <a:t>t-Closeness [Li et al. 2007]</a:t>
            </a:r>
            <a:endParaRPr lang="en-US" altLang="en-US" dirty="0"/>
          </a:p>
        </p:txBody>
      </p:sp>
    </p:spTree>
    <p:extLst>
      <p:ext uri="{BB962C8B-B14F-4D97-AF65-F5344CB8AC3E}">
        <p14:creationId xmlns:p14="http://schemas.microsoft.com/office/powerpoint/2010/main" val="4056213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13706DE-7ECD-4BDB-8330-1D4E2E19C4F1}"/>
              </a:ext>
            </a:extLst>
          </p:cNvPr>
          <p:cNvGraphicFramePr>
            <a:graphicFrameLocks noGrp="1"/>
          </p:cNvGraphicFramePr>
          <p:nvPr>
            <p:extLst/>
          </p:nvPr>
        </p:nvGraphicFramePr>
        <p:xfrm>
          <a:off x="628650" y="2832837"/>
          <a:ext cx="4248150" cy="2839720"/>
        </p:xfrm>
        <a:graphic>
          <a:graphicData uri="http://schemas.openxmlformats.org/drawingml/2006/table">
            <a:tbl>
              <a:tblPr firstRow="1" bandRow="1">
                <a:tableStyleId>{5C22544A-7EE6-4342-B048-85BDC9FD1C3A}</a:tableStyleId>
              </a:tblPr>
              <a:tblGrid>
                <a:gridCol w="2124075">
                  <a:extLst>
                    <a:ext uri="{9D8B030D-6E8A-4147-A177-3AD203B41FA5}">
                      <a16:colId xmlns:a16="http://schemas.microsoft.com/office/drawing/2014/main" val="940573698"/>
                    </a:ext>
                  </a:extLst>
                </a:gridCol>
                <a:gridCol w="2124075">
                  <a:extLst>
                    <a:ext uri="{9D8B030D-6E8A-4147-A177-3AD203B41FA5}">
                      <a16:colId xmlns:a16="http://schemas.microsoft.com/office/drawing/2014/main" val="2561528375"/>
                    </a:ext>
                  </a:extLst>
                </a:gridCol>
              </a:tblGrid>
              <a:tr h="370840">
                <a:tc>
                  <a:txBody>
                    <a:bodyPr/>
                    <a:lstStyle/>
                    <a:p>
                      <a:pPr algn="ctr"/>
                      <a:r>
                        <a:rPr kumimoji="0" lang="en-US" altLang="zh-CN" sz="1800" b="1" i="0" u="none" strike="noStrike" cap="none" normalizeH="0" baseline="0" dirty="0">
                          <a:ln>
                            <a:noFill/>
                          </a:ln>
                          <a:solidFill>
                            <a:schemeClr val="accent4"/>
                          </a:solidFill>
                          <a:effectLst/>
                          <a:latin typeface="+mn-lt"/>
                          <a:ea typeface="宋体" pitchFamily="2" charset="-122"/>
                        </a:rPr>
                        <a:t>Belief</a:t>
                      </a:r>
                      <a:endParaRPr lang="en-US" b="1" dirty="0">
                        <a:solidFill>
                          <a:schemeClr val="accent4"/>
                        </a:solidFill>
                        <a:latin typeface="+mn-lt"/>
                      </a:endParaRPr>
                    </a:p>
                  </a:txBody>
                  <a:tcPr/>
                </a:tc>
                <a:tc>
                  <a:txBody>
                    <a:bodyPr/>
                    <a:lstStyle/>
                    <a:p>
                      <a:pPr algn="ctr"/>
                      <a:r>
                        <a:rPr kumimoji="0" lang="en-US" altLang="zh-CN" sz="1800" b="1" i="0" u="none" strike="noStrike" cap="none" normalizeH="0" baseline="0" dirty="0">
                          <a:ln>
                            <a:noFill/>
                          </a:ln>
                          <a:solidFill>
                            <a:schemeClr val="accent4"/>
                          </a:solidFill>
                          <a:effectLst/>
                          <a:latin typeface="+mn-lt"/>
                          <a:ea typeface="宋体" pitchFamily="2" charset="-122"/>
                        </a:rPr>
                        <a:t>Knowledge</a:t>
                      </a:r>
                      <a:endParaRPr lang="en-US" b="1" dirty="0">
                        <a:solidFill>
                          <a:schemeClr val="accent4"/>
                        </a:solidFill>
                        <a:latin typeface="+mn-lt"/>
                      </a:endParaRPr>
                    </a:p>
                  </a:txBody>
                  <a:tcPr/>
                </a:tc>
                <a:extLst>
                  <a:ext uri="{0D108BD9-81ED-4DB2-BD59-A6C34878D82A}">
                    <a16:rowId xmlns:a16="http://schemas.microsoft.com/office/drawing/2014/main" val="5791079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cap="none" normalizeH="0" baseline="0" dirty="0">
                          <a:ln>
                            <a:noFill/>
                          </a:ln>
                          <a:solidFill>
                            <a:schemeClr val="tx1"/>
                          </a:solidFill>
                          <a:effectLst/>
                          <a:latin typeface="+mn-lt"/>
                          <a:ea typeface="宋体" pitchFamily="2" charset="-122"/>
                        </a:rPr>
                        <a:t>B</a:t>
                      </a:r>
                      <a:r>
                        <a:rPr kumimoji="0" lang="en-US" altLang="zh-CN" sz="1800" b="0" i="0" u="none" strike="noStrike" cap="none" normalizeH="0" baseline="-25000" dirty="0">
                          <a:ln>
                            <a:noFill/>
                          </a:ln>
                          <a:solidFill>
                            <a:schemeClr val="tx1"/>
                          </a:solidFill>
                          <a:effectLst/>
                          <a:latin typeface="+mn-lt"/>
                          <a:ea typeface="宋体" pitchFamily="2" charset="-122"/>
                        </a:rPr>
                        <a:t>0</a:t>
                      </a:r>
                    </a:p>
                  </a:txBody>
                  <a:tcPr/>
                </a:tc>
                <a:tc>
                  <a:txBody>
                    <a:bodyPr/>
                    <a:lstStyle/>
                    <a:p>
                      <a:pPr algn="l"/>
                      <a:r>
                        <a:rPr lang="en-US" sz="1800" b="0" i="0" u="none" strike="noStrike" kern="1200" baseline="0" dirty="0">
                          <a:solidFill>
                            <a:schemeClr val="dk1"/>
                          </a:solidFill>
                          <a:latin typeface="+mn-lt"/>
                          <a:ea typeface="+mn-ea"/>
                          <a:cs typeface="+mn-cs"/>
                        </a:rPr>
                        <a:t>External Knowledge</a:t>
                      </a:r>
                      <a:endParaRPr lang="en-US" dirty="0">
                        <a:latin typeface="+mn-lt"/>
                      </a:endParaRPr>
                    </a:p>
                  </a:txBody>
                  <a:tcPr/>
                </a:tc>
                <a:extLst>
                  <a:ext uri="{0D108BD9-81ED-4DB2-BD59-A6C34878D82A}">
                    <a16:rowId xmlns:a16="http://schemas.microsoft.com/office/drawing/2014/main" val="13676701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cap="none" normalizeH="0" baseline="0" dirty="0">
                          <a:ln>
                            <a:noFill/>
                          </a:ln>
                          <a:solidFill>
                            <a:schemeClr val="tx1"/>
                          </a:solidFill>
                          <a:effectLst/>
                          <a:latin typeface="+mn-lt"/>
                          <a:ea typeface="宋体" pitchFamily="2" charset="-122"/>
                        </a:rPr>
                        <a:t>B</a:t>
                      </a:r>
                      <a:r>
                        <a:rPr kumimoji="0" lang="en-US" altLang="zh-CN" sz="1800" b="0" i="0" u="none" strike="noStrike" cap="none" normalizeH="0" baseline="-25000" dirty="0">
                          <a:ln>
                            <a:noFill/>
                          </a:ln>
                          <a:solidFill>
                            <a:schemeClr val="tx1"/>
                          </a:solidFill>
                          <a:effectLst/>
                          <a:latin typeface="+mn-lt"/>
                          <a:ea typeface="宋体" pitchFamily="2" charset="-122"/>
                        </a:rPr>
                        <a:t>1</a:t>
                      </a:r>
                    </a:p>
                  </a:txBody>
                  <a:tcPr/>
                </a:tc>
                <a:tc>
                  <a:txBody>
                    <a:bodyPr/>
                    <a:lstStyle/>
                    <a:p>
                      <a:pPr algn="l"/>
                      <a:r>
                        <a:rPr lang="en-US" dirty="0">
                          <a:latin typeface="+mn-lt"/>
                        </a:rPr>
                        <a:t>Overall distribution Q of sensitive values</a:t>
                      </a:r>
                    </a:p>
                  </a:txBody>
                  <a:tcPr/>
                </a:tc>
                <a:extLst>
                  <a:ext uri="{0D108BD9-81ED-4DB2-BD59-A6C34878D82A}">
                    <a16:rowId xmlns:a16="http://schemas.microsoft.com/office/drawing/2014/main" val="2012733817"/>
                  </a:ext>
                </a:extLst>
              </a:tr>
              <a:tr h="4183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cap="none" normalizeH="0" baseline="0" dirty="0">
                          <a:ln>
                            <a:noFill/>
                          </a:ln>
                          <a:solidFill>
                            <a:schemeClr val="tx1"/>
                          </a:solidFill>
                          <a:effectLst/>
                          <a:latin typeface="+mn-lt"/>
                          <a:ea typeface="宋体" pitchFamily="2" charset="-122"/>
                        </a:rPr>
                        <a:t>B</a:t>
                      </a:r>
                      <a:r>
                        <a:rPr kumimoji="0" lang="en-US" altLang="zh-CN" sz="1800" b="0" i="0" u="none" strike="noStrike" cap="none" normalizeH="0" baseline="-25000" dirty="0">
                          <a:ln>
                            <a:noFill/>
                          </a:ln>
                          <a:solidFill>
                            <a:schemeClr val="tx1"/>
                          </a:solidFill>
                          <a:effectLst/>
                          <a:latin typeface="+mn-lt"/>
                          <a:ea typeface="宋体" pitchFamily="2" charset="-122"/>
                        </a:rPr>
                        <a:t>2</a:t>
                      </a:r>
                    </a:p>
                  </a:txBody>
                  <a:tcPr/>
                </a:tc>
                <a:tc>
                  <a:txBody>
                    <a:bodyPr/>
                    <a:lstStyle/>
                    <a:p>
                      <a:pPr algn="l"/>
                      <a:r>
                        <a:rPr lang="en-US" dirty="0">
                          <a:latin typeface="+mn-lt"/>
                        </a:rPr>
                        <a:t>Distribution P</a:t>
                      </a:r>
                      <a:r>
                        <a:rPr lang="en-US" baseline="-25000" dirty="0">
                          <a:latin typeface="+mn-lt"/>
                        </a:rPr>
                        <a:t>i </a:t>
                      </a:r>
                      <a:r>
                        <a:rPr lang="en-US" dirty="0">
                          <a:latin typeface="+mn-lt"/>
                        </a:rPr>
                        <a:t>of sensitive values in each </a:t>
                      </a:r>
                      <a:r>
                        <a:rPr lang="en-US" dirty="0" err="1">
                          <a:latin typeface="+mn-lt"/>
                        </a:rPr>
                        <a:t>equi</a:t>
                      </a:r>
                      <a:r>
                        <a:rPr lang="en-US" dirty="0">
                          <a:latin typeface="+mn-lt"/>
                        </a:rPr>
                        <a:t>-class</a:t>
                      </a:r>
                    </a:p>
                  </a:txBody>
                  <a:tcPr/>
                </a:tc>
                <a:extLst>
                  <a:ext uri="{0D108BD9-81ED-4DB2-BD59-A6C34878D82A}">
                    <a16:rowId xmlns:a16="http://schemas.microsoft.com/office/drawing/2014/main" val="790806646"/>
                  </a:ext>
                </a:extLst>
              </a:tr>
            </a:tbl>
          </a:graphicData>
        </a:graphic>
      </p:graphicFrame>
      <p:sp>
        <p:nvSpPr>
          <p:cNvPr id="28" name="Rectangle 12">
            <a:extLst>
              <a:ext uri="{FF2B5EF4-FFF2-40B4-BE49-F238E27FC236}">
                <a16:creationId xmlns:a16="http://schemas.microsoft.com/office/drawing/2014/main" id="{47C0C104-E17A-449E-AA9D-BCE56487DA69}"/>
              </a:ext>
            </a:extLst>
          </p:cNvPr>
          <p:cNvSpPr>
            <a:spLocks noChangeArrowheads="1"/>
          </p:cNvSpPr>
          <p:nvPr/>
        </p:nvSpPr>
        <p:spPr bwMode="auto">
          <a:xfrm>
            <a:off x="3333750" y="1630568"/>
            <a:ext cx="990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5400" i="0" dirty="0">
                <a:latin typeface="+mn-lt"/>
                <a:sym typeface="Webdings" pitchFamily="18" charset="2"/>
              </a:rPr>
              <a:t></a:t>
            </a:r>
          </a:p>
        </p:txBody>
      </p:sp>
      <p:sp>
        <p:nvSpPr>
          <p:cNvPr id="34" name="Rectangle 3">
            <a:extLst>
              <a:ext uri="{FF2B5EF4-FFF2-40B4-BE49-F238E27FC236}">
                <a16:creationId xmlns:a16="http://schemas.microsoft.com/office/drawing/2014/main" id="{EDD797CF-06B0-4919-B76C-3692C0FE4295}"/>
              </a:ext>
            </a:extLst>
          </p:cNvPr>
          <p:cNvSpPr txBox="1">
            <a:spLocks noChangeArrowheads="1"/>
          </p:cNvSpPr>
          <p:nvPr/>
        </p:nvSpPr>
        <p:spPr>
          <a:xfrm>
            <a:off x="628650" y="1161380"/>
            <a:ext cx="3200400" cy="369332"/>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4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fontAlgn="auto">
              <a:spcAft>
                <a:spcPts val="0"/>
              </a:spcAft>
            </a:pPr>
            <a:r>
              <a:rPr lang="en-US" altLang="zh-CN" dirty="0">
                <a:latin typeface="+mn-lt"/>
                <a:ea typeface="宋体" pitchFamily="2" charset="-122"/>
              </a:rPr>
              <a:t>Rationale</a:t>
            </a:r>
          </a:p>
        </p:txBody>
      </p:sp>
      <p:sp>
        <p:nvSpPr>
          <p:cNvPr id="96258" name="Rectangle 2"/>
          <p:cNvSpPr>
            <a:spLocks noGrp="1" noChangeArrowheads="1"/>
          </p:cNvSpPr>
          <p:nvPr>
            <p:ph type="ctrTitle"/>
          </p:nvPr>
        </p:nvSpPr>
        <p:spPr/>
        <p:txBody>
          <a:bodyPr/>
          <a:lstStyle/>
          <a:p>
            <a:r>
              <a:rPr lang="en-US" altLang="zh-CN"/>
              <a:t>t-Closeness [Li et al. 2007]</a:t>
            </a:r>
            <a:endParaRPr lang="en-US" altLang="en-US" dirty="0"/>
          </a:p>
        </p:txBody>
      </p:sp>
    </p:spTree>
    <p:extLst>
      <p:ext uri="{BB962C8B-B14F-4D97-AF65-F5344CB8AC3E}">
        <p14:creationId xmlns:p14="http://schemas.microsoft.com/office/powerpoint/2010/main" val="2451550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798D341-A24E-4DA0-A2E9-1BBF149BB840}"/>
              </a:ext>
            </a:extLst>
          </p:cNvPr>
          <p:cNvSpPr>
            <a:spLocks noGrp="1"/>
          </p:cNvSpPr>
          <p:nvPr>
            <p:ph type="body" sz="quarter" idx="14"/>
          </p:nvPr>
        </p:nvSpPr>
        <p:spPr>
          <a:xfrm>
            <a:off x="5334000" y="1707175"/>
            <a:ext cx="6553200" cy="5013665"/>
          </a:xfrm>
        </p:spPr>
        <p:txBody>
          <a:bodyPr/>
          <a:lstStyle/>
          <a:p>
            <a:pPr marL="342900" indent="-342900">
              <a:buFont typeface="Arial" panose="020B0604020202020204" pitchFamily="34" charset="0"/>
              <a:buChar char="•"/>
            </a:pPr>
            <a:r>
              <a:rPr lang="en-US" sz="2400" dirty="0"/>
              <a:t>Q should be public information</a:t>
            </a:r>
          </a:p>
          <a:p>
            <a:pPr marL="800100" lvl="1" indent="-342900"/>
            <a:r>
              <a:rPr lang="en-US" sz="1800" dirty="0"/>
              <a:t>The distribution </a:t>
            </a:r>
            <a:r>
              <a:rPr lang="en-US" sz="1800" b="1" dirty="0"/>
              <a:t>Q</a:t>
            </a:r>
            <a:r>
              <a:rPr lang="en-US" sz="1800" dirty="0"/>
              <a:t> is always available to the attacker as long as one wants to release the data at all.</a:t>
            </a:r>
          </a:p>
          <a:p>
            <a:pPr marL="342900" indent="-342900">
              <a:buFont typeface="Arial" panose="020B0604020202020204" pitchFamily="34" charset="0"/>
              <a:buChar char="•"/>
            </a:pPr>
            <a:r>
              <a:rPr lang="en-US" sz="2400" dirty="0"/>
              <a:t>We separate knowledge gain into two parts:</a:t>
            </a:r>
          </a:p>
          <a:p>
            <a:pPr marL="800100" lvl="1" indent="-342900"/>
            <a:r>
              <a:rPr lang="en-US" sz="1800" dirty="0"/>
              <a:t>About the whole population (from B</a:t>
            </a:r>
            <a:r>
              <a:rPr lang="en-US" sz="1800" baseline="-25000" dirty="0"/>
              <a:t>0</a:t>
            </a:r>
            <a:r>
              <a:rPr lang="en-US" sz="1800" dirty="0"/>
              <a:t> to B</a:t>
            </a:r>
            <a:r>
              <a:rPr lang="en-US" sz="1800" baseline="-25000" dirty="0"/>
              <a:t>1</a:t>
            </a:r>
            <a:r>
              <a:rPr lang="en-US" sz="1800" dirty="0"/>
              <a:t>)</a:t>
            </a:r>
          </a:p>
          <a:p>
            <a:pPr marL="800100" lvl="1" indent="-342900"/>
            <a:r>
              <a:rPr lang="en-US" sz="1800" dirty="0"/>
              <a:t>About specific individuals (from B</a:t>
            </a:r>
            <a:r>
              <a:rPr lang="en-US" sz="1800" baseline="-25000" dirty="0"/>
              <a:t>1</a:t>
            </a:r>
            <a:r>
              <a:rPr lang="en-US" sz="1800" dirty="0"/>
              <a:t> to B</a:t>
            </a:r>
            <a:r>
              <a:rPr lang="en-US" sz="1800" baseline="-25000" dirty="0"/>
              <a:t>2</a:t>
            </a:r>
            <a:r>
              <a:rPr lang="en-US" sz="1800" dirty="0"/>
              <a:t>)</a:t>
            </a:r>
          </a:p>
          <a:p>
            <a:pPr marL="342900" indent="-342900">
              <a:buFont typeface="Arial" panose="020B0604020202020204" pitchFamily="34" charset="0"/>
              <a:buChar char="•"/>
            </a:pPr>
            <a:r>
              <a:rPr lang="en-US" sz="2400" dirty="0"/>
              <a:t>We bound knowledge gain between B</a:t>
            </a:r>
            <a:r>
              <a:rPr lang="en-US" sz="2400" baseline="-25000" dirty="0"/>
              <a:t>1</a:t>
            </a:r>
            <a:r>
              <a:rPr lang="en-US" sz="2400" dirty="0"/>
              <a:t> and B</a:t>
            </a:r>
            <a:r>
              <a:rPr lang="en-US" sz="2400" baseline="-25000" dirty="0"/>
              <a:t>2</a:t>
            </a:r>
            <a:r>
              <a:rPr lang="en-US" sz="2400" dirty="0"/>
              <a:t> instead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Principle</a:t>
            </a:r>
          </a:p>
          <a:p>
            <a:pPr marL="525780" lvl="1" indent="-342900"/>
            <a:r>
              <a:rPr lang="en-US" sz="2000" dirty="0"/>
              <a:t>The distance between </a:t>
            </a:r>
            <a:r>
              <a:rPr lang="en-US" sz="2000" b="1" dirty="0"/>
              <a:t>Q</a:t>
            </a:r>
            <a:r>
              <a:rPr lang="en-US" sz="2000" dirty="0"/>
              <a:t> and </a:t>
            </a:r>
            <a:r>
              <a:rPr lang="en-US" sz="2000" b="1" dirty="0"/>
              <a:t>P</a:t>
            </a:r>
            <a:r>
              <a:rPr lang="en-US" sz="2000" b="1" baseline="-25000" dirty="0"/>
              <a:t>i</a:t>
            </a:r>
            <a:r>
              <a:rPr lang="en-US" sz="2000" dirty="0"/>
              <a:t> should be bounded by a threshold t.</a:t>
            </a:r>
          </a:p>
        </p:txBody>
      </p:sp>
      <p:graphicFrame>
        <p:nvGraphicFramePr>
          <p:cNvPr id="2" name="Table 1">
            <a:extLst>
              <a:ext uri="{FF2B5EF4-FFF2-40B4-BE49-F238E27FC236}">
                <a16:creationId xmlns:a16="http://schemas.microsoft.com/office/drawing/2014/main" id="{813706DE-7ECD-4BDB-8330-1D4E2E19C4F1}"/>
              </a:ext>
            </a:extLst>
          </p:cNvPr>
          <p:cNvGraphicFramePr>
            <a:graphicFrameLocks noGrp="1"/>
          </p:cNvGraphicFramePr>
          <p:nvPr>
            <p:extLst>
              <p:ext uri="{D42A27DB-BD31-4B8C-83A1-F6EECF244321}">
                <p14:modId xmlns:p14="http://schemas.microsoft.com/office/powerpoint/2010/main" val="3876771155"/>
              </p:ext>
            </p:extLst>
          </p:nvPr>
        </p:nvGraphicFramePr>
        <p:xfrm>
          <a:off x="628650" y="2832837"/>
          <a:ext cx="4248150" cy="2839720"/>
        </p:xfrm>
        <a:graphic>
          <a:graphicData uri="http://schemas.openxmlformats.org/drawingml/2006/table">
            <a:tbl>
              <a:tblPr firstRow="1" bandRow="1">
                <a:tableStyleId>{5C22544A-7EE6-4342-B048-85BDC9FD1C3A}</a:tableStyleId>
              </a:tblPr>
              <a:tblGrid>
                <a:gridCol w="2124075">
                  <a:extLst>
                    <a:ext uri="{9D8B030D-6E8A-4147-A177-3AD203B41FA5}">
                      <a16:colId xmlns:a16="http://schemas.microsoft.com/office/drawing/2014/main" val="940573698"/>
                    </a:ext>
                  </a:extLst>
                </a:gridCol>
                <a:gridCol w="2124075">
                  <a:extLst>
                    <a:ext uri="{9D8B030D-6E8A-4147-A177-3AD203B41FA5}">
                      <a16:colId xmlns:a16="http://schemas.microsoft.com/office/drawing/2014/main" val="2561528375"/>
                    </a:ext>
                  </a:extLst>
                </a:gridCol>
              </a:tblGrid>
              <a:tr h="370840">
                <a:tc>
                  <a:txBody>
                    <a:bodyPr/>
                    <a:lstStyle/>
                    <a:p>
                      <a:pPr algn="ctr"/>
                      <a:r>
                        <a:rPr kumimoji="0" lang="en-US" altLang="zh-CN" sz="1800" b="1" i="0" u="none" strike="noStrike" cap="none" normalizeH="0" baseline="0" dirty="0">
                          <a:ln>
                            <a:noFill/>
                          </a:ln>
                          <a:solidFill>
                            <a:schemeClr val="accent4"/>
                          </a:solidFill>
                          <a:effectLst/>
                          <a:latin typeface="+mn-lt"/>
                          <a:ea typeface="宋体" pitchFamily="2" charset="-122"/>
                        </a:rPr>
                        <a:t>Belief</a:t>
                      </a:r>
                      <a:endParaRPr lang="en-US" b="1" dirty="0">
                        <a:solidFill>
                          <a:schemeClr val="accent4"/>
                        </a:solidFill>
                        <a:latin typeface="+mn-lt"/>
                      </a:endParaRPr>
                    </a:p>
                  </a:txBody>
                  <a:tcPr/>
                </a:tc>
                <a:tc>
                  <a:txBody>
                    <a:bodyPr/>
                    <a:lstStyle/>
                    <a:p>
                      <a:pPr algn="ctr"/>
                      <a:r>
                        <a:rPr kumimoji="0" lang="en-US" altLang="zh-CN" sz="1800" b="1" i="0" u="none" strike="noStrike" cap="none" normalizeH="0" baseline="0" dirty="0">
                          <a:ln>
                            <a:noFill/>
                          </a:ln>
                          <a:solidFill>
                            <a:schemeClr val="accent4"/>
                          </a:solidFill>
                          <a:effectLst/>
                          <a:latin typeface="+mn-lt"/>
                          <a:ea typeface="宋体" pitchFamily="2" charset="-122"/>
                        </a:rPr>
                        <a:t>Knowledge</a:t>
                      </a:r>
                      <a:endParaRPr lang="en-US" b="1" dirty="0">
                        <a:solidFill>
                          <a:schemeClr val="accent4"/>
                        </a:solidFill>
                        <a:latin typeface="+mn-lt"/>
                      </a:endParaRPr>
                    </a:p>
                  </a:txBody>
                  <a:tcPr/>
                </a:tc>
                <a:extLst>
                  <a:ext uri="{0D108BD9-81ED-4DB2-BD59-A6C34878D82A}">
                    <a16:rowId xmlns:a16="http://schemas.microsoft.com/office/drawing/2014/main" val="5791079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cap="none" normalizeH="0" baseline="0" dirty="0">
                          <a:ln>
                            <a:noFill/>
                          </a:ln>
                          <a:solidFill>
                            <a:schemeClr val="tx1"/>
                          </a:solidFill>
                          <a:effectLst/>
                          <a:latin typeface="+mn-lt"/>
                          <a:ea typeface="宋体" pitchFamily="2" charset="-122"/>
                        </a:rPr>
                        <a:t>B</a:t>
                      </a:r>
                      <a:r>
                        <a:rPr kumimoji="0" lang="en-US" altLang="zh-CN" sz="1800" b="0" i="0" u="none" strike="noStrike" cap="none" normalizeH="0" baseline="-25000" dirty="0">
                          <a:ln>
                            <a:noFill/>
                          </a:ln>
                          <a:solidFill>
                            <a:schemeClr val="tx1"/>
                          </a:solidFill>
                          <a:effectLst/>
                          <a:latin typeface="+mn-lt"/>
                          <a:ea typeface="宋体" pitchFamily="2" charset="-122"/>
                        </a:rPr>
                        <a:t>0</a:t>
                      </a:r>
                    </a:p>
                  </a:txBody>
                  <a:tcPr/>
                </a:tc>
                <a:tc>
                  <a:txBody>
                    <a:bodyPr/>
                    <a:lstStyle/>
                    <a:p>
                      <a:pPr algn="l"/>
                      <a:r>
                        <a:rPr lang="en-US" sz="1800" b="0" i="0" u="none" strike="noStrike" kern="1200" baseline="0" dirty="0">
                          <a:solidFill>
                            <a:schemeClr val="dk1"/>
                          </a:solidFill>
                          <a:latin typeface="+mn-lt"/>
                          <a:ea typeface="+mn-ea"/>
                          <a:cs typeface="+mn-cs"/>
                        </a:rPr>
                        <a:t>External Knowledge</a:t>
                      </a:r>
                      <a:endParaRPr lang="en-US" dirty="0">
                        <a:latin typeface="+mn-lt"/>
                      </a:endParaRPr>
                    </a:p>
                  </a:txBody>
                  <a:tcPr/>
                </a:tc>
                <a:extLst>
                  <a:ext uri="{0D108BD9-81ED-4DB2-BD59-A6C34878D82A}">
                    <a16:rowId xmlns:a16="http://schemas.microsoft.com/office/drawing/2014/main" val="13676701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cap="none" normalizeH="0" baseline="0" dirty="0">
                          <a:ln>
                            <a:noFill/>
                          </a:ln>
                          <a:solidFill>
                            <a:schemeClr val="tx1"/>
                          </a:solidFill>
                          <a:effectLst/>
                          <a:latin typeface="+mn-lt"/>
                          <a:ea typeface="宋体" pitchFamily="2" charset="-122"/>
                        </a:rPr>
                        <a:t>B</a:t>
                      </a:r>
                      <a:r>
                        <a:rPr kumimoji="0" lang="en-US" altLang="zh-CN" sz="1800" b="0" i="0" u="none" strike="noStrike" cap="none" normalizeH="0" baseline="-25000" dirty="0">
                          <a:ln>
                            <a:noFill/>
                          </a:ln>
                          <a:solidFill>
                            <a:schemeClr val="tx1"/>
                          </a:solidFill>
                          <a:effectLst/>
                          <a:latin typeface="+mn-lt"/>
                          <a:ea typeface="宋体" pitchFamily="2" charset="-122"/>
                        </a:rPr>
                        <a:t>1</a:t>
                      </a:r>
                    </a:p>
                  </a:txBody>
                  <a:tcPr/>
                </a:tc>
                <a:tc>
                  <a:txBody>
                    <a:bodyPr/>
                    <a:lstStyle/>
                    <a:p>
                      <a:pPr algn="l"/>
                      <a:r>
                        <a:rPr lang="en-US" dirty="0">
                          <a:latin typeface="+mn-lt"/>
                        </a:rPr>
                        <a:t>Overall distribution Q of sensitive values</a:t>
                      </a:r>
                    </a:p>
                  </a:txBody>
                  <a:tcPr/>
                </a:tc>
                <a:extLst>
                  <a:ext uri="{0D108BD9-81ED-4DB2-BD59-A6C34878D82A}">
                    <a16:rowId xmlns:a16="http://schemas.microsoft.com/office/drawing/2014/main" val="2012733817"/>
                  </a:ext>
                </a:extLst>
              </a:tr>
              <a:tr h="4183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cap="none" normalizeH="0" baseline="0" dirty="0">
                          <a:ln>
                            <a:noFill/>
                          </a:ln>
                          <a:solidFill>
                            <a:schemeClr val="tx1"/>
                          </a:solidFill>
                          <a:effectLst/>
                          <a:latin typeface="+mn-lt"/>
                          <a:ea typeface="宋体" pitchFamily="2" charset="-122"/>
                        </a:rPr>
                        <a:t>B</a:t>
                      </a:r>
                      <a:r>
                        <a:rPr kumimoji="0" lang="en-US" altLang="zh-CN" sz="1800" b="0" i="0" u="none" strike="noStrike" cap="none" normalizeH="0" baseline="-25000" dirty="0">
                          <a:ln>
                            <a:noFill/>
                          </a:ln>
                          <a:solidFill>
                            <a:schemeClr val="tx1"/>
                          </a:solidFill>
                          <a:effectLst/>
                          <a:latin typeface="+mn-lt"/>
                          <a:ea typeface="宋体" pitchFamily="2" charset="-122"/>
                        </a:rPr>
                        <a:t>2</a:t>
                      </a:r>
                    </a:p>
                  </a:txBody>
                  <a:tcPr/>
                </a:tc>
                <a:tc>
                  <a:txBody>
                    <a:bodyPr/>
                    <a:lstStyle/>
                    <a:p>
                      <a:pPr algn="l"/>
                      <a:r>
                        <a:rPr lang="en-US" dirty="0">
                          <a:latin typeface="+mn-lt"/>
                        </a:rPr>
                        <a:t>Distribution P</a:t>
                      </a:r>
                      <a:r>
                        <a:rPr lang="en-US" baseline="-25000" dirty="0">
                          <a:latin typeface="+mn-lt"/>
                        </a:rPr>
                        <a:t>i </a:t>
                      </a:r>
                      <a:r>
                        <a:rPr lang="en-US" dirty="0">
                          <a:latin typeface="+mn-lt"/>
                        </a:rPr>
                        <a:t>of sensitive values in each </a:t>
                      </a:r>
                      <a:r>
                        <a:rPr lang="en-US" dirty="0" err="1">
                          <a:latin typeface="+mn-lt"/>
                        </a:rPr>
                        <a:t>equi</a:t>
                      </a:r>
                      <a:r>
                        <a:rPr lang="en-US" dirty="0">
                          <a:latin typeface="+mn-lt"/>
                        </a:rPr>
                        <a:t>-class</a:t>
                      </a:r>
                    </a:p>
                  </a:txBody>
                  <a:tcPr/>
                </a:tc>
                <a:extLst>
                  <a:ext uri="{0D108BD9-81ED-4DB2-BD59-A6C34878D82A}">
                    <a16:rowId xmlns:a16="http://schemas.microsoft.com/office/drawing/2014/main" val="790806646"/>
                  </a:ext>
                </a:extLst>
              </a:tr>
            </a:tbl>
          </a:graphicData>
        </a:graphic>
      </p:graphicFrame>
      <p:sp>
        <p:nvSpPr>
          <p:cNvPr id="28" name="Rectangle 12">
            <a:extLst>
              <a:ext uri="{FF2B5EF4-FFF2-40B4-BE49-F238E27FC236}">
                <a16:creationId xmlns:a16="http://schemas.microsoft.com/office/drawing/2014/main" id="{47C0C104-E17A-449E-AA9D-BCE56487DA69}"/>
              </a:ext>
            </a:extLst>
          </p:cNvPr>
          <p:cNvSpPr>
            <a:spLocks noChangeArrowheads="1"/>
          </p:cNvSpPr>
          <p:nvPr/>
        </p:nvSpPr>
        <p:spPr bwMode="auto">
          <a:xfrm>
            <a:off x="3333750" y="1630568"/>
            <a:ext cx="990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5400" i="0" dirty="0">
                <a:latin typeface="+mn-lt"/>
                <a:sym typeface="Webdings" pitchFamily="18" charset="2"/>
              </a:rPr>
              <a:t></a:t>
            </a:r>
          </a:p>
        </p:txBody>
      </p:sp>
      <p:sp>
        <p:nvSpPr>
          <p:cNvPr id="34" name="Rectangle 3">
            <a:extLst>
              <a:ext uri="{FF2B5EF4-FFF2-40B4-BE49-F238E27FC236}">
                <a16:creationId xmlns:a16="http://schemas.microsoft.com/office/drawing/2014/main" id="{EDD797CF-06B0-4919-B76C-3692C0FE4295}"/>
              </a:ext>
            </a:extLst>
          </p:cNvPr>
          <p:cNvSpPr txBox="1">
            <a:spLocks noChangeArrowheads="1"/>
          </p:cNvSpPr>
          <p:nvPr/>
        </p:nvSpPr>
        <p:spPr>
          <a:xfrm>
            <a:off x="628650" y="1161380"/>
            <a:ext cx="3200400" cy="369332"/>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4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fontAlgn="auto">
              <a:spcAft>
                <a:spcPts val="0"/>
              </a:spcAft>
            </a:pPr>
            <a:r>
              <a:rPr lang="en-US" altLang="zh-CN" dirty="0">
                <a:latin typeface="+mn-lt"/>
                <a:ea typeface="宋体" pitchFamily="2" charset="-122"/>
              </a:rPr>
              <a:t>Rationale</a:t>
            </a:r>
          </a:p>
        </p:txBody>
      </p:sp>
      <p:sp>
        <p:nvSpPr>
          <p:cNvPr id="96258" name="Rectangle 2"/>
          <p:cNvSpPr>
            <a:spLocks noGrp="1" noChangeArrowheads="1"/>
          </p:cNvSpPr>
          <p:nvPr>
            <p:ph type="ctrTitle"/>
          </p:nvPr>
        </p:nvSpPr>
        <p:spPr/>
        <p:txBody>
          <a:bodyPr/>
          <a:lstStyle/>
          <a:p>
            <a:r>
              <a:rPr lang="en-US" altLang="zh-CN"/>
              <a:t>t-Closeness [Li et al. 2007]</a:t>
            </a:r>
            <a:endParaRPr lang="en-US" altLang="en-US" dirty="0"/>
          </a:p>
        </p:txBody>
      </p:sp>
    </p:spTree>
    <p:extLst>
      <p:ext uri="{BB962C8B-B14F-4D97-AF65-F5344CB8AC3E}">
        <p14:creationId xmlns:p14="http://schemas.microsoft.com/office/powerpoint/2010/main" val="4064672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r>
              <a:rPr lang="en-US" altLang="en-US" dirty="0"/>
              <a:t>Outline</a:t>
            </a:r>
          </a:p>
        </p:txBody>
      </p:sp>
      <p:sp>
        <p:nvSpPr>
          <p:cNvPr id="16" name="Subtitle 15">
            <a:extLst>
              <a:ext uri="{FF2B5EF4-FFF2-40B4-BE49-F238E27FC236}">
                <a16:creationId xmlns:a16="http://schemas.microsoft.com/office/drawing/2014/main" id="{93FADC8A-B6D9-4964-A5DD-7FDCFBAF02B4}"/>
              </a:ext>
            </a:extLst>
          </p:cNvPr>
          <p:cNvSpPr>
            <a:spLocks noGrp="1"/>
          </p:cNvSpPr>
          <p:nvPr>
            <p:ph type="subTitle" idx="1"/>
          </p:nvPr>
        </p:nvSpPr>
        <p:spPr/>
        <p:txBody>
          <a:bodyPr/>
          <a:lstStyle/>
          <a:p>
            <a:endParaRPr lang="en-US" dirty="0"/>
          </a:p>
        </p:txBody>
      </p:sp>
      <p:sp>
        <p:nvSpPr>
          <p:cNvPr id="17" name="Text Placeholder 16">
            <a:extLst>
              <a:ext uri="{FF2B5EF4-FFF2-40B4-BE49-F238E27FC236}">
                <a16:creationId xmlns:a16="http://schemas.microsoft.com/office/drawing/2014/main" id="{51AE7339-3BFD-42E0-8F0E-4CC3809F109E}"/>
              </a:ext>
            </a:extLst>
          </p:cNvPr>
          <p:cNvSpPr>
            <a:spLocks noGrp="1"/>
          </p:cNvSpPr>
          <p:nvPr>
            <p:ph type="body" sz="quarter" idx="14"/>
          </p:nvPr>
        </p:nvSpPr>
        <p:spPr/>
        <p:txBody>
          <a:bodyPr/>
          <a:lstStyle/>
          <a:p>
            <a:pPr>
              <a:spcBef>
                <a:spcPts val="600"/>
              </a:spcBef>
            </a:pPr>
            <a:r>
              <a:rPr lang="en-US" sz="3200" dirty="0" smtClean="0">
                <a:solidFill>
                  <a:schemeClr val="accent1"/>
                </a:solidFill>
              </a:rPr>
              <a:t>Privacy Incidences</a:t>
            </a:r>
            <a:endParaRPr lang="en-US" sz="3200" dirty="0" smtClean="0">
              <a:solidFill>
                <a:schemeClr val="accent1"/>
              </a:solidFill>
            </a:endParaRPr>
          </a:p>
          <a:p>
            <a:pPr>
              <a:spcBef>
                <a:spcPts val="600"/>
              </a:spcBef>
            </a:pPr>
            <a:r>
              <a:rPr lang="en-US" sz="3200" dirty="0" smtClean="0">
                <a:solidFill>
                  <a:schemeClr val="tx1"/>
                </a:solidFill>
              </a:rPr>
              <a:t>K Anonymity</a:t>
            </a:r>
          </a:p>
          <a:p>
            <a:pPr>
              <a:spcBef>
                <a:spcPts val="600"/>
              </a:spcBef>
            </a:pPr>
            <a:r>
              <a:rPr lang="en-US" sz="3200" dirty="0" smtClean="0">
                <a:solidFill>
                  <a:schemeClr val="tx1"/>
                </a:solidFill>
              </a:rPr>
              <a:t>L Diversity</a:t>
            </a:r>
          </a:p>
          <a:p>
            <a:pPr>
              <a:spcBef>
                <a:spcPts val="600"/>
              </a:spcBef>
            </a:pPr>
            <a:r>
              <a:rPr lang="en-US" sz="3200" dirty="0" smtClean="0">
                <a:solidFill>
                  <a:schemeClr val="tx1"/>
                </a:solidFill>
              </a:rPr>
              <a:t>T Closeness</a:t>
            </a:r>
          </a:p>
          <a:p>
            <a:pPr>
              <a:spcBef>
                <a:spcPts val="600"/>
              </a:spcBef>
            </a:pPr>
            <a:r>
              <a:rPr lang="en-US" sz="3200" dirty="0" smtClean="0">
                <a:solidFill>
                  <a:schemeClr val="tx1"/>
                </a:solidFill>
              </a:rPr>
              <a:t>Reconstruction Attacks</a:t>
            </a:r>
            <a:endParaRPr lang="en-US" sz="3200" dirty="0" smtClean="0">
              <a:solidFill>
                <a:schemeClr val="tx1"/>
              </a:solidFill>
            </a:endParaRPr>
          </a:p>
        </p:txBody>
      </p:sp>
    </p:spTree>
    <p:extLst>
      <p:ext uri="{BB962C8B-B14F-4D97-AF65-F5344CB8AC3E}">
        <p14:creationId xmlns:p14="http://schemas.microsoft.com/office/powerpoint/2010/main" val="3006173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p:txBody>
          <a:bodyPr/>
          <a:lstStyle/>
          <a:p>
            <a:r>
              <a:rPr lang="en-US" altLang="zh-CN">
                <a:sym typeface="Symbol" pitchFamily="18" charset="2"/>
              </a:rPr>
              <a:t>t-Closeness</a:t>
            </a:r>
            <a:endParaRPr lang="en-US" altLang="zh-CN" dirty="0"/>
          </a:p>
        </p:txBody>
      </p:sp>
      <p:sp>
        <p:nvSpPr>
          <p:cNvPr id="8" name="Text Placeholder 7">
            <a:extLst>
              <a:ext uri="{FF2B5EF4-FFF2-40B4-BE49-F238E27FC236}">
                <a16:creationId xmlns:a16="http://schemas.microsoft.com/office/drawing/2014/main" id="{57139E53-E5FD-4D09-9BC6-26C72AC8EF3C}"/>
              </a:ext>
            </a:extLst>
          </p:cNvPr>
          <p:cNvSpPr>
            <a:spLocks noGrp="1"/>
          </p:cNvSpPr>
          <p:nvPr>
            <p:ph type="body" sz="quarter" idx="14"/>
          </p:nvPr>
        </p:nvSpPr>
        <p:spPr/>
        <p:txBody>
          <a:bodyPr/>
          <a:lstStyle/>
          <a:p>
            <a:r>
              <a:rPr lang="en-US" sz="2800" dirty="0"/>
              <a:t>Principle: Distribution of sensitive attribute value in each </a:t>
            </a:r>
            <a:r>
              <a:rPr lang="en-US" sz="2800" dirty="0" err="1"/>
              <a:t>equi</a:t>
            </a:r>
            <a:r>
              <a:rPr lang="en-US" sz="2800" dirty="0"/>
              <a:t>-class should be close to that of the overall dataset (distance </a:t>
            </a:r>
            <a:r>
              <a:rPr lang="en-US" altLang="zh-CN" sz="2800" dirty="0">
                <a:ea typeface="SimSun" pitchFamily="2" charset="-122"/>
                <a:sym typeface="Symbol"/>
              </a:rPr>
              <a:t></a:t>
            </a:r>
            <a:r>
              <a:rPr lang="en-US" sz="2800" dirty="0"/>
              <a:t> t)</a:t>
            </a:r>
          </a:p>
          <a:p>
            <a:r>
              <a:rPr lang="en-US" sz="2800" dirty="0"/>
              <a:t>How to measure distance between two distributions so that semantic relationship among sensitive attribute values is captured.</a:t>
            </a:r>
          </a:p>
          <a:p>
            <a:pPr lvl="1"/>
            <a:r>
              <a:rPr lang="en-US" sz="2400" dirty="0"/>
              <a:t>Assume distribution of income is (10K, 20K, 30K, …, 90K); intuitively (20K,50K,80K) is closer to it than (10K,20K,30K).</a:t>
            </a:r>
          </a:p>
        </p:txBody>
      </p:sp>
    </p:spTree>
    <p:extLst>
      <p:ext uri="{BB962C8B-B14F-4D97-AF65-F5344CB8AC3E}">
        <p14:creationId xmlns:p14="http://schemas.microsoft.com/office/powerpoint/2010/main" val="2029841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3">
                <a:extLst>
                  <a:ext uri="{FF2B5EF4-FFF2-40B4-BE49-F238E27FC236}">
                    <a16:creationId xmlns:a16="http://schemas.microsoft.com/office/drawing/2014/main" id="{1E1A632F-4F8A-4A08-B3FC-111DBBE34622}"/>
                  </a:ext>
                </a:extLst>
              </p:cNvPr>
              <p:cNvSpPr txBox="1">
                <a:spLocks noChangeArrowheads="1"/>
              </p:cNvSpPr>
              <p:nvPr/>
            </p:nvSpPr>
            <p:spPr>
              <a:xfrm>
                <a:off x="1828800" y="1447800"/>
                <a:ext cx="8229600" cy="5029200"/>
              </a:xfrm>
              <a:prstGeom prst="rect">
                <a:avLst/>
              </a:prstGeom>
              <a:noFill/>
            </p:spPr>
            <p:txBody>
              <a:bodyPr vert="horz" wrap="square" lIns="0" tIns="0" rIns="0" bIns="0" rtlCol="0" anchor="t" anchorCtr="0">
                <a:normAutofit fontScale="85000" lnSpcReduction="20000"/>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4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fontAlgn="auto">
                  <a:spcAft>
                    <a:spcPts val="0"/>
                  </a:spcAft>
                </a:pPr>
                <a:r>
                  <a:rPr lang="en-US" altLang="zh-CN" sz="3000" dirty="0">
                    <a:ea typeface="SimSun" pitchFamily="2" charset="-122"/>
                  </a:rPr>
                  <a:t>We use Earth Mover Distance.</a:t>
                </a:r>
              </a:p>
              <a:p>
                <a:pPr fontAlgn="auto">
                  <a:spcAft>
                    <a:spcPts val="0"/>
                  </a:spcAft>
                </a:pPr>
                <a:endParaRPr lang="en-US" altLang="zh-CN" sz="3000" dirty="0">
                  <a:ea typeface="SimSun" pitchFamily="2" charset="-122"/>
                </a:endParaRPr>
              </a:p>
              <a:p>
                <a:pPr fontAlgn="auto">
                  <a:spcAft>
                    <a:spcPts val="0"/>
                  </a:spcAft>
                </a:pPr>
                <a:endParaRPr lang="en-US" altLang="zh-CN" sz="3000" dirty="0">
                  <a:ea typeface="SimSun" pitchFamily="2" charset="-122"/>
                </a:endParaRPr>
              </a:p>
              <a:p>
                <a:pPr fontAlgn="auto">
                  <a:spcAft>
                    <a:spcPts val="0"/>
                  </a:spcAft>
                </a:pPr>
                <a:endParaRPr lang="en-US" altLang="zh-CN" sz="3000" dirty="0">
                  <a:ea typeface="SimSun" pitchFamily="2" charset="-122"/>
                </a:endParaRPr>
              </a:p>
              <a:p>
                <a:pPr fontAlgn="auto">
                  <a:spcAft>
                    <a:spcPts val="0"/>
                  </a:spcAft>
                </a:pPr>
                <a:endParaRPr lang="en-US" altLang="zh-CN" sz="3000" dirty="0">
                  <a:ea typeface="SimSun" pitchFamily="2" charset="-122"/>
                </a:endParaRPr>
              </a:p>
              <a:p>
                <a:pPr fontAlgn="auto">
                  <a:spcAft>
                    <a:spcPts val="0"/>
                  </a:spcAft>
                </a:pPr>
                <a:endParaRPr lang="en-US" altLang="zh-CN" sz="3000" dirty="0">
                  <a:ea typeface="SimSun" pitchFamily="2" charset="-122"/>
                </a:endParaRPr>
              </a:p>
              <a:p>
                <a:pPr fontAlgn="auto">
                  <a:spcAft>
                    <a:spcPts val="0"/>
                  </a:spcAft>
                </a:pPr>
                <a:endParaRPr lang="en-US" altLang="zh-CN" sz="3000" dirty="0">
                  <a:ea typeface="SimSun" pitchFamily="2" charset="-122"/>
                </a:endParaRPr>
              </a:p>
              <a:p>
                <a:pPr fontAlgn="auto">
                  <a:spcAft>
                    <a:spcPts val="0"/>
                  </a:spcAft>
                </a:pPr>
                <a:r>
                  <a:rPr lang="en-US" altLang="zh-CN" sz="2800" dirty="0">
                    <a:ea typeface="SimSun" pitchFamily="2" charset="-122"/>
                  </a:rPr>
                  <a:t>Distance between (10K, 20K, 30K, …, 90K) and (20K,50K,80K) is </a:t>
                </a:r>
                <a14:m>
                  <m:oMath xmlns:m="http://schemas.openxmlformats.org/officeDocument/2006/math">
                    <m:r>
                      <a:rPr lang="en-US" altLang="zh-CN" sz="2800" i="1" dirty="0" smtClean="0">
                        <a:latin typeface="Cambria Math"/>
                        <a:ea typeface="SimSun" pitchFamily="2" charset="-122"/>
                      </a:rPr>
                      <m:t>0.1</m:t>
                    </m:r>
                    <m:r>
                      <a:rPr lang="en-US" altLang="zh-CN" sz="2800" i="1" dirty="0" smtClean="0">
                        <a:latin typeface="Cambria Math"/>
                        <a:ea typeface="Cambria Math"/>
                      </a:rPr>
                      <m:t>×</m:t>
                    </m:r>
                    <m:f>
                      <m:fPr>
                        <m:ctrlPr>
                          <a:rPr lang="en-US" altLang="zh-CN" sz="2800" i="1" dirty="0" smtClean="0">
                            <a:latin typeface="Cambria Math" panose="02040503050406030204" pitchFamily="18" charset="0"/>
                            <a:ea typeface="Cambria Math"/>
                          </a:rPr>
                        </m:ctrlPr>
                      </m:fPr>
                      <m:num>
                        <m:r>
                          <a:rPr lang="en-US" altLang="zh-CN" sz="2800" b="0" i="1" dirty="0" smtClean="0">
                            <a:latin typeface="Cambria Math"/>
                            <a:ea typeface="Cambria Math"/>
                          </a:rPr>
                          <m:t>1</m:t>
                        </m:r>
                      </m:num>
                      <m:den>
                        <m:r>
                          <a:rPr lang="en-US" altLang="zh-CN" sz="2800" b="0" i="1" dirty="0" smtClean="0">
                            <a:latin typeface="Cambria Math"/>
                            <a:ea typeface="Cambria Math"/>
                          </a:rPr>
                          <m:t>9</m:t>
                        </m:r>
                      </m:den>
                    </m:f>
                    <m:r>
                      <a:rPr lang="en-US" altLang="zh-CN" sz="2800" i="1" dirty="0" smtClean="0">
                        <a:latin typeface="Cambria Math"/>
                        <a:ea typeface="Cambria Math"/>
                      </a:rPr>
                      <m:t>×</m:t>
                    </m:r>
                    <m:r>
                      <a:rPr lang="en-US" altLang="zh-CN" sz="2800" b="0" i="1" dirty="0" smtClean="0">
                        <a:latin typeface="Cambria Math"/>
                        <a:ea typeface="Cambria Math"/>
                      </a:rPr>
                      <m:t>6=</m:t>
                    </m:r>
                    <m:f>
                      <m:fPr>
                        <m:ctrlPr>
                          <a:rPr lang="en-US" altLang="zh-CN" sz="2800" b="0" i="1" dirty="0" smtClean="0">
                            <a:latin typeface="Cambria Math" panose="02040503050406030204" pitchFamily="18" charset="0"/>
                            <a:ea typeface="Cambria Math"/>
                          </a:rPr>
                        </m:ctrlPr>
                      </m:fPr>
                      <m:num>
                        <m:r>
                          <a:rPr lang="en-US" altLang="zh-CN" sz="2800" b="0" i="1" dirty="0" smtClean="0">
                            <a:latin typeface="Cambria Math"/>
                            <a:ea typeface="Cambria Math"/>
                          </a:rPr>
                          <m:t>2</m:t>
                        </m:r>
                      </m:num>
                      <m:den>
                        <m:r>
                          <a:rPr lang="en-US" altLang="zh-CN" sz="2800" b="0" i="1" dirty="0" smtClean="0">
                            <a:latin typeface="Cambria Math"/>
                            <a:ea typeface="Cambria Math"/>
                          </a:rPr>
                          <m:t>30</m:t>
                        </m:r>
                      </m:den>
                    </m:f>
                    <m:r>
                      <a:rPr lang="en-US" altLang="zh-CN" sz="2800" b="0" i="1" dirty="0" smtClean="0">
                        <a:latin typeface="Cambria Math"/>
                        <a:ea typeface="Cambria Math"/>
                      </a:rPr>
                      <m:t>≈0.0067</m:t>
                    </m:r>
                  </m:oMath>
                </a14:m>
                <a:endParaRPr lang="en-US" altLang="zh-CN" sz="2800" dirty="0">
                  <a:ea typeface="SimSun" pitchFamily="2" charset="-122"/>
                </a:endParaRPr>
              </a:p>
              <a:p>
                <a:pPr fontAlgn="auto">
                  <a:spcAft>
                    <a:spcPts val="0"/>
                  </a:spcAft>
                </a:pPr>
                <a:r>
                  <a:rPr lang="en-US" altLang="zh-CN" sz="2800" dirty="0">
                    <a:ea typeface="SimSun" pitchFamily="2" charset="-122"/>
                  </a:rPr>
                  <a:t>Distance between (10K, 20K, 30K, …, 90K) and (10K,20K,30K) is </a:t>
                </a:r>
                <a14:m>
                  <m:oMath xmlns:m="http://schemas.openxmlformats.org/officeDocument/2006/math">
                    <m:f>
                      <m:fPr>
                        <m:ctrlPr>
                          <a:rPr lang="en-US" altLang="zh-CN" sz="2800" i="1" dirty="0">
                            <a:latin typeface="Cambria Math" panose="02040503050406030204" pitchFamily="18" charset="0"/>
                            <a:ea typeface="Cambria Math"/>
                          </a:rPr>
                        </m:ctrlPr>
                      </m:fPr>
                      <m:num>
                        <m:r>
                          <a:rPr lang="en-US" altLang="zh-CN" sz="2800" i="1" dirty="0">
                            <a:latin typeface="Cambria Math"/>
                            <a:ea typeface="Cambria Math"/>
                          </a:rPr>
                          <m:t>1</m:t>
                        </m:r>
                      </m:num>
                      <m:den>
                        <m:r>
                          <a:rPr lang="en-US" altLang="zh-CN" sz="2800" i="1" dirty="0">
                            <a:latin typeface="Cambria Math"/>
                            <a:ea typeface="Cambria Math"/>
                          </a:rPr>
                          <m:t>9</m:t>
                        </m:r>
                      </m:den>
                    </m:f>
                    <m:r>
                      <a:rPr lang="en-US" altLang="zh-CN" sz="2800" i="1" dirty="0">
                        <a:latin typeface="Cambria Math"/>
                        <a:ea typeface="Cambria Math"/>
                      </a:rPr>
                      <m:t>×</m:t>
                    </m:r>
                    <m:r>
                      <a:rPr lang="en-US" altLang="zh-CN" sz="2800" b="0" i="1" dirty="0" smtClean="0">
                        <a:latin typeface="Cambria Math"/>
                        <a:ea typeface="Cambria Math"/>
                      </a:rPr>
                      <m:t>(0.3+0.4+0.4+0.5+0.5+0.6)</m:t>
                    </m:r>
                    <m:r>
                      <a:rPr lang="en-US" altLang="zh-CN" sz="2800" i="1" dirty="0">
                        <a:latin typeface="Cambria Math"/>
                        <a:ea typeface="Cambria Math"/>
                      </a:rPr>
                      <m:t>=</m:t>
                    </m:r>
                    <m:r>
                      <a:rPr lang="en-US" altLang="zh-CN" sz="2800" b="0" i="1" dirty="0" smtClean="0">
                        <a:latin typeface="Cambria Math"/>
                        <a:ea typeface="Cambria Math"/>
                      </a:rPr>
                      <m:t>0.3</m:t>
                    </m:r>
                  </m:oMath>
                </a14:m>
                <a:endParaRPr lang="en-US" altLang="zh-CN" sz="2800" dirty="0">
                  <a:ea typeface="SimSun" pitchFamily="2" charset="-122"/>
                </a:endParaRPr>
              </a:p>
              <a:p>
                <a:pPr fontAlgn="auto">
                  <a:spcAft>
                    <a:spcPts val="0"/>
                  </a:spcAft>
                </a:pPr>
                <a:endParaRPr lang="en-US" altLang="zh-CN" sz="2600" dirty="0">
                  <a:ea typeface="SimSun" pitchFamily="2" charset="-122"/>
                </a:endParaRPr>
              </a:p>
            </p:txBody>
          </p:sp>
        </mc:Choice>
        <mc:Fallback xmlns="">
          <p:sp>
            <p:nvSpPr>
              <p:cNvPr id="12" name="Rectangle 3">
                <a:extLst>
                  <a:ext uri="{FF2B5EF4-FFF2-40B4-BE49-F238E27FC236}">
                    <a16:creationId xmlns:a16="http://schemas.microsoft.com/office/drawing/2014/main" id="{1E1A632F-4F8A-4A08-B3FC-111DBBE34622}"/>
                  </a:ext>
                </a:extLst>
              </p:cNvPr>
              <p:cNvSpPr txBox="1">
                <a:spLocks noRot="1" noChangeAspect="1" noMove="1" noResize="1" noEditPoints="1" noAdjustHandles="1" noChangeArrowheads="1" noChangeShapeType="1" noTextEdit="1"/>
              </p:cNvSpPr>
              <p:nvPr/>
            </p:nvSpPr>
            <p:spPr>
              <a:xfrm>
                <a:off x="1828800" y="1447800"/>
                <a:ext cx="8229600" cy="5029200"/>
              </a:xfrm>
              <a:prstGeom prst="rect">
                <a:avLst/>
              </a:prstGeom>
              <a:blipFill>
                <a:blip r:embed="rId2"/>
                <a:stretch>
                  <a:fillRect l="-2444" t="-3515"/>
                </a:stretch>
              </a:blipFill>
            </p:spPr>
            <p:txBody>
              <a:bodyPr/>
              <a:lstStyle/>
              <a:p>
                <a:r>
                  <a:rPr lang="en-US">
                    <a:noFill/>
                  </a:rPr>
                  <a:t> </a:t>
                </a:r>
              </a:p>
            </p:txBody>
          </p:sp>
        </mc:Fallback>
      </mc:AlternateContent>
      <p:pic>
        <p:nvPicPr>
          <p:cNvPr id="13" name="Picture 2" descr="examples of We use Earth Mover Distance.">
            <a:extLst>
              <a:ext uri="{FF2B5EF4-FFF2-40B4-BE49-F238E27FC236}">
                <a16:creationId xmlns:a16="http://schemas.microsoft.com/office/drawing/2014/main" id="{0F09E199-53FD-48C0-B983-0B6AAF456E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85" t="51786" r="16161" b="22545"/>
          <a:stretch/>
        </p:blipFill>
        <p:spPr bwMode="auto">
          <a:xfrm>
            <a:off x="2514600" y="1981200"/>
            <a:ext cx="6811962" cy="2086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4386" name="Rectangle 2"/>
          <p:cNvSpPr>
            <a:spLocks noGrp="1" noChangeArrowheads="1"/>
          </p:cNvSpPr>
          <p:nvPr>
            <p:ph type="ctrTitle"/>
          </p:nvPr>
        </p:nvSpPr>
        <p:spPr/>
        <p:txBody>
          <a:bodyPr/>
          <a:lstStyle/>
          <a:p>
            <a:r>
              <a:rPr lang="en-US" altLang="zh-CN">
                <a:sym typeface="Symbol" pitchFamily="18" charset="2"/>
              </a:rPr>
              <a:t>The Earth Mover Distance</a:t>
            </a:r>
            <a:endParaRPr lang="en-US" altLang="zh-CN" dirty="0"/>
          </a:p>
        </p:txBody>
      </p:sp>
    </p:spTree>
    <p:extLst>
      <p:ext uri="{BB962C8B-B14F-4D97-AF65-F5344CB8AC3E}">
        <p14:creationId xmlns:p14="http://schemas.microsoft.com/office/powerpoint/2010/main" val="362114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Limitations of t-Closeness</a:t>
            </a:r>
            <a:endParaRPr lang="en-US" dirty="0"/>
          </a:p>
        </p:txBody>
      </p:sp>
      <p:sp>
        <p:nvSpPr>
          <p:cNvPr id="10" name="Text Placeholder 9">
            <a:extLst>
              <a:ext uri="{FF2B5EF4-FFF2-40B4-BE49-F238E27FC236}">
                <a16:creationId xmlns:a16="http://schemas.microsoft.com/office/drawing/2014/main" id="{7DED4D9C-ED61-4858-AB4D-BEF6F7858745}"/>
              </a:ext>
            </a:extLst>
          </p:cNvPr>
          <p:cNvSpPr>
            <a:spLocks noGrp="1"/>
          </p:cNvSpPr>
          <p:nvPr>
            <p:ph type="body" sz="quarter" idx="14"/>
          </p:nvPr>
        </p:nvSpPr>
        <p:spPr/>
        <p:txBody>
          <a:bodyPr/>
          <a:lstStyle/>
          <a:p>
            <a:r>
              <a:rPr lang="en-US" sz="3200" dirty="0"/>
              <a:t>Utility may suffer too much, since interesting and significant deviation from global distribution cannot be learned.</a:t>
            </a:r>
          </a:p>
          <a:p>
            <a:endParaRPr lang="en-US" sz="3200" b="1" dirty="0"/>
          </a:p>
          <a:p>
            <a:r>
              <a:rPr lang="en-US" sz="3200" b="1" dirty="0"/>
              <a:t>(</a:t>
            </a:r>
            <a:r>
              <a:rPr lang="en-US" sz="3200" b="1" dirty="0" err="1"/>
              <a:t>n,t</a:t>
            </a:r>
            <a:r>
              <a:rPr lang="en-US" sz="3200" b="1" dirty="0"/>
              <a:t>)-closeness:</a:t>
            </a:r>
            <a:r>
              <a:rPr lang="en-US" sz="3200" dirty="0"/>
              <a:t> Distribution of sensitive attribute value in each </a:t>
            </a:r>
            <a:r>
              <a:rPr lang="en-US" sz="3200" dirty="0" err="1"/>
              <a:t>equi</a:t>
            </a:r>
            <a:r>
              <a:rPr lang="en-US" sz="3200" dirty="0"/>
              <a:t>-class should be close to that of some natural super-group consisting at least n tuples</a:t>
            </a:r>
          </a:p>
          <a:p>
            <a:pPr lvl="1"/>
            <a:r>
              <a:rPr lang="en-US" sz="2400" dirty="0"/>
              <a:t>Okay to learn information about a large group.</a:t>
            </a:r>
          </a:p>
        </p:txBody>
      </p:sp>
    </p:spTree>
    <p:extLst>
      <p:ext uri="{BB962C8B-B14F-4D97-AF65-F5344CB8AC3E}">
        <p14:creationId xmlns:p14="http://schemas.microsoft.com/office/powerpoint/2010/main" val="1770118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(n,t)-Closeness</a:t>
            </a:r>
            <a:endParaRPr lang="en-US" dirty="0"/>
          </a:p>
        </p:txBody>
      </p:sp>
      <p:sp>
        <p:nvSpPr>
          <p:cNvPr id="10" name="Text Placeholder 9">
            <a:extLst>
              <a:ext uri="{FF2B5EF4-FFF2-40B4-BE49-F238E27FC236}">
                <a16:creationId xmlns:a16="http://schemas.microsoft.com/office/drawing/2014/main" id="{D1E6D7E1-CEF0-4BBD-85E9-0ACC314E3E3E}"/>
              </a:ext>
            </a:extLst>
          </p:cNvPr>
          <p:cNvSpPr>
            <a:spLocks noGrp="1"/>
          </p:cNvSpPr>
          <p:nvPr>
            <p:ph type="body" sz="quarter" idx="14"/>
          </p:nvPr>
        </p:nvSpPr>
        <p:spPr/>
        <p:txBody>
          <a:bodyPr/>
          <a:lstStyle/>
          <a:p>
            <a:r>
              <a:rPr lang="en-US" sz="3200" dirty="0"/>
              <a:t>One may argue that requiring t-closeness may destroy data utility</a:t>
            </a:r>
          </a:p>
          <a:p>
            <a:r>
              <a:rPr lang="en-US" sz="3200" dirty="0"/>
              <a:t>The notion of (</a:t>
            </a:r>
            <a:r>
              <a:rPr lang="en-US" sz="3200" dirty="0" err="1"/>
              <a:t>n,t</a:t>
            </a:r>
            <a:r>
              <a:rPr lang="en-US" sz="3200" dirty="0"/>
              <a:t>)-closeness requires distribution close to a large-enough natural group of size at least n</a:t>
            </a:r>
          </a:p>
          <a:p>
            <a:r>
              <a:rPr lang="en-US" sz="3200" dirty="0"/>
              <a:t>Intuition:</a:t>
            </a:r>
          </a:p>
          <a:p>
            <a:pPr lvl="1"/>
            <a:r>
              <a:rPr lang="en-US" sz="2400" dirty="0"/>
              <a:t>It is okay to learn information about the a big group</a:t>
            </a:r>
          </a:p>
          <a:p>
            <a:pPr lvl="1"/>
            <a:r>
              <a:rPr lang="en-US" sz="2400" dirty="0"/>
              <a:t>It is not okay to learn information about one individual</a:t>
            </a:r>
          </a:p>
        </p:txBody>
      </p:sp>
    </p:spTree>
    <p:extLst>
      <p:ext uri="{BB962C8B-B14F-4D97-AF65-F5344CB8AC3E}">
        <p14:creationId xmlns:p14="http://schemas.microsoft.com/office/powerpoint/2010/main" val="154502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Other Limitations</a:t>
            </a:r>
            <a:endParaRPr lang="en-US" dirty="0"/>
          </a:p>
        </p:txBody>
      </p:sp>
      <p:sp>
        <p:nvSpPr>
          <p:cNvPr id="10" name="Text Placeholder 9">
            <a:extLst>
              <a:ext uri="{FF2B5EF4-FFF2-40B4-BE49-F238E27FC236}">
                <a16:creationId xmlns:a16="http://schemas.microsoft.com/office/drawing/2014/main" id="{80B414D1-EB21-42F7-803C-21674A9CC00A}"/>
              </a:ext>
            </a:extLst>
          </p:cNvPr>
          <p:cNvSpPr>
            <a:spLocks noGrp="1"/>
          </p:cNvSpPr>
          <p:nvPr>
            <p:ph type="body" sz="quarter" idx="14"/>
          </p:nvPr>
        </p:nvSpPr>
        <p:spPr/>
        <p:txBody>
          <a:bodyPr/>
          <a:lstStyle/>
          <a:p>
            <a:r>
              <a:rPr lang="en-US" sz="3200" dirty="0"/>
              <a:t>Requires the distinction between Quasi-identifiers and sensitive attributes</a:t>
            </a:r>
          </a:p>
          <a:p>
            <a:endParaRPr lang="en-US" sz="3200" dirty="0"/>
          </a:p>
          <a:p>
            <a:r>
              <a:rPr lang="en-US" sz="3200" dirty="0"/>
              <a:t>The t-closeness notion is a property of input dataset and output dataset, not that of the algorithm; thus additional information leakage is possible when the algorithm is known</a:t>
            </a:r>
          </a:p>
        </p:txBody>
      </p:sp>
    </p:spTree>
    <p:extLst>
      <p:ext uri="{BB962C8B-B14F-4D97-AF65-F5344CB8AC3E}">
        <p14:creationId xmlns:p14="http://schemas.microsoft.com/office/powerpoint/2010/main" val="1662329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Limitation of These Privacy Notions</a:t>
            </a:r>
            <a:endParaRPr lang="en-US" dirty="0"/>
          </a:p>
        </p:txBody>
      </p:sp>
      <p:sp>
        <p:nvSpPr>
          <p:cNvPr id="10" name="Text Placeholder 9">
            <a:extLst>
              <a:ext uri="{FF2B5EF4-FFF2-40B4-BE49-F238E27FC236}">
                <a16:creationId xmlns:a16="http://schemas.microsoft.com/office/drawing/2014/main" id="{D7846880-2670-44BE-AAE7-4E0F68353D2F}"/>
              </a:ext>
            </a:extLst>
          </p:cNvPr>
          <p:cNvSpPr>
            <a:spLocks noGrp="1"/>
          </p:cNvSpPr>
          <p:nvPr>
            <p:ph type="body" sz="quarter" idx="14"/>
          </p:nvPr>
        </p:nvSpPr>
        <p:spPr/>
        <p:txBody>
          <a:bodyPr/>
          <a:lstStyle/>
          <a:p>
            <a:r>
              <a:rPr lang="en-US" sz="3600" dirty="0"/>
              <a:t>Limitation of previous privacy notions:</a:t>
            </a:r>
          </a:p>
          <a:p>
            <a:pPr lvl="1"/>
            <a:r>
              <a:rPr lang="en-US" sz="2800" dirty="0"/>
              <a:t>Requires identifying which attributes are quasi-identifier or sensitive, not always possible</a:t>
            </a:r>
          </a:p>
          <a:p>
            <a:pPr lvl="1"/>
            <a:r>
              <a:rPr lang="en-US" sz="2800" dirty="0"/>
              <a:t>Difficult to pin down adversary’s background knowledge</a:t>
            </a:r>
          </a:p>
          <a:p>
            <a:pPr lvl="2"/>
            <a:r>
              <a:rPr lang="en-US" sz="2800" dirty="0"/>
              <a:t>There are many adversaries when publishing data</a:t>
            </a:r>
          </a:p>
          <a:p>
            <a:pPr lvl="1"/>
            <a:r>
              <a:rPr lang="en-US" sz="2800" dirty="0"/>
              <a:t>Syntactic in nature (property of anonymized dataset)</a:t>
            </a:r>
          </a:p>
        </p:txBody>
      </p:sp>
    </p:spTree>
    <p:extLst>
      <p:ext uri="{BB962C8B-B14F-4D97-AF65-F5344CB8AC3E}">
        <p14:creationId xmlns:p14="http://schemas.microsoft.com/office/powerpoint/2010/main" val="4083934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Privacy Notions: Syntactic versus Algorithmic</a:t>
            </a:r>
            <a:endParaRPr lang="en-US" dirty="0"/>
          </a:p>
        </p:txBody>
      </p:sp>
      <p:sp>
        <p:nvSpPr>
          <p:cNvPr id="10" name="Text Placeholder 9">
            <a:extLst>
              <a:ext uri="{FF2B5EF4-FFF2-40B4-BE49-F238E27FC236}">
                <a16:creationId xmlns:a16="http://schemas.microsoft.com/office/drawing/2014/main" id="{C05A6CC5-78CD-42F1-8FA3-6540827D36A6}"/>
              </a:ext>
            </a:extLst>
          </p:cNvPr>
          <p:cNvSpPr>
            <a:spLocks noGrp="1"/>
          </p:cNvSpPr>
          <p:nvPr>
            <p:ph type="body" sz="quarter" idx="14"/>
          </p:nvPr>
        </p:nvSpPr>
        <p:spPr/>
        <p:txBody>
          <a:bodyPr/>
          <a:lstStyle/>
          <a:p>
            <a:r>
              <a:rPr lang="en-US" sz="2800" dirty="0"/>
              <a:t>Syntactic: Privacy is a property of only the final output</a:t>
            </a:r>
          </a:p>
          <a:p>
            <a:r>
              <a:rPr lang="en-US" sz="2800" dirty="0"/>
              <a:t>Algorithmic: Privacy is a property of the algorithm</a:t>
            </a:r>
          </a:p>
          <a:p>
            <a:r>
              <a:rPr lang="en-US" sz="2800" dirty="0"/>
              <a:t>Syntactic notions are typically justified by considering a particular inferencing strategy; however, adversaries may consider other sources of information</a:t>
            </a:r>
          </a:p>
          <a:p>
            <a:pPr lvl="1"/>
            <a:r>
              <a:rPr lang="en-US" sz="2400" dirty="0"/>
              <a:t>E.g., Minimality Attack</a:t>
            </a:r>
          </a:p>
        </p:txBody>
      </p:sp>
    </p:spTree>
    <p:extLst>
      <p:ext uri="{BB962C8B-B14F-4D97-AF65-F5344CB8AC3E}">
        <p14:creationId xmlns:p14="http://schemas.microsoft.com/office/powerpoint/2010/main" val="3217752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Illustrating the Syntactic Nature of k-Anonymity</a:t>
            </a:r>
            <a:endParaRPr lang="en-US" dirty="0"/>
          </a:p>
        </p:txBody>
      </p:sp>
      <p:sp>
        <p:nvSpPr>
          <p:cNvPr id="10" name="Text Placeholder 9">
            <a:extLst>
              <a:ext uri="{FF2B5EF4-FFF2-40B4-BE49-F238E27FC236}">
                <a16:creationId xmlns:a16="http://schemas.microsoft.com/office/drawing/2014/main" id="{074E6A2C-1D3D-4969-B6CC-CA8A87EF74A7}"/>
              </a:ext>
            </a:extLst>
          </p:cNvPr>
          <p:cNvSpPr>
            <a:spLocks noGrp="1"/>
          </p:cNvSpPr>
          <p:nvPr>
            <p:ph type="body" sz="quarter" idx="14"/>
          </p:nvPr>
        </p:nvSpPr>
        <p:spPr/>
        <p:txBody>
          <a:bodyPr/>
          <a:lstStyle/>
          <a:p>
            <a:r>
              <a:rPr lang="en-US" sz="2800" dirty="0"/>
              <a:t>Method 1 for achieving k anonymity: Duplicating each record k times</a:t>
            </a:r>
          </a:p>
          <a:p>
            <a:r>
              <a:rPr lang="en-US" sz="2800" dirty="0"/>
              <a:t>Method 2: clusters records into groups of at least k, use one record from each group to replace all other records in the group</a:t>
            </a:r>
          </a:p>
          <a:p>
            <a:pPr lvl="1"/>
            <a:r>
              <a:rPr lang="en-US" sz="2400" dirty="0"/>
              <a:t>Privacy of some individuals are violated </a:t>
            </a:r>
          </a:p>
          <a:p>
            <a:r>
              <a:rPr lang="en-US" sz="2800" dirty="0"/>
              <a:t>Method 3: cluster records into groups, then use generalized values to replace the specific  values (e.g., consider a 2-D space)</a:t>
            </a:r>
          </a:p>
          <a:p>
            <a:pPr lvl="1"/>
            <a:r>
              <a:rPr lang="en-US" sz="2400" dirty="0"/>
              <a:t>Record with extraordinary values are revealed/re-identified</a:t>
            </a:r>
          </a:p>
        </p:txBody>
      </p:sp>
    </p:spTree>
    <p:extLst>
      <p:ext uri="{BB962C8B-B14F-4D97-AF65-F5344CB8AC3E}">
        <p14:creationId xmlns:p14="http://schemas.microsoft.com/office/powerpoint/2010/main" val="41906994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943" y="137160"/>
            <a:ext cx="11038114" cy="553998"/>
          </a:xfrm>
        </p:spPr>
        <p:txBody>
          <a:bodyPr/>
          <a:lstStyle/>
          <a:p>
            <a:r>
              <a:rPr lang="en-US" dirty="0" smtClean="0"/>
              <a:t>Reconstruction Attacks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sz="2800" dirty="0" smtClean="0"/>
              <a:t>Readings</a:t>
            </a:r>
          </a:p>
          <a:p>
            <a:pPr lvl="1"/>
            <a:r>
              <a:rPr lang="en-US" sz="2400" dirty="0" err="1"/>
              <a:t>Garfinkel</a:t>
            </a:r>
            <a:r>
              <a:rPr lang="en-US" sz="2400" dirty="0"/>
              <a:t>, </a:t>
            </a:r>
            <a:r>
              <a:rPr lang="en-US" sz="2400" dirty="0" err="1"/>
              <a:t>Abowd</a:t>
            </a:r>
            <a:r>
              <a:rPr lang="en-US" sz="2400" dirty="0"/>
              <a:t>, Martindale, </a:t>
            </a:r>
            <a:r>
              <a:rPr lang="en-US" sz="2400" dirty="0">
                <a:hlinkClick r:id="rId2"/>
              </a:rPr>
              <a:t>Understanding Database Reconstruction Attacks on Public Data</a:t>
            </a:r>
            <a:r>
              <a:rPr lang="en-US" sz="2400" dirty="0" smtClean="0"/>
              <a:t>, ACM Queue 2018.</a:t>
            </a:r>
          </a:p>
          <a:p>
            <a:pPr lvl="1"/>
            <a:r>
              <a:rPr lang="en-US" sz="2400" dirty="0" smtClean="0"/>
              <a:t>Section 8.1 of </a:t>
            </a:r>
            <a:r>
              <a:rPr lang="en-US" sz="2400" dirty="0" err="1" smtClean="0"/>
              <a:t>Dwork</a:t>
            </a:r>
            <a:r>
              <a:rPr lang="en-US" sz="2400" dirty="0"/>
              <a:t> and Roth: </a:t>
            </a:r>
            <a:r>
              <a:rPr lang="en-US" sz="2400" dirty="0">
                <a:hlinkClick r:id="rId3"/>
              </a:rPr>
              <a:t>The Algorithmic Foundations of Differential </a:t>
            </a:r>
            <a:r>
              <a:rPr lang="en-US" sz="2400" dirty="0" smtClean="0">
                <a:hlinkClick r:id="rId3"/>
              </a:rPr>
              <a:t>Privacy</a:t>
            </a:r>
            <a:r>
              <a:rPr lang="en-US" sz="2400" dirty="0" smtClean="0"/>
              <a:t>.  </a:t>
            </a:r>
          </a:p>
          <a:p>
            <a:pPr lvl="2"/>
            <a:r>
              <a:rPr lang="en-US" sz="2400" dirty="0" smtClean="0"/>
              <a:t>Optional: </a:t>
            </a:r>
            <a:r>
              <a:rPr lang="en-US" sz="2400" dirty="0" err="1" smtClean="0"/>
              <a:t>Dinur</a:t>
            </a:r>
            <a:r>
              <a:rPr lang="en-US" sz="2400" dirty="0" smtClean="0"/>
              <a:t> </a:t>
            </a:r>
            <a:r>
              <a:rPr lang="en-US" sz="2400" dirty="0"/>
              <a:t>and </a:t>
            </a:r>
            <a:r>
              <a:rPr lang="en-US" sz="2400" dirty="0" err="1"/>
              <a:t>Nissim</a:t>
            </a:r>
            <a:r>
              <a:rPr lang="en-US" sz="2400" dirty="0"/>
              <a:t>, </a:t>
            </a:r>
            <a:r>
              <a:rPr lang="en-US" sz="2400" dirty="0">
                <a:hlinkClick r:id="rId4"/>
              </a:rPr>
              <a:t>Revealing Information while Preserving Privacy</a:t>
            </a:r>
            <a:r>
              <a:rPr lang="en-US" sz="2400" dirty="0"/>
              <a:t>, </a:t>
            </a:r>
            <a:r>
              <a:rPr lang="en-US" sz="2400" dirty="0" smtClean="0"/>
              <a:t>Proceedings of ACM Symposium on Principles Of Database Systems 2003</a:t>
            </a:r>
            <a:r>
              <a:rPr lang="en-US" sz="2400" dirty="0"/>
              <a:t>.</a:t>
            </a:r>
          </a:p>
          <a:p>
            <a:pPr lvl="1"/>
            <a:r>
              <a:rPr lang="en-US" sz="2400" dirty="0"/>
              <a:t>Cohen and </a:t>
            </a:r>
            <a:r>
              <a:rPr lang="en-US" sz="2400" dirty="0" err="1"/>
              <a:t>Nissim</a:t>
            </a:r>
            <a:r>
              <a:rPr lang="en-US" sz="2400" dirty="0"/>
              <a:t>, </a:t>
            </a:r>
            <a:r>
              <a:rPr lang="en-US" sz="2400" dirty="0">
                <a:hlinkClick r:id="rId5"/>
              </a:rPr>
              <a:t>Linear Program Reconstruction in Practice</a:t>
            </a:r>
            <a:r>
              <a:rPr lang="en-US" sz="2400" dirty="0"/>
              <a:t>, </a:t>
            </a:r>
            <a:r>
              <a:rPr lang="en-US" sz="2400" dirty="0" smtClean="0"/>
              <a:t>Journal of Privacy and Confidentiality, 2020</a:t>
            </a:r>
            <a:r>
              <a:rPr lang="en-US" sz="2400" dirty="0"/>
              <a:t>.</a:t>
            </a:r>
          </a:p>
          <a:p>
            <a:pPr lvl="1"/>
            <a:endParaRPr lang="en-US" sz="2000" dirty="0"/>
          </a:p>
        </p:txBody>
      </p:sp>
      <p:sp>
        <p:nvSpPr>
          <p:cNvPr id="5" name="Slide Number Placeholder 4"/>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400" b="0" i="0" u="none" strike="noStrike" kern="1200" cap="none" spc="0" normalizeH="0" baseline="0" noProof="0" smtClean="0">
                <a:ln>
                  <a:noFill/>
                </a:ln>
                <a:solidFill>
                  <a:srgbClr val="000000"/>
                </a:solidFill>
                <a:effectLst/>
                <a:uLnTx/>
                <a:uFillTx/>
                <a:latin typeface="Acumin Pro"/>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srgbClr val="000000"/>
              </a:solidFill>
              <a:effectLst/>
              <a:uLnTx/>
              <a:uFillTx/>
              <a:latin typeface="Acumin Pro"/>
              <a:ea typeface="+mn-ea"/>
              <a:cs typeface="+mn-cs"/>
            </a:endParaRPr>
          </a:p>
        </p:txBody>
      </p:sp>
    </p:spTree>
    <p:extLst>
      <p:ext uri="{BB962C8B-B14F-4D97-AF65-F5344CB8AC3E}">
        <p14:creationId xmlns:p14="http://schemas.microsoft.com/office/powerpoint/2010/main" val="2179973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4"/>
          </p:nvPr>
        </p:nvSpPr>
        <p:spPr>
          <a:xfrm>
            <a:off x="576943" y="990600"/>
            <a:ext cx="2090057" cy="4343400"/>
          </a:xfrm>
        </p:spPr>
        <p:txBody>
          <a:bodyPr/>
          <a:lstStyle/>
          <a:p>
            <a:pPr marL="0" indent="0">
              <a:buNone/>
            </a:pPr>
            <a:r>
              <a:rPr lang="en-US" sz="2400" dirty="0" smtClean="0"/>
              <a:t>Fictional Statistical Queries with Answers for illustrating reconstruction attacks.</a:t>
            </a:r>
          </a:p>
          <a:p>
            <a:pPr marL="0" indent="0">
              <a:buNone/>
            </a:pPr>
            <a:endParaRPr lang="en-US" sz="2400" dirty="0"/>
          </a:p>
          <a:p>
            <a:pPr marL="0" indent="0">
              <a:buNone/>
            </a:pPr>
            <a:r>
              <a:rPr lang="en-US" sz="2400" dirty="0" smtClean="0"/>
              <a:t>When count&lt;3, results are suppressed.</a:t>
            </a:r>
          </a:p>
          <a:p>
            <a:pPr marL="0" indent="0">
              <a:buNone/>
            </a:pPr>
            <a:endParaRPr lang="en-US" sz="2400" dirty="0"/>
          </a:p>
          <a:p>
            <a:pPr marL="0" indent="0">
              <a:buNone/>
            </a:pPr>
            <a:r>
              <a:rPr lang="en-US" sz="2400" dirty="0" smtClean="0">
                <a:solidFill>
                  <a:srgbClr val="FF0000"/>
                </a:solidFill>
              </a:rPr>
              <a:t>What can be inferred?</a:t>
            </a:r>
            <a:endParaRPr lang="en-US" sz="2400" dirty="0">
              <a:solidFill>
                <a:srgbClr val="FF0000"/>
              </a:solidFill>
            </a:endParaRPr>
          </a:p>
        </p:txBody>
      </p:sp>
      <p:sp>
        <p:nvSpPr>
          <p:cNvPr id="5" name="Slide Number Placeholder 4"/>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400" b="0" i="0" u="none" strike="noStrike" kern="1200" cap="none" spc="0" normalizeH="0" baseline="0" noProof="0" smtClean="0">
                <a:ln>
                  <a:noFill/>
                </a:ln>
                <a:solidFill>
                  <a:srgbClr val="000000"/>
                </a:solidFill>
                <a:effectLst/>
                <a:uLnTx/>
                <a:uFillTx/>
                <a:latin typeface="Acumin Pro"/>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srgbClr val="000000"/>
              </a:solidFill>
              <a:effectLst/>
              <a:uLnTx/>
              <a:uFillTx/>
              <a:latin typeface="Acumin Pro"/>
              <a:ea typeface="+mn-ea"/>
              <a:cs typeface="+mn-cs"/>
            </a:endParaRPr>
          </a:p>
        </p:txBody>
      </p:sp>
      <p:pic>
        <p:nvPicPr>
          <p:cNvPr id="3074" name="Picture 2" descr="https://dl.acm.org/cms/attachment/e0f7a077-652e-4f35-9bfb-32f2329a38ff/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556" y="0"/>
            <a:ext cx="9302471" cy="702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72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All Kinds of Privacy Concerns</a:t>
            </a:r>
            <a:endParaRPr lang="en-US" dirty="0"/>
          </a:p>
        </p:txBody>
      </p:sp>
      <p:sp>
        <p:nvSpPr>
          <p:cNvPr id="10" name="Text Placeholder 9">
            <a:extLst>
              <a:ext uri="{FF2B5EF4-FFF2-40B4-BE49-F238E27FC236}">
                <a16:creationId xmlns:a16="http://schemas.microsoft.com/office/drawing/2014/main" id="{6D552001-F899-4C56-8AF2-0BA802EC095E}"/>
              </a:ext>
            </a:extLst>
          </p:cNvPr>
          <p:cNvSpPr>
            <a:spLocks noGrp="1"/>
          </p:cNvSpPr>
          <p:nvPr>
            <p:ph type="body" sz="quarter" idx="14"/>
          </p:nvPr>
        </p:nvSpPr>
        <p:spPr/>
        <p:txBody>
          <a:bodyPr/>
          <a:lstStyle/>
          <a:p>
            <a:r>
              <a:rPr lang="en-US" sz="2800" dirty="0"/>
              <a:t>Deciding what data to collect and why, how to use the data, and with whom to share data</a:t>
            </a:r>
          </a:p>
          <a:p>
            <a:r>
              <a:rPr lang="en-US" sz="2800" dirty="0"/>
              <a:t>Communicate privacy policies to end users</a:t>
            </a:r>
          </a:p>
          <a:p>
            <a:r>
              <a:rPr lang="en-US" sz="2800" dirty="0"/>
              <a:t>Ensure that data are used in ways consistent with privacy policies</a:t>
            </a:r>
          </a:p>
          <a:p>
            <a:r>
              <a:rPr lang="en-US" sz="2800" dirty="0"/>
              <a:t>Protect collected data (security)</a:t>
            </a:r>
          </a:p>
          <a:p>
            <a:r>
              <a:rPr lang="en-US" sz="2800" dirty="0"/>
              <a:t>Anonymity in communications</a:t>
            </a:r>
          </a:p>
          <a:p>
            <a:r>
              <a:rPr lang="en-US" sz="2800" b="1" dirty="0"/>
              <a:t>Sharing data or using data for purposes in a way not allowed by privacy policies</a:t>
            </a:r>
          </a:p>
          <a:p>
            <a:pPr lvl="1"/>
            <a:r>
              <a:rPr lang="en-US" sz="2000" b="1" dirty="0"/>
              <a:t>How?</a:t>
            </a:r>
          </a:p>
        </p:txBody>
      </p:sp>
    </p:spTree>
    <p:extLst>
      <p:ext uri="{BB962C8B-B14F-4D97-AF65-F5344CB8AC3E}">
        <p14:creationId xmlns:p14="http://schemas.microsoft.com/office/powerpoint/2010/main" val="3019101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943" y="137160"/>
            <a:ext cx="11038114" cy="553998"/>
          </a:xfrm>
        </p:spPr>
        <p:txBody>
          <a:bodyPr/>
          <a:lstStyle/>
          <a:p>
            <a:r>
              <a:rPr lang="en-US" dirty="0" smtClean="0"/>
              <a:t>Data Reconstruction Attacks using SAT Solver</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sz="2800" dirty="0" smtClean="0"/>
              <a:t>Seven records, assign variables to possible values</a:t>
            </a:r>
          </a:p>
          <a:p>
            <a:r>
              <a:rPr lang="en-US" sz="2800" dirty="0" smtClean="0"/>
              <a:t>The statistics provides constraints</a:t>
            </a:r>
          </a:p>
          <a:p>
            <a:r>
              <a:rPr lang="en-US" sz="2800" dirty="0" smtClean="0"/>
              <a:t>Manual inference is possible</a:t>
            </a:r>
          </a:p>
          <a:p>
            <a:r>
              <a:rPr lang="en-US" sz="2800" dirty="0" smtClean="0"/>
              <a:t>For automated attack, can be reconstructed using SAT solvers</a:t>
            </a:r>
            <a:endParaRPr lang="en-US" sz="2800" dirty="0"/>
          </a:p>
        </p:txBody>
      </p:sp>
      <p:sp>
        <p:nvSpPr>
          <p:cNvPr id="5" name="Slide Number Placeholder 4"/>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400" b="0" i="0" u="none" strike="noStrike" kern="1200" cap="none" spc="0" normalizeH="0" baseline="0" noProof="0" smtClean="0">
                <a:ln>
                  <a:noFill/>
                </a:ln>
                <a:solidFill>
                  <a:srgbClr val="000000"/>
                </a:solidFill>
                <a:effectLst/>
                <a:uLnTx/>
                <a:uFillTx/>
                <a:latin typeface="Acumin Pro"/>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srgbClr val="000000"/>
              </a:solidFill>
              <a:effectLst/>
              <a:uLnTx/>
              <a:uFillTx/>
              <a:latin typeface="Acumin Pro"/>
              <a:ea typeface="+mn-ea"/>
              <a:cs typeface="+mn-cs"/>
            </a:endParaRPr>
          </a:p>
        </p:txBody>
      </p:sp>
    </p:spTree>
    <p:extLst>
      <p:ext uri="{BB962C8B-B14F-4D97-AF65-F5344CB8AC3E}">
        <p14:creationId xmlns:p14="http://schemas.microsoft.com/office/powerpoint/2010/main" val="2321283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endParaRPr lang="en-US"/>
          </a:p>
        </p:txBody>
      </p:sp>
      <p:sp>
        <p:nvSpPr>
          <p:cNvPr id="5" name="Slide Number Placeholder 4"/>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400" b="0" i="0" u="none" strike="noStrike" kern="1200" cap="none" spc="0" normalizeH="0" baseline="0" noProof="0" smtClean="0">
                <a:ln>
                  <a:noFill/>
                </a:ln>
                <a:solidFill>
                  <a:srgbClr val="000000"/>
                </a:solidFill>
                <a:effectLst/>
                <a:uLnTx/>
                <a:uFillTx/>
                <a:latin typeface="Acumin Pro"/>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srgbClr val="000000"/>
              </a:solidFill>
              <a:effectLst/>
              <a:uLnTx/>
              <a:uFillTx/>
              <a:latin typeface="Acumin Pro"/>
              <a:ea typeface="+mn-ea"/>
              <a:cs typeface="+mn-cs"/>
            </a:endParaRPr>
          </a:p>
        </p:txBody>
      </p:sp>
      <p:pic>
        <p:nvPicPr>
          <p:cNvPr id="4098" name="Picture 2" descr="https://dl.acm.org/cms/attachment/577275bf-17ba-4f77-bf95-409bc43d695e/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2712"/>
            <a:ext cx="9487372" cy="390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135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943" y="137160"/>
            <a:ext cx="11038114" cy="553998"/>
          </a:xfrm>
        </p:spPr>
        <p:txBody>
          <a:bodyPr/>
          <a:lstStyle/>
          <a:p>
            <a:r>
              <a:rPr lang="en-US" dirty="0" smtClean="0"/>
              <a:t>The </a:t>
            </a:r>
            <a:r>
              <a:rPr lang="en-US" dirty="0" err="1"/>
              <a:t>Dinur</a:t>
            </a:r>
            <a:r>
              <a:rPr lang="en-US" dirty="0"/>
              <a:t> </a:t>
            </a:r>
            <a:r>
              <a:rPr lang="en-US" dirty="0" smtClean="0"/>
              <a:t>– </a:t>
            </a:r>
            <a:r>
              <a:rPr lang="en-US" dirty="0" err="1" smtClean="0"/>
              <a:t>Nissim</a:t>
            </a:r>
            <a:r>
              <a:rPr lang="en-US" dirty="0" smtClean="0"/>
              <a:t> Paper</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sz="2800" dirty="0" smtClean="0"/>
              <a:t>Study the privacy impact of answering statistical queries.</a:t>
            </a:r>
          </a:p>
          <a:p>
            <a:r>
              <a:rPr lang="en-US" sz="2800" dirty="0" smtClean="0"/>
              <a:t>Setting:</a:t>
            </a:r>
          </a:p>
          <a:p>
            <a:pPr lvl="1"/>
            <a:r>
              <a:rPr lang="en-US" sz="2400" dirty="0" smtClean="0"/>
              <a:t>Each record has some attributes so that they can be selected in queries.</a:t>
            </a:r>
          </a:p>
          <a:p>
            <a:pPr lvl="2"/>
            <a:r>
              <a:rPr lang="en-US" sz="2400" dirty="0" smtClean="0"/>
              <a:t>For simplicity, assume that each record has a unique name/id.</a:t>
            </a:r>
          </a:p>
          <a:p>
            <a:pPr lvl="1"/>
            <a:r>
              <a:rPr lang="en-US" sz="2400" dirty="0" smtClean="0"/>
              <a:t>Each record has one sensitive bit. </a:t>
            </a:r>
          </a:p>
          <a:p>
            <a:pPr lvl="1"/>
            <a:r>
              <a:rPr lang="en-US" sz="2400" dirty="0" smtClean="0"/>
              <a:t>A query asks for the sum of sensitive bit in some subset.</a:t>
            </a:r>
          </a:p>
          <a:p>
            <a:pPr lvl="1"/>
            <a:endParaRPr lang="en-US" sz="2400" dirty="0" smtClean="0"/>
          </a:p>
          <a:p>
            <a:pPr marL="457200" lvl="2" indent="0">
              <a:buNone/>
            </a:pPr>
            <a:r>
              <a:rPr lang="en-US" sz="2400" dirty="0"/>
              <a:t>	</a:t>
            </a:r>
          </a:p>
        </p:txBody>
      </p:sp>
      <p:sp>
        <p:nvSpPr>
          <p:cNvPr id="5" name="Slide Number Placeholder 4"/>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400" b="0" i="0" u="none" strike="noStrike" kern="1200" cap="none" spc="0" normalizeH="0" baseline="0" noProof="0" smtClean="0">
                <a:ln>
                  <a:noFill/>
                </a:ln>
                <a:solidFill>
                  <a:srgbClr val="000000"/>
                </a:solidFill>
                <a:effectLst/>
                <a:uLnTx/>
                <a:uFillTx/>
                <a:latin typeface="Acumin Pro"/>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srgbClr val="000000"/>
              </a:solidFill>
              <a:effectLst/>
              <a:uLnTx/>
              <a:uFillTx/>
              <a:latin typeface="Acumin Pro"/>
              <a:ea typeface="+mn-ea"/>
              <a:cs typeface="+mn-cs"/>
            </a:endParaRPr>
          </a:p>
        </p:txBody>
      </p:sp>
    </p:spTree>
    <p:extLst>
      <p:ext uri="{BB962C8B-B14F-4D97-AF65-F5344CB8AC3E}">
        <p14:creationId xmlns:p14="http://schemas.microsoft.com/office/powerpoint/2010/main" val="32839567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a:xfrm>
            <a:off x="576942" y="1917389"/>
            <a:ext cx="10548257" cy="2807012"/>
          </a:xfrm>
        </p:spPr>
        <p:txBody>
          <a:bodyPr/>
          <a:lstStyle/>
          <a:p>
            <a:r>
              <a:rPr lang="en-US" sz="2800" dirty="0"/>
              <a:t>Definition 8.1. A mechanism is </a:t>
            </a:r>
            <a:r>
              <a:rPr lang="en-US" sz="2800" i="1" dirty="0"/>
              <a:t>blatantly non-private</a:t>
            </a:r>
            <a:r>
              <a:rPr lang="en-US" sz="2800" dirty="0"/>
              <a:t> if an adversary can construct a candidate database c that agrees with the real database d in all but o(n) entries, i.e., </a:t>
            </a:r>
            <a:r>
              <a:rPr lang="en-US" sz="2800" dirty="0" smtClean="0"/>
              <a:t>||c </a:t>
            </a:r>
            <a:r>
              <a:rPr lang="en-US" sz="2800" dirty="0"/>
              <a:t>− </a:t>
            </a:r>
            <a:r>
              <a:rPr lang="en-US" sz="2800" dirty="0" smtClean="0"/>
              <a:t>d||</a:t>
            </a:r>
            <a:r>
              <a:rPr lang="en-US" sz="2800" baseline="-25000" dirty="0" smtClean="0"/>
              <a:t>0</a:t>
            </a:r>
            <a:r>
              <a:rPr lang="en-US" sz="2800" dirty="0" smtClean="0"/>
              <a:t> </a:t>
            </a:r>
            <a:r>
              <a:rPr lang="en-US" sz="2800" dirty="0"/>
              <a:t>∈ o(n).</a:t>
            </a:r>
          </a:p>
        </p:txBody>
      </p:sp>
      <p:sp>
        <p:nvSpPr>
          <p:cNvPr id="5" name="Slide Number Placeholder 4"/>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400" b="0" i="0" u="none" strike="noStrike" kern="1200" cap="none" spc="0" normalizeH="0" baseline="0" noProof="0" smtClean="0">
                <a:ln>
                  <a:noFill/>
                </a:ln>
                <a:solidFill>
                  <a:srgbClr val="000000"/>
                </a:solidFill>
                <a:effectLst/>
                <a:uLnTx/>
                <a:uFillTx/>
                <a:latin typeface="Acumin Pro"/>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srgbClr val="000000"/>
              </a:solidFill>
              <a:effectLst/>
              <a:uLnTx/>
              <a:uFillTx/>
              <a:latin typeface="Acumin Pro"/>
              <a:ea typeface="+mn-ea"/>
              <a:cs typeface="+mn-cs"/>
            </a:endParaRPr>
          </a:p>
        </p:txBody>
      </p:sp>
    </p:spTree>
    <p:extLst>
      <p:ext uri="{BB962C8B-B14F-4D97-AF65-F5344CB8AC3E}">
        <p14:creationId xmlns:p14="http://schemas.microsoft.com/office/powerpoint/2010/main" val="626148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a:spcBef>
                <a:spcPts val="600"/>
              </a:spcBef>
              <a:spcAft>
                <a:spcPts val="600"/>
              </a:spcAft>
            </a:pPr>
            <a:r>
              <a:rPr lang="en-US" sz="2400" dirty="0" smtClean="0"/>
              <a:t>Theorem 8.1. [Inefficient Reconstruction Attacks]:  Let </a:t>
            </a:r>
            <a:r>
              <a:rPr lang="en-US" sz="2400" dirty="0"/>
              <a:t>M be a mechanism with distortion of magnitude bounded by E. Then there exists an adversary that can reconstruct the database to within 4E positions</a:t>
            </a:r>
            <a:r>
              <a:rPr lang="en-US" sz="2400" dirty="0" smtClean="0"/>
              <a:t>.</a:t>
            </a:r>
          </a:p>
          <a:p>
            <a:pPr lvl="1">
              <a:spcBef>
                <a:spcPts val="600"/>
              </a:spcBef>
              <a:spcAft>
                <a:spcPts val="600"/>
              </a:spcAft>
            </a:pPr>
            <a:r>
              <a:rPr lang="en-US" sz="2000" dirty="0" smtClean="0"/>
              <a:t>Query every subset, output a dataset that is consistent with all queries.</a:t>
            </a:r>
          </a:p>
          <a:p>
            <a:pPr>
              <a:spcBef>
                <a:spcPts val="600"/>
              </a:spcBef>
              <a:spcAft>
                <a:spcPts val="600"/>
              </a:spcAft>
            </a:pPr>
            <a:r>
              <a:rPr lang="en-US" sz="2400" dirty="0" smtClean="0"/>
              <a:t>Efficient Linear Reconstruction Attacks.</a:t>
            </a:r>
          </a:p>
          <a:p>
            <a:pPr lvl="1">
              <a:spcBef>
                <a:spcPts val="600"/>
              </a:spcBef>
              <a:spcAft>
                <a:spcPts val="600"/>
              </a:spcAft>
            </a:pPr>
            <a:r>
              <a:rPr lang="en-US" sz="2000" dirty="0" smtClean="0"/>
              <a:t>Issue random subset queries, then use linear programs to find a solution. </a:t>
            </a:r>
            <a:endParaRPr lang="en-US" sz="2000" dirty="0"/>
          </a:p>
          <a:p>
            <a:endParaRPr lang="en-US" dirty="0" smtClean="0"/>
          </a:p>
          <a:p>
            <a:endParaRPr lang="en-US" dirty="0"/>
          </a:p>
        </p:txBody>
      </p:sp>
      <p:sp>
        <p:nvSpPr>
          <p:cNvPr id="5" name="Slide Number Placeholder 4"/>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400" b="0" i="0" u="none" strike="noStrike" kern="1200" cap="none" spc="0" normalizeH="0" baseline="0" noProof="0" smtClean="0">
                <a:ln>
                  <a:noFill/>
                </a:ln>
                <a:solidFill>
                  <a:srgbClr val="000000"/>
                </a:solidFill>
                <a:effectLst/>
                <a:uLnTx/>
                <a:uFillTx/>
                <a:latin typeface="Acumin Pro"/>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srgbClr val="000000"/>
              </a:solidFill>
              <a:effectLst/>
              <a:uLnTx/>
              <a:uFillTx/>
              <a:latin typeface="Acumin Pro"/>
              <a:ea typeface="+mn-ea"/>
              <a:cs typeface="+mn-cs"/>
            </a:endParaRPr>
          </a:p>
        </p:txBody>
      </p:sp>
    </p:spTree>
    <p:extLst>
      <p:ext uri="{BB962C8B-B14F-4D97-AF65-F5344CB8AC3E}">
        <p14:creationId xmlns:p14="http://schemas.microsoft.com/office/powerpoint/2010/main" val="691492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US"/>
              <a:t>Privacy Preserving Data Sharing</a:t>
            </a:r>
            <a:endParaRPr lang="en-US" dirty="0"/>
          </a:p>
        </p:txBody>
      </p:sp>
      <p:sp>
        <p:nvSpPr>
          <p:cNvPr id="8" name="Text Placeholder 7">
            <a:extLst>
              <a:ext uri="{FF2B5EF4-FFF2-40B4-BE49-F238E27FC236}">
                <a16:creationId xmlns:a16="http://schemas.microsoft.com/office/drawing/2014/main" id="{2D35451D-D7AD-4AAD-8634-144935311924}"/>
              </a:ext>
            </a:extLst>
          </p:cNvPr>
          <p:cNvSpPr>
            <a:spLocks noGrp="1"/>
          </p:cNvSpPr>
          <p:nvPr>
            <p:ph type="body" sz="quarter" idx="14"/>
          </p:nvPr>
        </p:nvSpPr>
        <p:spPr>
          <a:xfrm>
            <a:off x="576942" y="1371600"/>
            <a:ext cx="11038115" cy="4491117"/>
          </a:xfrm>
        </p:spPr>
        <p:txBody>
          <a:bodyPr/>
          <a:lstStyle/>
          <a:p>
            <a:r>
              <a:rPr lang="en-US" sz="2400" dirty="0">
                <a:latin typeface="+mn-lt"/>
              </a:rPr>
              <a:t>It is often necessary to share data</a:t>
            </a:r>
          </a:p>
          <a:p>
            <a:pPr lvl="1"/>
            <a:r>
              <a:rPr lang="en-US" sz="2000" dirty="0"/>
              <a:t>For research purposes</a:t>
            </a:r>
          </a:p>
          <a:p>
            <a:pPr lvl="2"/>
            <a:r>
              <a:rPr lang="en-US" sz="2000" dirty="0"/>
              <a:t>E.g., social, medical, technological, etc.</a:t>
            </a:r>
          </a:p>
          <a:p>
            <a:pPr lvl="1"/>
            <a:r>
              <a:rPr lang="en-US" sz="2000" dirty="0"/>
              <a:t>Mandated by laws and regulations</a:t>
            </a:r>
          </a:p>
          <a:p>
            <a:pPr lvl="2"/>
            <a:r>
              <a:rPr lang="en-US" sz="2000" dirty="0"/>
              <a:t>E.g., census </a:t>
            </a:r>
          </a:p>
          <a:p>
            <a:pPr lvl="1"/>
            <a:r>
              <a:rPr lang="en-US" sz="2000" dirty="0"/>
              <a:t>For security/business decision making</a:t>
            </a:r>
          </a:p>
          <a:p>
            <a:pPr lvl="2"/>
            <a:r>
              <a:rPr lang="en-US" sz="2000" dirty="0"/>
              <a:t>E.g., network flow data for Internet-scale alert correlation</a:t>
            </a:r>
          </a:p>
          <a:p>
            <a:pPr lvl="1"/>
            <a:r>
              <a:rPr lang="en-US" sz="2000" dirty="0"/>
              <a:t>For system testing before deployment</a:t>
            </a:r>
          </a:p>
          <a:p>
            <a:pPr lvl="1"/>
            <a:r>
              <a:rPr lang="en-US" sz="2000" dirty="0"/>
              <a:t>…</a:t>
            </a:r>
          </a:p>
          <a:p>
            <a:r>
              <a:rPr lang="en-US" sz="2400" dirty="0">
                <a:latin typeface="+mn-lt"/>
              </a:rPr>
              <a:t>However, publishing data may result in privacy violations</a:t>
            </a:r>
          </a:p>
        </p:txBody>
      </p:sp>
    </p:spTree>
    <p:extLst>
      <p:ext uri="{BB962C8B-B14F-4D97-AF65-F5344CB8AC3E}">
        <p14:creationId xmlns:p14="http://schemas.microsoft.com/office/powerpoint/2010/main" val="223298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4FA6D3AB-7A3C-45DA-8D8C-AA8FD15BF2A2}"/>
              </a:ext>
            </a:extLst>
          </p:cNvPr>
          <p:cNvSpPr txBox="1"/>
          <p:nvPr/>
        </p:nvSpPr>
        <p:spPr>
          <a:xfrm>
            <a:off x="3505200" y="5688676"/>
            <a:ext cx="5029200" cy="461665"/>
          </a:xfrm>
          <a:prstGeom prst="rect">
            <a:avLst/>
          </a:prstGeom>
          <a:noFill/>
        </p:spPr>
        <p:txBody>
          <a:bodyPr wrap="square" rtlCol="0">
            <a:spAutoFit/>
          </a:bodyPr>
          <a:lstStyle/>
          <a:p>
            <a:pPr fontAlgn="auto">
              <a:spcBef>
                <a:spcPts val="0"/>
              </a:spcBef>
              <a:spcAft>
                <a:spcPts val="0"/>
              </a:spcAft>
            </a:pPr>
            <a:r>
              <a:rPr lang="en-US" b="1" dirty="0">
                <a:solidFill>
                  <a:schemeClr val="bg1"/>
                </a:solidFill>
                <a:latin typeface="+mn-lt"/>
              </a:rPr>
              <a:t>Re-identification occurs!</a:t>
            </a:r>
          </a:p>
        </p:txBody>
      </p:sp>
      <p:graphicFrame>
        <p:nvGraphicFramePr>
          <p:cNvPr id="36" name="Table 35">
            <a:extLst>
              <a:ext uri="{FF2B5EF4-FFF2-40B4-BE49-F238E27FC236}">
                <a16:creationId xmlns:a16="http://schemas.microsoft.com/office/drawing/2014/main" id="{796D5BE8-4D6C-4CE4-95AC-41078605A2BB}"/>
              </a:ext>
            </a:extLst>
          </p:cNvPr>
          <p:cNvGraphicFramePr>
            <a:graphicFrameLocks noGrp="1"/>
          </p:cNvGraphicFramePr>
          <p:nvPr>
            <p:extLst>
              <p:ext uri="{D42A27DB-BD31-4B8C-83A1-F6EECF244321}">
                <p14:modId xmlns:p14="http://schemas.microsoft.com/office/powerpoint/2010/main" val="711226820"/>
              </p:ext>
            </p:extLst>
          </p:nvPr>
        </p:nvGraphicFramePr>
        <p:xfrm>
          <a:off x="7833360" y="3147089"/>
          <a:ext cx="4145281" cy="2200275"/>
        </p:xfrm>
        <a:graphic>
          <a:graphicData uri="http://schemas.openxmlformats.org/drawingml/2006/table">
            <a:tbl>
              <a:tblPr firstRow="1"/>
              <a:tblGrid>
                <a:gridCol w="707251">
                  <a:extLst>
                    <a:ext uri="{9D8B030D-6E8A-4147-A177-3AD203B41FA5}">
                      <a16:colId xmlns:a16="http://schemas.microsoft.com/office/drawing/2014/main" val="3202631324"/>
                    </a:ext>
                  </a:extLst>
                </a:gridCol>
                <a:gridCol w="707251">
                  <a:extLst>
                    <a:ext uri="{9D8B030D-6E8A-4147-A177-3AD203B41FA5}">
                      <a16:colId xmlns:a16="http://schemas.microsoft.com/office/drawing/2014/main" val="20000"/>
                    </a:ext>
                  </a:extLst>
                </a:gridCol>
                <a:gridCol w="785836">
                  <a:extLst>
                    <a:ext uri="{9D8B030D-6E8A-4147-A177-3AD203B41FA5}">
                      <a16:colId xmlns:a16="http://schemas.microsoft.com/office/drawing/2014/main" val="20001"/>
                    </a:ext>
                  </a:extLst>
                </a:gridCol>
                <a:gridCol w="943003">
                  <a:extLst>
                    <a:ext uri="{9D8B030D-6E8A-4147-A177-3AD203B41FA5}">
                      <a16:colId xmlns:a16="http://schemas.microsoft.com/office/drawing/2014/main" val="20002"/>
                    </a:ext>
                  </a:extLst>
                </a:gridCol>
                <a:gridCol w="1001940">
                  <a:extLst>
                    <a:ext uri="{9D8B030D-6E8A-4147-A177-3AD203B41FA5}">
                      <a16:colId xmlns:a16="http://schemas.microsoft.com/office/drawing/2014/main" val="20003"/>
                    </a:ext>
                  </a:extLst>
                </a:gridCol>
              </a:tblGrid>
              <a:tr h="3143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Name</a:t>
                      </a:r>
                    </a:p>
                  </a:txBody>
                  <a:tcPr marL="9525" marR="9525" marT="9525" marB="0" anchor="b"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err="1">
                          <a:ln>
                            <a:noFill/>
                          </a:ln>
                          <a:solidFill>
                            <a:srgbClr val="000000"/>
                          </a:solidFill>
                          <a:effectLst/>
                          <a:latin typeface="+mn-lt"/>
                          <a:cs typeface="Arial" charset="0"/>
                        </a:rPr>
                        <a:t>DoB</a:t>
                      </a:r>
                      <a:endParaRPr kumimoji="0" lang="en-US" sz="1500" b="0" i="0" u="none" strike="noStrike" cap="none" normalizeH="0" baseline="0" dirty="0">
                        <a:ln>
                          <a:noFill/>
                        </a:ln>
                        <a:solidFill>
                          <a:srgbClr val="000000"/>
                        </a:solidFill>
                        <a:effectLst/>
                        <a:latin typeface="+mn-lt"/>
                        <a:cs typeface="Arial" charset="0"/>
                      </a:endParaRPr>
                    </a:p>
                  </a:txBody>
                  <a:tcPr marL="9525" marR="9525" marT="9525" marB="0" anchor="b" horzOverflow="overflow">
                    <a:lnL w="381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Gender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Zip code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Disease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0"/>
                  </a:ext>
                </a:extLst>
              </a:tr>
              <a:tr h="3143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Bob</a:t>
                      </a:r>
                    </a:p>
                  </a:txBody>
                  <a:tcPr marL="9525" marR="9525" marT="9525" marB="0" anchor="b"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1/3/45</a:t>
                      </a:r>
                    </a:p>
                  </a:txBody>
                  <a:tcPr marL="9525" marR="9525" marT="9525" marB="0" anchor="b" horzOverflow="overflow">
                    <a:lnL w="381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M</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47906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mn-lt"/>
                          <a:cs typeface="Arial" charset="0"/>
                        </a:rPr>
                        <a:t>Cancer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3143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Carl</a:t>
                      </a:r>
                    </a:p>
                  </a:txBody>
                  <a:tcPr marL="9525" marR="9525" marT="9525" marB="0" anchor="b"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4/7/64</a:t>
                      </a:r>
                    </a:p>
                  </a:txBody>
                  <a:tcPr marL="9525" marR="9525" marT="9525" marB="0" anchor="b" horzOverflow="overflow">
                    <a:lnL w="381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M</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47907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Cancer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2"/>
                  </a:ext>
                </a:extLst>
              </a:tr>
              <a:tr h="3143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Daisy</a:t>
                      </a:r>
                    </a:p>
                  </a:txBody>
                  <a:tcPr marL="9525" marR="9525" marT="9525" marB="0" anchor="b"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9/3/69</a:t>
                      </a:r>
                    </a:p>
                  </a:txBody>
                  <a:tcPr marL="9525" marR="9525" marT="9525" marB="0" anchor="b" horzOverflow="overflow">
                    <a:lnL w="381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F</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47902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Flu</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3"/>
                  </a:ext>
                </a:extLst>
              </a:tr>
              <a:tr h="3143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Emily</a:t>
                      </a:r>
                    </a:p>
                  </a:txBody>
                  <a:tcPr marL="9525" marR="9525" marT="9525" marB="0" anchor="b"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6/2/71</a:t>
                      </a:r>
                    </a:p>
                  </a:txBody>
                  <a:tcPr marL="9525" marR="9525" marT="9525" marB="0" anchor="b" horzOverflow="overflow">
                    <a:lnL w="381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F</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mn-lt"/>
                          <a:cs typeface="Arial" charset="0"/>
                        </a:rPr>
                        <a:t>46204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Gastritis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4"/>
                  </a:ext>
                </a:extLst>
              </a:tr>
              <a:tr h="3143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Flora</a:t>
                      </a:r>
                    </a:p>
                  </a:txBody>
                  <a:tcPr marL="9525" marR="9525" marT="9525" marB="0" anchor="b"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2/7/80</a:t>
                      </a:r>
                    </a:p>
                  </a:txBody>
                  <a:tcPr marL="9525" marR="9525" marT="9525" marB="0" anchor="b" horzOverflow="overflow">
                    <a:lnL w="381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mn-lt"/>
                          <a:cs typeface="Arial" charset="0"/>
                        </a:rPr>
                        <a:t>F</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mn-lt"/>
                          <a:cs typeface="Arial" charset="0"/>
                        </a:rPr>
                        <a:t>46208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Hepatitis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5"/>
                  </a:ext>
                </a:extLst>
              </a:tr>
              <a:tr h="3143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Gabriel</a:t>
                      </a:r>
                    </a:p>
                  </a:txBody>
                  <a:tcPr marL="9525" marR="9525" marT="9525" marB="0" anchor="b"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5/5/68</a:t>
                      </a:r>
                    </a:p>
                  </a:txBody>
                  <a:tcPr marL="9525" marR="9525" marT="9525" marB="0" anchor="b" horzOverflow="overflow">
                    <a:lnL w="381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F</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46203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cs typeface="Arial" charset="0"/>
                        </a:rPr>
                        <a:t>Bronchitis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6"/>
                  </a:ext>
                </a:extLst>
              </a:tr>
            </a:tbl>
          </a:graphicData>
        </a:graphic>
      </p:graphicFrame>
      <p:sp>
        <p:nvSpPr>
          <p:cNvPr id="29" name="Rounded Rectangle 9" descr="GIC, MA&#10;">
            <a:extLst>
              <a:ext uri="{FF2B5EF4-FFF2-40B4-BE49-F238E27FC236}">
                <a16:creationId xmlns:a16="http://schemas.microsoft.com/office/drawing/2014/main" id="{1A460A88-C5CC-468B-880D-0AA434CAA2D2}"/>
              </a:ext>
            </a:extLst>
          </p:cNvPr>
          <p:cNvSpPr/>
          <p:nvPr/>
        </p:nvSpPr>
        <p:spPr>
          <a:xfrm>
            <a:off x="3200400" y="4088476"/>
            <a:ext cx="2209800" cy="1447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b="1" dirty="0">
                <a:solidFill>
                  <a:schemeClr val="accent4"/>
                </a:solidFill>
              </a:rPr>
              <a:t>GIC, MA</a:t>
            </a:r>
          </a:p>
          <a:p>
            <a:pPr algn="ctr" fontAlgn="auto">
              <a:spcBef>
                <a:spcPts val="0"/>
              </a:spcBef>
              <a:spcAft>
                <a:spcPts val="0"/>
              </a:spcAft>
              <a:defRPr/>
            </a:pPr>
            <a:endParaRPr lang="en-US" sz="1800" b="1" dirty="0">
              <a:solidFill>
                <a:schemeClr val="accent4"/>
              </a:solidFill>
            </a:endParaRPr>
          </a:p>
          <a:p>
            <a:pPr algn="ctr" fontAlgn="auto">
              <a:spcBef>
                <a:spcPts val="0"/>
              </a:spcBef>
              <a:spcAft>
                <a:spcPts val="0"/>
              </a:spcAft>
              <a:defRPr/>
            </a:pPr>
            <a:endParaRPr lang="en-US" sz="1800" b="1" dirty="0">
              <a:solidFill>
                <a:schemeClr val="accent4"/>
              </a:solidFill>
            </a:endParaRPr>
          </a:p>
          <a:p>
            <a:pPr algn="ctr" fontAlgn="auto">
              <a:spcBef>
                <a:spcPts val="0"/>
              </a:spcBef>
              <a:spcAft>
                <a:spcPts val="0"/>
              </a:spcAft>
              <a:defRPr/>
            </a:pPr>
            <a:endParaRPr lang="en-US" sz="1800" b="1" dirty="0">
              <a:solidFill>
                <a:schemeClr val="accent4"/>
              </a:solidFill>
            </a:endParaRPr>
          </a:p>
          <a:p>
            <a:pPr algn="ctr" fontAlgn="auto">
              <a:spcBef>
                <a:spcPts val="0"/>
              </a:spcBef>
              <a:spcAft>
                <a:spcPts val="0"/>
              </a:spcAft>
              <a:defRPr/>
            </a:pPr>
            <a:endParaRPr lang="en-US" sz="1800" b="1" dirty="0">
              <a:solidFill>
                <a:schemeClr val="accent4"/>
              </a:solidFill>
            </a:endParaRPr>
          </a:p>
        </p:txBody>
      </p:sp>
      <p:sp>
        <p:nvSpPr>
          <p:cNvPr id="30" name="Can 10" descr="Database">
            <a:extLst>
              <a:ext uri="{FF2B5EF4-FFF2-40B4-BE49-F238E27FC236}">
                <a16:creationId xmlns:a16="http://schemas.microsoft.com/office/drawing/2014/main" id="{5BA94FDC-A4F5-4E59-96AE-1420319030D1}"/>
              </a:ext>
            </a:extLst>
          </p:cNvPr>
          <p:cNvSpPr/>
          <p:nvPr/>
        </p:nvSpPr>
        <p:spPr>
          <a:xfrm>
            <a:off x="3657600" y="4698076"/>
            <a:ext cx="12954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b="1" dirty="0">
                <a:solidFill>
                  <a:schemeClr val="accent4"/>
                </a:solidFill>
              </a:rPr>
              <a:t>DB</a:t>
            </a:r>
          </a:p>
        </p:txBody>
      </p:sp>
      <p:sp>
        <p:nvSpPr>
          <p:cNvPr id="35" name="TextBox 22" descr="……&#10;">
            <a:extLst>
              <a:ext uri="{FF2B5EF4-FFF2-40B4-BE49-F238E27FC236}">
                <a16:creationId xmlns:a16="http://schemas.microsoft.com/office/drawing/2014/main" id="{A362929F-7F4F-4166-9A87-A1397B3B4BAA}"/>
              </a:ext>
            </a:extLst>
          </p:cNvPr>
          <p:cNvSpPr txBox="1">
            <a:spLocks noChangeArrowheads="1"/>
          </p:cNvSpPr>
          <p:nvPr/>
        </p:nvSpPr>
        <p:spPr bwMode="auto">
          <a:xfrm>
            <a:off x="4114800" y="3199476"/>
            <a:ext cx="838200" cy="430213"/>
          </a:xfrm>
          <a:prstGeom prst="rect">
            <a:avLst/>
          </a:prstGeom>
          <a:noFill/>
          <a:ln w="9525">
            <a:noFill/>
            <a:miter lim="800000"/>
            <a:headEnd/>
            <a:tailEnd/>
          </a:ln>
        </p:spPr>
        <p:txBody>
          <a:bodyPr>
            <a:spAutoFit/>
          </a:bodyPr>
          <a:lstStyle/>
          <a:p>
            <a:pPr fontAlgn="auto">
              <a:spcBef>
                <a:spcPts val="0"/>
              </a:spcBef>
              <a:spcAft>
                <a:spcPts val="0"/>
              </a:spcAft>
            </a:pPr>
            <a:r>
              <a:rPr lang="en-US" sz="2200" b="1" dirty="0">
                <a:solidFill>
                  <a:prstClr val="black"/>
                </a:solidFill>
                <a:latin typeface="+mn-lt"/>
              </a:rPr>
              <a:t>……</a:t>
            </a:r>
          </a:p>
        </p:txBody>
      </p:sp>
      <p:cxnSp>
        <p:nvCxnSpPr>
          <p:cNvPr id="33" name="Straight Arrow Connector 32" descr="Arrow pointing from Patient n to GIC, MA database">
            <a:extLst>
              <a:ext uri="{FF2B5EF4-FFF2-40B4-BE49-F238E27FC236}">
                <a16:creationId xmlns:a16="http://schemas.microsoft.com/office/drawing/2014/main" id="{739A1B35-CDA0-451F-8007-030354FDB8E1}"/>
              </a:ext>
            </a:extLst>
          </p:cNvPr>
          <p:cNvCxnSpPr/>
          <p:nvPr/>
        </p:nvCxnSpPr>
        <p:spPr>
          <a:xfrm rot="5400000">
            <a:off x="5067300" y="3212176"/>
            <a:ext cx="838200"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7" descr="Patient n&#10;">
            <a:extLst>
              <a:ext uri="{FF2B5EF4-FFF2-40B4-BE49-F238E27FC236}">
                <a16:creationId xmlns:a16="http://schemas.microsoft.com/office/drawing/2014/main" id="{AA569DE0-0D57-47C4-BE12-CB785B11D82A}"/>
              </a:ext>
            </a:extLst>
          </p:cNvPr>
          <p:cNvSpPr/>
          <p:nvPr/>
        </p:nvSpPr>
        <p:spPr>
          <a:xfrm>
            <a:off x="5334000" y="2793076"/>
            <a:ext cx="1219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b="1" dirty="0">
                <a:solidFill>
                  <a:schemeClr val="accent4"/>
                </a:solidFill>
              </a:rPr>
              <a:t>Patient n</a:t>
            </a:r>
          </a:p>
        </p:txBody>
      </p:sp>
      <p:sp>
        <p:nvSpPr>
          <p:cNvPr id="34" name="TextBox 21" descr="……&#10;">
            <a:extLst>
              <a:ext uri="{FF2B5EF4-FFF2-40B4-BE49-F238E27FC236}">
                <a16:creationId xmlns:a16="http://schemas.microsoft.com/office/drawing/2014/main" id="{018B230A-52C1-453A-8EEF-AF1C4D6C7FC6}"/>
              </a:ext>
            </a:extLst>
          </p:cNvPr>
          <p:cNvSpPr txBox="1">
            <a:spLocks noChangeArrowheads="1"/>
          </p:cNvSpPr>
          <p:nvPr/>
        </p:nvSpPr>
        <p:spPr bwMode="auto">
          <a:xfrm>
            <a:off x="4572000" y="2716876"/>
            <a:ext cx="838200" cy="430213"/>
          </a:xfrm>
          <a:prstGeom prst="rect">
            <a:avLst/>
          </a:prstGeom>
          <a:noFill/>
          <a:ln w="9525">
            <a:noFill/>
            <a:miter lim="800000"/>
            <a:headEnd/>
            <a:tailEnd/>
          </a:ln>
        </p:spPr>
        <p:txBody>
          <a:bodyPr>
            <a:spAutoFit/>
          </a:bodyPr>
          <a:lstStyle/>
          <a:p>
            <a:pPr fontAlgn="auto">
              <a:spcBef>
                <a:spcPts val="0"/>
              </a:spcBef>
              <a:spcAft>
                <a:spcPts val="0"/>
              </a:spcAft>
            </a:pPr>
            <a:r>
              <a:rPr lang="en-US" sz="2200" b="1" dirty="0">
                <a:solidFill>
                  <a:prstClr val="black"/>
                </a:solidFill>
                <a:latin typeface="+mn-lt"/>
              </a:rPr>
              <a:t>……</a:t>
            </a:r>
          </a:p>
        </p:txBody>
      </p:sp>
      <p:cxnSp>
        <p:nvCxnSpPr>
          <p:cNvPr id="32" name="Straight Arrow Connector 31" descr="Arrow pointing from Patient 2 to GIC, MA database">
            <a:extLst>
              <a:ext uri="{FF2B5EF4-FFF2-40B4-BE49-F238E27FC236}">
                <a16:creationId xmlns:a16="http://schemas.microsoft.com/office/drawing/2014/main" id="{1A0E2183-C914-4AA3-BEFE-C2349E61484F}"/>
              </a:ext>
            </a:extLst>
          </p:cNvPr>
          <p:cNvCxnSpPr>
            <a:stCxn id="27" idx="2"/>
          </p:cNvCxnSpPr>
          <p:nvPr/>
        </p:nvCxnSpPr>
        <p:spPr>
          <a:xfrm rot="5400000">
            <a:off x="3460751" y="3663026"/>
            <a:ext cx="850900"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6" descr="Patient 2&#10;">
            <a:extLst>
              <a:ext uri="{FF2B5EF4-FFF2-40B4-BE49-F238E27FC236}">
                <a16:creationId xmlns:a16="http://schemas.microsoft.com/office/drawing/2014/main" id="{1C976ED7-3347-4858-AFE2-6CB7BC424622}"/>
              </a:ext>
            </a:extLst>
          </p:cNvPr>
          <p:cNvSpPr/>
          <p:nvPr/>
        </p:nvSpPr>
        <p:spPr>
          <a:xfrm>
            <a:off x="3276600" y="2780376"/>
            <a:ext cx="1219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b="1" dirty="0">
                <a:solidFill>
                  <a:schemeClr val="accent4"/>
                </a:solidFill>
              </a:rPr>
              <a:t>Patient 2</a:t>
            </a:r>
          </a:p>
        </p:txBody>
      </p:sp>
      <p:cxnSp>
        <p:nvCxnSpPr>
          <p:cNvPr id="31" name="Straight Arrow Connector 30" descr="Arrow pointing from Patient 1 to GIC, MA database">
            <a:extLst>
              <a:ext uri="{FF2B5EF4-FFF2-40B4-BE49-F238E27FC236}">
                <a16:creationId xmlns:a16="http://schemas.microsoft.com/office/drawing/2014/main" id="{958EA98D-6615-497F-9B10-0C97917F1810}"/>
              </a:ext>
            </a:extLst>
          </p:cNvPr>
          <p:cNvCxnSpPr>
            <a:stCxn id="26" idx="2"/>
          </p:cNvCxnSpPr>
          <p:nvPr/>
        </p:nvCxnSpPr>
        <p:spPr>
          <a:xfrm rot="16200000" flipH="1">
            <a:off x="2552700" y="3135976"/>
            <a:ext cx="838200" cy="1066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5" descr="Patient 1&#10;">
            <a:extLst>
              <a:ext uri="{FF2B5EF4-FFF2-40B4-BE49-F238E27FC236}">
                <a16:creationId xmlns:a16="http://schemas.microsoft.com/office/drawing/2014/main" id="{86C739A6-F81D-4114-8D4A-A54BC215BB29}"/>
              </a:ext>
            </a:extLst>
          </p:cNvPr>
          <p:cNvSpPr/>
          <p:nvPr/>
        </p:nvSpPr>
        <p:spPr>
          <a:xfrm>
            <a:off x="1828800" y="2793076"/>
            <a:ext cx="1219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b="1" dirty="0">
                <a:solidFill>
                  <a:schemeClr val="accent4"/>
                </a:solidFill>
              </a:rPr>
              <a:t>Patient 1</a:t>
            </a:r>
          </a:p>
        </p:txBody>
      </p:sp>
      <p:sp>
        <p:nvSpPr>
          <p:cNvPr id="25" name="Content Placeholder 2">
            <a:extLst>
              <a:ext uri="{FF2B5EF4-FFF2-40B4-BE49-F238E27FC236}">
                <a16:creationId xmlns:a16="http://schemas.microsoft.com/office/drawing/2014/main" id="{DB206346-4F23-4042-8CF7-E4D6CECBF01F}"/>
              </a:ext>
            </a:extLst>
          </p:cNvPr>
          <p:cNvSpPr txBox="1">
            <a:spLocks/>
          </p:cNvSpPr>
          <p:nvPr/>
        </p:nvSpPr>
        <p:spPr>
          <a:xfrm>
            <a:off x="914400" y="1143000"/>
            <a:ext cx="9296400" cy="1584989"/>
          </a:xfrm>
          <a:prstGeom prst="rect">
            <a:avLst/>
          </a:prstGeom>
          <a:noFill/>
        </p:spPr>
        <p:txBody>
          <a:bodyPr vert="horz" wrap="square" lIns="0" tIns="0" rIns="0" bIns="0" rtlCol="0" anchor="t" anchorCtr="0">
            <a:norm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4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fontAlgn="auto">
              <a:spcBef>
                <a:spcPts val="0"/>
              </a:spcBef>
              <a:spcAft>
                <a:spcPts val="0"/>
              </a:spcAft>
            </a:pPr>
            <a:r>
              <a:rPr lang="en-US" sz="2800" dirty="0">
                <a:latin typeface="+mn-lt"/>
              </a:rPr>
              <a:t>Group Insurance Commissions (GIC, Massachusetts)</a:t>
            </a:r>
          </a:p>
          <a:p>
            <a:pPr lvl="1" fontAlgn="auto">
              <a:spcBef>
                <a:spcPts val="0"/>
              </a:spcBef>
              <a:spcAft>
                <a:spcPts val="0"/>
              </a:spcAft>
            </a:pPr>
            <a:r>
              <a:rPr lang="en-US" sz="2400" dirty="0"/>
              <a:t>Collected patient data for ~135,000 state employees.</a:t>
            </a:r>
          </a:p>
          <a:p>
            <a:pPr lvl="1" fontAlgn="auto">
              <a:spcBef>
                <a:spcPts val="0"/>
              </a:spcBef>
              <a:spcAft>
                <a:spcPts val="0"/>
              </a:spcAft>
            </a:pPr>
            <a:r>
              <a:rPr lang="en-US" sz="2400" dirty="0"/>
              <a:t>Gave to researchers and sold to industry.</a:t>
            </a:r>
          </a:p>
          <a:p>
            <a:pPr lvl="1" fontAlgn="auto">
              <a:spcBef>
                <a:spcPts val="0"/>
              </a:spcBef>
              <a:spcAft>
                <a:spcPts val="0"/>
              </a:spcAft>
            </a:pPr>
            <a:r>
              <a:rPr lang="en-US" sz="2400" dirty="0"/>
              <a:t>Medical record of the former state governor is identified. </a:t>
            </a:r>
            <a:endParaRPr lang="en-US" sz="1600" dirty="0"/>
          </a:p>
        </p:txBody>
      </p:sp>
      <p:sp>
        <p:nvSpPr>
          <p:cNvPr id="5122" name="Title 1"/>
          <p:cNvSpPr>
            <a:spLocks noGrp="1"/>
          </p:cNvSpPr>
          <p:nvPr>
            <p:ph type="ctrTitle"/>
          </p:nvPr>
        </p:nvSpPr>
        <p:spPr>
          <a:xfrm>
            <a:off x="576943" y="137160"/>
            <a:ext cx="11038114" cy="553998"/>
          </a:xfrm>
        </p:spPr>
        <p:txBody>
          <a:bodyPr/>
          <a:lstStyle/>
          <a:p>
            <a:r>
              <a:rPr lang="en-US">
                <a:latin typeface="+mn-lt"/>
              </a:rPr>
              <a:t>GIC Incidence [Sweeny 2002]</a:t>
            </a:r>
            <a:endParaRPr lang="en-US" dirty="0">
              <a:latin typeface="+mn-lt"/>
            </a:endParaRPr>
          </a:p>
        </p:txBody>
      </p:sp>
    </p:spTree>
    <p:extLst>
      <p:ext uri="{BB962C8B-B14F-4D97-AF65-F5344CB8AC3E}">
        <p14:creationId xmlns:p14="http://schemas.microsoft.com/office/powerpoint/2010/main" val="2805847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15">
            <a:extLst>
              <a:ext uri="{FF2B5EF4-FFF2-40B4-BE49-F238E27FC236}">
                <a16:creationId xmlns:a16="http://schemas.microsoft.com/office/drawing/2014/main" id="{089FD63C-F9A7-48DC-A356-0B2CC384BAC9}"/>
              </a:ext>
            </a:extLst>
          </p:cNvPr>
          <p:cNvSpPr>
            <a:spLocks noChangeArrowheads="1"/>
          </p:cNvSpPr>
          <p:nvPr/>
        </p:nvSpPr>
        <p:spPr bwMode="auto">
          <a:xfrm>
            <a:off x="1981200" y="5181600"/>
            <a:ext cx="792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defRPr b="1" i="1">
                <a:solidFill>
                  <a:schemeClr val="tx1"/>
                </a:solidFill>
                <a:latin typeface="Verdana" pitchFamily="34" charset="0"/>
              </a:defRPr>
            </a:lvl1pPr>
            <a:lvl2pPr marL="742950" indent="-285750">
              <a:defRPr b="1" i="1">
                <a:solidFill>
                  <a:schemeClr val="tx1"/>
                </a:solidFill>
                <a:latin typeface="Verdana" pitchFamily="34" charset="0"/>
              </a:defRPr>
            </a:lvl2pPr>
            <a:lvl3pPr marL="1143000" indent="-228600">
              <a:defRPr b="1" i="1">
                <a:solidFill>
                  <a:schemeClr val="tx1"/>
                </a:solidFill>
                <a:latin typeface="Verdana" pitchFamily="34" charset="0"/>
              </a:defRPr>
            </a:lvl3pPr>
            <a:lvl4pPr marL="1600200" indent="-228600">
              <a:defRPr b="1" i="1">
                <a:solidFill>
                  <a:schemeClr val="tx1"/>
                </a:solidFill>
                <a:latin typeface="Verdana" pitchFamily="34" charset="0"/>
              </a:defRPr>
            </a:lvl4pPr>
            <a:lvl5pPr marL="2057400" indent="-228600">
              <a:defRPr b="1" i="1">
                <a:solidFill>
                  <a:schemeClr val="tx1"/>
                </a:solidFill>
                <a:latin typeface="Verdana" pitchFamily="34" charset="0"/>
              </a:defRPr>
            </a:lvl5pPr>
            <a:lvl6pPr marL="2514600" indent="-228600" eaLnBrk="0" fontAlgn="base" hangingPunct="0">
              <a:spcBef>
                <a:spcPct val="0"/>
              </a:spcBef>
              <a:spcAft>
                <a:spcPct val="0"/>
              </a:spcAft>
              <a:defRPr b="1" i="1">
                <a:solidFill>
                  <a:schemeClr val="tx1"/>
                </a:solidFill>
                <a:latin typeface="Verdana" pitchFamily="34" charset="0"/>
              </a:defRPr>
            </a:lvl6pPr>
            <a:lvl7pPr marL="2971800" indent="-228600" eaLnBrk="0" fontAlgn="base" hangingPunct="0">
              <a:spcBef>
                <a:spcPct val="0"/>
              </a:spcBef>
              <a:spcAft>
                <a:spcPct val="0"/>
              </a:spcAft>
              <a:defRPr b="1" i="1">
                <a:solidFill>
                  <a:schemeClr val="tx1"/>
                </a:solidFill>
                <a:latin typeface="Verdana" pitchFamily="34" charset="0"/>
              </a:defRPr>
            </a:lvl7pPr>
            <a:lvl8pPr marL="3429000" indent="-228600" eaLnBrk="0" fontAlgn="base" hangingPunct="0">
              <a:spcBef>
                <a:spcPct val="0"/>
              </a:spcBef>
              <a:spcAft>
                <a:spcPct val="0"/>
              </a:spcAft>
              <a:defRPr b="1" i="1">
                <a:solidFill>
                  <a:schemeClr val="tx1"/>
                </a:solidFill>
                <a:latin typeface="Verdana" pitchFamily="34" charset="0"/>
              </a:defRPr>
            </a:lvl8pPr>
            <a:lvl9pPr marL="3886200" indent="-228600" eaLnBrk="0" fontAlgn="base" hangingPunct="0">
              <a:spcBef>
                <a:spcPct val="0"/>
              </a:spcBef>
              <a:spcAft>
                <a:spcPct val="0"/>
              </a:spcAft>
              <a:defRPr b="1" i="1">
                <a:solidFill>
                  <a:schemeClr val="tx1"/>
                </a:solidFill>
                <a:latin typeface="Verdana" pitchFamily="34" charset="0"/>
              </a:defRPr>
            </a:lvl9pPr>
          </a:lstStyle>
          <a:p>
            <a:pPr eaLnBrk="1" hangingPunct="1">
              <a:spcBef>
                <a:spcPct val="20000"/>
              </a:spcBef>
              <a:buClr>
                <a:schemeClr val="accent2"/>
              </a:buClr>
              <a:buFont typeface="Wingdings" pitchFamily="2" charset="2"/>
              <a:buChar char="o"/>
            </a:pPr>
            <a:r>
              <a:rPr lang="en-US" altLang="zh-CN" sz="2000" b="0" i="0">
                <a:latin typeface="+mn-lt"/>
                <a:ea typeface="宋体" pitchFamily="2" charset="-122"/>
              </a:rPr>
              <a:t>Census data (income), medical data, transaction data, tax data, etc.</a:t>
            </a:r>
          </a:p>
        </p:txBody>
      </p:sp>
      <p:pic>
        <p:nvPicPr>
          <p:cNvPr id="13" name="Picture 3" descr="venn diagram listing Medical Data and Voter List&#10;&#10;Medical Data&#10;Ethnicity Name&#10;Visit date&#10;Diagnosis&#10;Procedure&#10;Medication&#10;Total charge&#10;&#10;Voter List&#10;Name&#10;Address&#10;Date registered&#10;Party affiliation&#10;Date last voted&#10;&#10;intersection of both data sets&#10;ZIP&#10;Birth Date&#10;Sex">
            <a:extLst>
              <a:ext uri="{FF2B5EF4-FFF2-40B4-BE49-F238E27FC236}">
                <a16:creationId xmlns:a16="http://schemas.microsoft.com/office/drawing/2014/main" id="{751A804F-C835-43B2-B0A1-DF418333E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895600"/>
            <a:ext cx="32004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3">
            <a:extLst>
              <a:ext uri="{FF2B5EF4-FFF2-40B4-BE49-F238E27FC236}">
                <a16:creationId xmlns:a16="http://schemas.microsoft.com/office/drawing/2014/main" id="{86DD2D7E-DF82-49F4-A9A4-B7DBC61136F7}"/>
              </a:ext>
            </a:extLst>
          </p:cNvPr>
          <p:cNvSpPr>
            <a:spLocks noChangeArrowheads="1"/>
          </p:cNvSpPr>
          <p:nvPr/>
        </p:nvSpPr>
        <p:spPr bwMode="auto">
          <a:xfrm>
            <a:off x="1905000" y="1447800"/>
            <a:ext cx="7924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defRPr b="1" i="1">
                <a:solidFill>
                  <a:schemeClr val="tx1"/>
                </a:solidFill>
                <a:latin typeface="Verdana" pitchFamily="34" charset="0"/>
              </a:defRPr>
            </a:lvl1pPr>
            <a:lvl2pPr marL="742950" indent="-285750">
              <a:defRPr b="1" i="1">
                <a:solidFill>
                  <a:schemeClr val="tx1"/>
                </a:solidFill>
                <a:latin typeface="Verdana" pitchFamily="34" charset="0"/>
              </a:defRPr>
            </a:lvl2pPr>
            <a:lvl3pPr marL="1143000" indent="-228600">
              <a:defRPr b="1" i="1">
                <a:solidFill>
                  <a:schemeClr val="tx1"/>
                </a:solidFill>
                <a:latin typeface="Verdana" pitchFamily="34" charset="0"/>
              </a:defRPr>
            </a:lvl3pPr>
            <a:lvl4pPr marL="1600200" indent="-228600">
              <a:defRPr b="1" i="1">
                <a:solidFill>
                  <a:schemeClr val="tx1"/>
                </a:solidFill>
                <a:latin typeface="Verdana" pitchFamily="34" charset="0"/>
              </a:defRPr>
            </a:lvl4pPr>
            <a:lvl5pPr marL="2057400" indent="-228600">
              <a:defRPr b="1" i="1">
                <a:solidFill>
                  <a:schemeClr val="tx1"/>
                </a:solidFill>
                <a:latin typeface="Verdana" pitchFamily="34" charset="0"/>
              </a:defRPr>
            </a:lvl5pPr>
            <a:lvl6pPr marL="2514600" indent="-228600" eaLnBrk="0" fontAlgn="base" hangingPunct="0">
              <a:spcBef>
                <a:spcPct val="0"/>
              </a:spcBef>
              <a:spcAft>
                <a:spcPct val="0"/>
              </a:spcAft>
              <a:defRPr b="1" i="1">
                <a:solidFill>
                  <a:schemeClr val="tx1"/>
                </a:solidFill>
                <a:latin typeface="Verdana" pitchFamily="34" charset="0"/>
              </a:defRPr>
            </a:lvl6pPr>
            <a:lvl7pPr marL="2971800" indent="-228600" eaLnBrk="0" fontAlgn="base" hangingPunct="0">
              <a:spcBef>
                <a:spcPct val="0"/>
              </a:spcBef>
              <a:spcAft>
                <a:spcPct val="0"/>
              </a:spcAft>
              <a:defRPr b="1" i="1">
                <a:solidFill>
                  <a:schemeClr val="tx1"/>
                </a:solidFill>
                <a:latin typeface="Verdana" pitchFamily="34" charset="0"/>
              </a:defRPr>
            </a:lvl7pPr>
            <a:lvl8pPr marL="3429000" indent="-228600" eaLnBrk="0" fontAlgn="base" hangingPunct="0">
              <a:spcBef>
                <a:spcPct val="0"/>
              </a:spcBef>
              <a:spcAft>
                <a:spcPct val="0"/>
              </a:spcAft>
              <a:defRPr b="1" i="1">
                <a:solidFill>
                  <a:schemeClr val="tx1"/>
                </a:solidFill>
                <a:latin typeface="Verdana" pitchFamily="34" charset="0"/>
              </a:defRPr>
            </a:lvl8pPr>
            <a:lvl9pPr marL="3886200" indent="-228600" eaLnBrk="0" fontAlgn="base" hangingPunct="0">
              <a:spcBef>
                <a:spcPct val="0"/>
              </a:spcBef>
              <a:spcAft>
                <a:spcPct val="0"/>
              </a:spcAft>
              <a:defRPr b="1" i="1">
                <a:solidFill>
                  <a:schemeClr val="tx1"/>
                </a:solidFill>
                <a:latin typeface="Verdana" pitchFamily="34" charset="0"/>
              </a:defRPr>
            </a:lvl9pPr>
          </a:lstStyle>
          <a:p>
            <a:pPr eaLnBrk="1" hangingPunct="1">
              <a:spcBef>
                <a:spcPct val="20000"/>
              </a:spcBef>
              <a:buClr>
                <a:schemeClr val="accent2"/>
              </a:buClr>
              <a:buFont typeface="Wingdings" pitchFamily="2" charset="2"/>
              <a:buChar char="o"/>
            </a:pPr>
            <a:r>
              <a:rPr lang="en-US" altLang="zh-CN" sz="2000" b="0" i="0" dirty="0">
                <a:latin typeface="+mn-lt"/>
                <a:ea typeface="宋体" pitchFamily="2" charset="-122"/>
              </a:rPr>
              <a:t>Fact: </a:t>
            </a:r>
            <a:r>
              <a:rPr lang="en-US" altLang="zh-CN" sz="2000" i="0" dirty="0">
                <a:solidFill>
                  <a:schemeClr val="hlink"/>
                </a:solidFill>
                <a:latin typeface="+mn-lt"/>
                <a:ea typeface="宋体" pitchFamily="2" charset="-122"/>
              </a:rPr>
              <a:t>87%</a:t>
            </a:r>
            <a:r>
              <a:rPr lang="en-US" altLang="zh-CN" sz="2000" b="0" i="0" dirty="0">
                <a:latin typeface="+mn-lt"/>
                <a:ea typeface="宋体" pitchFamily="2" charset="-122"/>
              </a:rPr>
              <a:t> of the US citizens can be uniquely linked using only three attributes </a:t>
            </a:r>
            <a:r>
              <a:rPr lang="en-US" altLang="zh-CN" sz="2000" i="0" dirty="0">
                <a:solidFill>
                  <a:schemeClr val="hlink"/>
                </a:solidFill>
                <a:latin typeface="+mn-lt"/>
                <a:ea typeface="宋体" pitchFamily="2" charset="-122"/>
              </a:rPr>
              <a:t>&lt;</a:t>
            </a:r>
            <a:r>
              <a:rPr lang="en-US" altLang="zh-CN" sz="2000" i="0" dirty="0" err="1">
                <a:solidFill>
                  <a:schemeClr val="hlink"/>
                </a:solidFill>
                <a:latin typeface="+mn-lt"/>
                <a:ea typeface="宋体" pitchFamily="2" charset="-122"/>
              </a:rPr>
              <a:t>Zipcode</a:t>
            </a:r>
            <a:r>
              <a:rPr lang="en-US" altLang="zh-CN" sz="2000" i="0" dirty="0">
                <a:solidFill>
                  <a:schemeClr val="hlink"/>
                </a:solidFill>
                <a:latin typeface="+mn-lt"/>
                <a:ea typeface="宋体" pitchFamily="2" charset="-122"/>
              </a:rPr>
              <a:t>, DOB, Sex&gt;</a:t>
            </a:r>
            <a:r>
              <a:rPr lang="en-US" altLang="zh-CN" sz="2000" b="0" i="0" dirty="0">
                <a:latin typeface="+mn-lt"/>
                <a:ea typeface="宋体" pitchFamily="2" charset="-122"/>
              </a:rPr>
              <a:t> </a:t>
            </a:r>
          </a:p>
          <a:p>
            <a:pPr eaLnBrk="1" hangingPunct="1">
              <a:spcBef>
                <a:spcPct val="20000"/>
              </a:spcBef>
              <a:buClr>
                <a:schemeClr val="accent2"/>
              </a:buClr>
              <a:buFont typeface="Wingdings" pitchFamily="2" charset="2"/>
              <a:buChar char="o"/>
            </a:pPr>
            <a:r>
              <a:rPr lang="en-US" altLang="zh-CN" sz="2000" b="0" i="0" dirty="0">
                <a:latin typeface="+mn-lt"/>
                <a:ea typeface="宋体" pitchFamily="2" charset="-122"/>
              </a:rPr>
              <a:t>Sweeney </a:t>
            </a:r>
            <a:r>
              <a:rPr lang="en-US" altLang="zh-CN" sz="1600" b="0" i="0" dirty="0">
                <a:latin typeface="+mn-lt"/>
                <a:ea typeface="宋体" pitchFamily="2" charset="-122"/>
              </a:rPr>
              <a:t>[Sweeney, 2002]</a:t>
            </a:r>
            <a:r>
              <a:rPr lang="en-US" altLang="zh-CN" sz="2000" b="0" i="0" dirty="0">
                <a:latin typeface="+mn-lt"/>
                <a:ea typeface="宋体" pitchFamily="2" charset="-122"/>
              </a:rPr>
              <a:t> managed to re-identify the medical record of the government of Massachusetts.</a:t>
            </a:r>
          </a:p>
        </p:txBody>
      </p:sp>
      <p:sp>
        <p:nvSpPr>
          <p:cNvPr id="12291" name="Rectangle 2"/>
          <p:cNvSpPr>
            <a:spLocks noGrp="1" noChangeArrowheads="1"/>
          </p:cNvSpPr>
          <p:nvPr>
            <p:ph type="ctrTitle"/>
          </p:nvPr>
        </p:nvSpPr>
        <p:spPr>
          <a:xfrm>
            <a:off x="576943" y="137160"/>
            <a:ext cx="11038114" cy="553998"/>
          </a:xfrm>
        </p:spPr>
        <p:txBody>
          <a:bodyPr/>
          <a:lstStyle/>
          <a:p>
            <a:r>
              <a:rPr lang="en-US" altLang="zh-CN">
                <a:latin typeface="+mn-lt"/>
              </a:rPr>
              <a:t>Real Threats of Linking Attacks</a:t>
            </a:r>
          </a:p>
        </p:txBody>
      </p:sp>
    </p:spTree>
    <p:extLst>
      <p:ext uri="{BB962C8B-B14F-4D97-AF65-F5344CB8AC3E}">
        <p14:creationId xmlns:p14="http://schemas.microsoft.com/office/powerpoint/2010/main" val="3337277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identification occurs!&#10;">
            <a:extLst>
              <a:ext uri="{FF2B5EF4-FFF2-40B4-BE49-F238E27FC236}">
                <a16:creationId xmlns:a16="http://schemas.microsoft.com/office/drawing/2014/main" id="{DE20A76F-E9F1-4120-ABC9-068503DC511E}"/>
              </a:ext>
            </a:extLst>
          </p:cNvPr>
          <p:cNvSpPr txBox="1"/>
          <p:nvPr/>
        </p:nvSpPr>
        <p:spPr>
          <a:xfrm>
            <a:off x="3581400" y="6096000"/>
            <a:ext cx="5029200" cy="461665"/>
          </a:xfrm>
          <a:prstGeom prst="rect">
            <a:avLst/>
          </a:prstGeom>
          <a:noFill/>
        </p:spPr>
        <p:txBody>
          <a:bodyPr wrap="square" rtlCol="0">
            <a:spAutoFit/>
          </a:bodyPr>
          <a:lstStyle/>
          <a:p>
            <a:pPr algn="ctr" fontAlgn="auto">
              <a:spcBef>
                <a:spcPts val="0"/>
              </a:spcBef>
              <a:spcAft>
                <a:spcPts val="0"/>
              </a:spcAft>
            </a:pPr>
            <a:r>
              <a:rPr lang="en-US" b="1" dirty="0">
                <a:solidFill>
                  <a:schemeClr val="bg1"/>
                </a:solidFill>
                <a:latin typeface="+mn-lt"/>
              </a:rPr>
              <a:t>Re-identification occurs!</a:t>
            </a:r>
          </a:p>
        </p:txBody>
      </p:sp>
      <p:pic>
        <p:nvPicPr>
          <p:cNvPr id="19" name="Picture 3" descr="picture of Thelman Arnold, a 62 year old widow who lives in Liburn GA, has three dogs,  frequently searches her friends’ medical ailments.">
            <a:extLst>
              <a:ext uri="{FF2B5EF4-FFF2-40B4-BE49-F238E27FC236}">
                <a16:creationId xmlns:a16="http://schemas.microsoft.com/office/drawing/2014/main" id="{E3772E10-933E-4E95-8AD0-C80B63D8D78A}"/>
              </a:ext>
            </a:extLst>
          </p:cNvPr>
          <p:cNvPicPr>
            <a:picLocks noChangeAspect="1" noChangeArrowheads="1"/>
          </p:cNvPicPr>
          <p:nvPr/>
        </p:nvPicPr>
        <p:blipFill>
          <a:blip r:embed="rId3" cstate="print"/>
          <a:srcRect/>
          <a:stretch>
            <a:fillRect/>
          </a:stretch>
        </p:blipFill>
        <p:spPr bwMode="auto">
          <a:xfrm>
            <a:off x="8458200" y="3200400"/>
            <a:ext cx="2119313" cy="2895600"/>
          </a:xfrm>
          <a:prstGeom prst="rect">
            <a:avLst/>
          </a:prstGeom>
          <a:noFill/>
          <a:ln w="9525">
            <a:noFill/>
            <a:miter lim="800000"/>
            <a:headEnd/>
            <a:tailEnd/>
          </a:ln>
        </p:spPr>
      </p:pic>
      <p:sp>
        <p:nvSpPr>
          <p:cNvPr id="21" name="Rectangle 11" descr="Thelman Arnold, a 62 year old widow who lives in Liburn GA, has three dogs,  frequently searches her friends’ medical ailments.&#10;">
            <a:extLst>
              <a:ext uri="{FF2B5EF4-FFF2-40B4-BE49-F238E27FC236}">
                <a16:creationId xmlns:a16="http://schemas.microsoft.com/office/drawing/2014/main" id="{7CEA33D4-5874-4547-B760-8BA463730DB1}"/>
              </a:ext>
            </a:extLst>
          </p:cNvPr>
          <p:cNvSpPr>
            <a:spLocks noChangeArrowheads="1"/>
          </p:cNvSpPr>
          <p:nvPr/>
        </p:nvSpPr>
        <p:spPr bwMode="auto">
          <a:xfrm>
            <a:off x="6553200" y="3357563"/>
            <a:ext cx="1981200" cy="2586037"/>
          </a:xfrm>
          <a:prstGeom prst="rect">
            <a:avLst/>
          </a:prstGeom>
          <a:noFill/>
          <a:ln w="9525">
            <a:solidFill>
              <a:schemeClr val="accent1"/>
            </a:solidFill>
            <a:miter lim="800000"/>
            <a:headEnd/>
            <a:tailEnd/>
          </a:ln>
        </p:spPr>
        <p:txBody>
          <a:bodyPr>
            <a:spAutoFit/>
          </a:bodyPr>
          <a:lstStyle/>
          <a:p>
            <a:pPr marL="90488" lvl="1" fontAlgn="auto">
              <a:spcBef>
                <a:spcPts val="0"/>
              </a:spcBef>
              <a:spcAft>
                <a:spcPts val="0"/>
              </a:spcAft>
            </a:pPr>
            <a:r>
              <a:rPr lang="en-US" sz="1800" dirty="0" err="1">
                <a:solidFill>
                  <a:prstClr val="black"/>
                </a:solidFill>
                <a:latin typeface="+mn-lt"/>
              </a:rPr>
              <a:t>Thelman</a:t>
            </a:r>
            <a:r>
              <a:rPr lang="en-US" sz="1800" dirty="0">
                <a:solidFill>
                  <a:prstClr val="black"/>
                </a:solidFill>
                <a:latin typeface="+mn-lt"/>
              </a:rPr>
              <a:t> Arnold, a 62 year old widow who lives in </a:t>
            </a:r>
            <a:r>
              <a:rPr lang="en-US" sz="1800" dirty="0" err="1">
                <a:solidFill>
                  <a:prstClr val="black"/>
                </a:solidFill>
                <a:latin typeface="+mn-lt"/>
              </a:rPr>
              <a:t>Liburn</a:t>
            </a:r>
            <a:r>
              <a:rPr lang="en-US" sz="1800" dirty="0">
                <a:solidFill>
                  <a:prstClr val="black"/>
                </a:solidFill>
                <a:latin typeface="+mn-lt"/>
              </a:rPr>
              <a:t> GA, has three dogs,  frequently searches her friends’ medical ailments.</a:t>
            </a:r>
          </a:p>
        </p:txBody>
      </p:sp>
      <p:sp>
        <p:nvSpPr>
          <p:cNvPr id="22" name="Right Arrow 12" descr="Arrow point right">
            <a:extLst>
              <a:ext uri="{FF2B5EF4-FFF2-40B4-BE49-F238E27FC236}">
                <a16:creationId xmlns:a16="http://schemas.microsoft.com/office/drawing/2014/main" id="{927328D4-7B82-4FC4-997B-29A5D4A507A2}"/>
              </a:ext>
            </a:extLst>
          </p:cNvPr>
          <p:cNvSpPr/>
          <p:nvPr/>
        </p:nvSpPr>
        <p:spPr>
          <a:xfrm>
            <a:off x="5334000" y="43434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4" name="TextBox 14">
            <a:extLst>
              <a:ext uri="{FF2B5EF4-FFF2-40B4-BE49-F238E27FC236}">
                <a16:creationId xmlns:a16="http://schemas.microsoft.com/office/drawing/2014/main" id="{70F166C2-9DD0-4AE2-91D6-7F04F3E930B3}"/>
              </a:ext>
            </a:extLst>
          </p:cNvPr>
          <p:cNvSpPr txBox="1">
            <a:spLocks noChangeArrowheads="1"/>
          </p:cNvSpPr>
          <p:nvPr/>
        </p:nvSpPr>
        <p:spPr bwMode="auto">
          <a:xfrm>
            <a:off x="5486400" y="4038600"/>
            <a:ext cx="838200" cy="369888"/>
          </a:xfrm>
          <a:prstGeom prst="rect">
            <a:avLst/>
          </a:prstGeom>
          <a:noFill/>
          <a:ln w="9525">
            <a:noFill/>
            <a:miter lim="800000"/>
            <a:headEnd/>
            <a:tailEnd/>
          </a:ln>
        </p:spPr>
        <p:txBody>
          <a:bodyPr>
            <a:spAutoFit/>
          </a:bodyPr>
          <a:lstStyle/>
          <a:p>
            <a:pPr fontAlgn="auto">
              <a:spcBef>
                <a:spcPts val="0"/>
              </a:spcBef>
              <a:spcAft>
                <a:spcPts val="0"/>
              </a:spcAft>
            </a:pPr>
            <a:r>
              <a:rPr lang="en-US" sz="1800" b="1" dirty="0">
                <a:solidFill>
                  <a:prstClr val="black"/>
                </a:solidFill>
                <a:latin typeface="+mn-lt"/>
              </a:rPr>
              <a:t>NYT</a:t>
            </a:r>
          </a:p>
        </p:txBody>
      </p:sp>
      <p:sp>
        <p:nvSpPr>
          <p:cNvPr id="20" name="Rectangle 10" descr="“landscapers in Lilburn, GA”&#10;queries on last name “Arnold”&#10;“homes sold in shadow lake subdivision Gwinnett County, GA”&#10;“num fingers”&#10;“60 single men”&#10;“dog that urinates on everything”&#10;">
            <a:extLst>
              <a:ext uri="{FF2B5EF4-FFF2-40B4-BE49-F238E27FC236}">
                <a16:creationId xmlns:a16="http://schemas.microsoft.com/office/drawing/2014/main" id="{09D5DB73-52FF-412D-9678-A5A71834F53C}"/>
              </a:ext>
            </a:extLst>
          </p:cNvPr>
          <p:cNvSpPr>
            <a:spLocks noChangeArrowheads="1"/>
          </p:cNvSpPr>
          <p:nvPr/>
        </p:nvSpPr>
        <p:spPr bwMode="auto">
          <a:xfrm>
            <a:off x="1752600" y="3810000"/>
            <a:ext cx="3581400" cy="2057400"/>
          </a:xfrm>
          <a:prstGeom prst="rect">
            <a:avLst/>
          </a:prstGeom>
          <a:noFill/>
          <a:ln w="9525">
            <a:solidFill>
              <a:schemeClr val="accent1"/>
            </a:solidFill>
            <a:miter lim="800000"/>
            <a:headEnd/>
            <a:tailEnd/>
          </a:ln>
        </p:spPr>
        <p:txBody>
          <a:bodyPr lIns="0" rIns="0"/>
          <a:lstStyle/>
          <a:p>
            <a:pPr marL="90488" lvl="1" fontAlgn="auto">
              <a:spcBef>
                <a:spcPts val="0"/>
              </a:spcBef>
              <a:spcAft>
                <a:spcPts val="0"/>
              </a:spcAft>
            </a:pPr>
            <a:r>
              <a:rPr lang="en-US" sz="1800" i="1" dirty="0">
                <a:solidFill>
                  <a:prstClr val="black"/>
                </a:solidFill>
                <a:latin typeface="+mn-lt"/>
              </a:rPr>
              <a:t>“landscapers in Lilburn, GA”</a:t>
            </a:r>
          </a:p>
          <a:p>
            <a:pPr marL="90488" lvl="1" fontAlgn="auto">
              <a:spcBef>
                <a:spcPts val="0"/>
              </a:spcBef>
              <a:spcAft>
                <a:spcPts val="0"/>
              </a:spcAft>
            </a:pPr>
            <a:r>
              <a:rPr lang="en-US" sz="1800" i="1" dirty="0">
                <a:solidFill>
                  <a:prstClr val="black"/>
                </a:solidFill>
                <a:latin typeface="+mn-lt"/>
              </a:rPr>
              <a:t>queries on last name “Arnold”</a:t>
            </a:r>
          </a:p>
          <a:p>
            <a:pPr marL="90488" lvl="1" fontAlgn="auto">
              <a:spcBef>
                <a:spcPts val="0"/>
              </a:spcBef>
              <a:spcAft>
                <a:spcPts val="0"/>
              </a:spcAft>
            </a:pPr>
            <a:r>
              <a:rPr lang="en-US" sz="1800" i="1" dirty="0">
                <a:solidFill>
                  <a:prstClr val="black"/>
                </a:solidFill>
                <a:latin typeface="+mn-lt"/>
              </a:rPr>
              <a:t>“homes sold in shadow lake subdivision Gwinnett County, GA”</a:t>
            </a:r>
          </a:p>
          <a:p>
            <a:pPr marL="90488" lvl="1" fontAlgn="auto">
              <a:spcBef>
                <a:spcPts val="0"/>
              </a:spcBef>
              <a:spcAft>
                <a:spcPts val="0"/>
              </a:spcAft>
            </a:pPr>
            <a:r>
              <a:rPr lang="en-US" sz="1800" i="1" dirty="0">
                <a:solidFill>
                  <a:prstClr val="black"/>
                </a:solidFill>
                <a:latin typeface="+mn-lt"/>
              </a:rPr>
              <a:t>“num fingers”</a:t>
            </a:r>
          </a:p>
          <a:p>
            <a:pPr marL="90488" lvl="1" fontAlgn="auto">
              <a:spcBef>
                <a:spcPts val="0"/>
              </a:spcBef>
              <a:spcAft>
                <a:spcPts val="0"/>
              </a:spcAft>
            </a:pPr>
            <a:r>
              <a:rPr lang="en-US" sz="1800" i="1" dirty="0">
                <a:solidFill>
                  <a:prstClr val="black"/>
                </a:solidFill>
                <a:latin typeface="+mn-lt"/>
              </a:rPr>
              <a:t>“60 single men”</a:t>
            </a:r>
          </a:p>
          <a:p>
            <a:pPr marL="90488" lvl="1" fontAlgn="auto">
              <a:spcBef>
                <a:spcPts val="0"/>
              </a:spcBef>
              <a:spcAft>
                <a:spcPts val="0"/>
              </a:spcAft>
            </a:pPr>
            <a:r>
              <a:rPr lang="en-US" sz="1800" i="1" dirty="0">
                <a:solidFill>
                  <a:prstClr val="black"/>
                </a:solidFill>
                <a:latin typeface="+mn-lt"/>
              </a:rPr>
              <a:t>“dog that urinates on everything”</a:t>
            </a:r>
          </a:p>
        </p:txBody>
      </p:sp>
      <p:sp>
        <p:nvSpPr>
          <p:cNvPr id="23" name="Rectangle 13" descr="AOL searcher # 4417749&#10;">
            <a:extLst>
              <a:ext uri="{FF2B5EF4-FFF2-40B4-BE49-F238E27FC236}">
                <a16:creationId xmlns:a16="http://schemas.microsoft.com/office/drawing/2014/main" id="{4177AEE2-B51A-443B-819D-D90FACA759A1}"/>
              </a:ext>
            </a:extLst>
          </p:cNvPr>
          <p:cNvSpPr>
            <a:spLocks noChangeArrowheads="1"/>
          </p:cNvSpPr>
          <p:nvPr/>
        </p:nvSpPr>
        <p:spPr bwMode="auto">
          <a:xfrm>
            <a:off x="1752600" y="3441700"/>
            <a:ext cx="3581400" cy="369888"/>
          </a:xfrm>
          <a:prstGeom prst="rect">
            <a:avLst/>
          </a:prstGeom>
          <a:noFill/>
          <a:ln w="9525">
            <a:solidFill>
              <a:schemeClr val="accent1"/>
            </a:solidFill>
            <a:miter lim="800000"/>
            <a:headEnd/>
            <a:tailEnd/>
          </a:ln>
        </p:spPr>
        <p:txBody>
          <a:bodyPr>
            <a:spAutoFit/>
          </a:bodyPr>
          <a:lstStyle/>
          <a:p>
            <a:pPr fontAlgn="auto">
              <a:spcBef>
                <a:spcPts val="0"/>
              </a:spcBef>
              <a:spcAft>
                <a:spcPts val="0"/>
              </a:spcAft>
            </a:pPr>
            <a:r>
              <a:rPr lang="en-US" sz="1800" dirty="0">
                <a:solidFill>
                  <a:prstClr val="black"/>
                </a:solidFill>
                <a:latin typeface="+mn-lt"/>
              </a:rPr>
              <a:t>AOL searcher # 4417749</a:t>
            </a:r>
          </a:p>
        </p:txBody>
      </p:sp>
      <p:sp>
        <p:nvSpPr>
          <p:cNvPr id="18" name="Content Placeholder 2">
            <a:extLst>
              <a:ext uri="{FF2B5EF4-FFF2-40B4-BE49-F238E27FC236}">
                <a16:creationId xmlns:a16="http://schemas.microsoft.com/office/drawing/2014/main" id="{CE3A3D11-0515-4F24-AA25-B8D47D74B846}"/>
              </a:ext>
            </a:extLst>
          </p:cNvPr>
          <p:cNvSpPr txBox="1">
            <a:spLocks/>
          </p:cNvSpPr>
          <p:nvPr/>
        </p:nvSpPr>
        <p:spPr>
          <a:xfrm>
            <a:off x="2057400" y="1371600"/>
            <a:ext cx="8686800" cy="2057400"/>
          </a:xfrm>
          <a:prstGeom prst="rect">
            <a:avLst/>
          </a:prstGeom>
          <a:noFill/>
        </p:spPr>
        <p:txBody>
          <a:bodyPr vert="horz" wrap="square" lIns="0" tIns="0" rIns="0" bIns="0" rtlCol="0" anchor="t" anchorCtr="0">
            <a:norm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4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fontAlgn="auto">
              <a:spcBef>
                <a:spcPts val="0"/>
              </a:spcBef>
              <a:spcAft>
                <a:spcPts val="0"/>
              </a:spcAft>
            </a:pPr>
            <a:r>
              <a:rPr lang="en-US" sz="2800" dirty="0">
                <a:latin typeface="+mn-lt"/>
              </a:rPr>
              <a:t>In August 2006, AOL Released search keywords of 650,000 </a:t>
            </a:r>
            <a:r>
              <a:rPr lang="en-US" dirty="0">
                <a:latin typeface="+mn-lt"/>
              </a:rPr>
              <a:t>users over a 3-month period.</a:t>
            </a:r>
          </a:p>
          <a:p>
            <a:pPr lvl="1" fontAlgn="auto">
              <a:spcBef>
                <a:spcPts val="0"/>
              </a:spcBef>
              <a:spcAft>
                <a:spcPts val="0"/>
              </a:spcAft>
            </a:pPr>
            <a:r>
              <a:rPr lang="en-US" sz="2400" dirty="0"/>
              <a:t>User IDs are replaced by random numbers.</a:t>
            </a:r>
          </a:p>
          <a:p>
            <a:pPr lvl="1" fontAlgn="auto">
              <a:spcBef>
                <a:spcPts val="0"/>
              </a:spcBef>
              <a:spcAft>
                <a:spcPts val="0"/>
              </a:spcAft>
            </a:pPr>
            <a:r>
              <a:rPr lang="en-US" sz="2400" dirty="0"/>
              <a:t>3 days later, pulled the data from public access.</a:t>
            </a:r>
          </a:p>
        </p:txBody>
      </p:sp>
      <p:sp>
        <p:nvSpPr>
          <p:cNvPr id="6146" name="Title 1"/>
          <p:cNvSpPr>
            <a:spLocks noGrp="1"/>
          </p:cNvSpPr>
          <p:nvPr>
            <p:ph type="ctrTitle"/>
          </p:nvPr>
        </p:nvSpPr>
        <p:spPr>
          <a:xfrm>
            <a:off x="576943" y="137160"/>
            <a:ext cx="11038114" cy="553998"/>
          </a:xfrm>
        </p:spPr>
        <p:txBody>
          <a:bodyPr/>
          <a:lstStyle/>
          <a:p>
            <a:r>
              <a:rPr lang="en-US">
                <a:latin typeface="+mn-lt"/>
              </a:rPr>
              <a:t>AOL Data Release [NYTimes 2006]</a:t>
            </a:r>
            <a:endParaRPr lang="en-US" dirty="0">
              <a:latin typeface="+mn-lt"/>
            </a:endParaRPr>
          </a:p>
        </p:txBody>
      </p:sp>
    </p:spTree>
    <p:extLst>
      <p:ext uri="{BB962C8B-B14F-4D97-AF65-F5344CB8AC3E}">
        <p14:creationId xmlns:p14="http://schemas.microsoft.com/office/powerpoint/2010/main" val="1141221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Netflix Movie Rating Data [Narayanan and Shmatikov 2009]</a:t>
            </a:r>
            <a:endParaRPr lang="en-US" dirty="0"/>
          </a:p>
        </p:txBody>
      </p:sp>
      <p:sp>
        <p:nvSpPr>
          <p:cNvPr id="11" name="Text Placeholder 10">
            <a:extLst>
              <a:ext uri="{FF2B5EF4-FFF2-40B4-BE49-F238E27FC236}">
                <a16:creationId xmlns:a16="http://schemas.microsoft.com/office/drawing/2014/main" id="{6902D808-5F7C-466F-9149-B88FF9720665}"/>
              </a:ext>
            </a:extLst>
          </p:cNvPr>
          <p:cNvSpPr>
            <a:spLocks noGrp="1"/>
          </p:cNvSpPr>
          <p:nvPr>
            <p:ph type="body" sz="quarter" idx="14"/>
          </p:nvPr>
        </p:nvSpPr>
        <p:spPr/>
        <p:txBody>
          <a:bodyPr/>
          <a:lstStyle/>
          <a:p>
            <a:r>
              <a:rPr lang="en-US" sz="3200" dirty="0"/>
              <a:t>Netflix released anonymized movie rating data for its Netflix challenge</a:t>
            </a:r>
          </a:p>
          <a:p>
            <a:pPr lvl="1"/>
            <a:r>
              <a:rPr lang="en-US" sz="2400" dirty="0"/>
              <a:t>With date and value of movie ratings</a:t>
            </a:r>
          </a:p>
          <a:p>
            <a:r>
              <a:rPr lang="en-US" sz="3200" dirty="0"/>
              <a:t>Knowing 6-8 approximate movie ratings and dates is able to uniquely identify a record with over 90% probability</a:t>
            </a:r>
          </a:p>
          <a:p>
            <a:pPr lvl="1"/>
            <a:r>
              <a:rPr lang="en-US" sz="2400" dirty="0"/>
              <a:t>Correlating with a set of 50 users from imdb.com yields two records</a:t>
            </a:r>
          </a:p>
          <a:p>
            <a:r>
              <a:rPr lang="en-US" sz="3200" dirty="0"/>
              <a:t>Netflix cancels second phase of the challenge</a:t>
            </a:r>
          </a:p>
        </p:txBody>
      </p:sp>
    </p:spTree>
    <p:extLst>
      <p:ext uri="{BB962C8B-B14F-4D97-AF65-F5344CB8AC3E}">
        <p14:creationId xmlns:p14="http://schemas.microsoft.com/office/powerpoint/2010/main" val="373513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BCM-Template-v3" id="{D7F97523-C197-41AD-B9C0-F7306DDB89C3}" vid="{8F899DD9-3EE7-433F-9563-16F621F1088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BA7FB5228A7344BA2DC62D17E62C49" ma:contentTypeVersion="14" ma:contentTypeDescription="Create a new document." ma:contentTypeScope="" ma:versionID="9ef782c70ed5b2390e7d4c6b77c05575">
  <xsd:schema xmlns:xsd="http://www.w3.org/2001/XMLSchema" xmlns:xs="http://www.w3.org/2001/XMLSchema" xmlns:p="http://schemas.microsoft.com/office/2006/metadata/properties" xmlns:ns3="31a1dd13-f568-4bd3-9837-02aa7cc698d2" xmlns:ns4="b87dd789-5113-408a-9ba3-0d9a65ca154a" targetNamespace="http://schemas.microsoft.com/office/2006/metadata/properties" ma:root="true" ma:fieldsID="2443469a5e9851525de2f619f155b321" ns3:_="" ns4:_="">
    <xsd:import namespace="31a1dd13-f568-4bd3-9837-02aa7cc698d2"/>
    <xsd:import namespace="b87dd789-5113-408a-9ba3-0d9a65ca154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a1dd13-f568-4bd3-9837-02aa7cc69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7dd789-5113-408a-9ba3-0d9a65ca15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6C5FD5-9B88-48D8-92DC-724A295E17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a1dd13-f568-4bd3-9837-02aa7cc698d2"/>
    <ds:schemaRef ds:uri="b87dd789-5113-408a-9ba3-0d9a65ca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3AE04D-2873-4ABF-BFC9-92BC4BCC105B}">
  <ds:schemaRefs>
    <ds:schemaRef ds:uri="31a1dd13-f568-4bd3-9837-02aa7cc698d2"/>
    <ds:schemaRef ds:uri="http://schemas.microsoft.com/office/2006/documentManagement/types"/>
    <ds:schemaRef ds:uri="http://purl.org/dc/elements/1.1/"/>
    <ds:schemaRef ds:uri="b87dd789-5113-408a-9ba3-0d9a65ca154a"/>
    <ds:schemaRef ds:uri="http://schemas.microsoft.com/office/infopath/2007/PartnerControls"/>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6590F6B-E9D0-4CBA-A89E-6180134E2F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15568</TotalTime>
  <Words>2601</Words>
  <Application>Microsoft Office PowerPoint</Application>
  <PresentationFormat>Widescreen</PresentationFormat>
  <Paragraphs>632</Paragraphs>
  <Slides>44</Slides>
  <Notes>5</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63" baseType="lpstr">
      <vt:lpstr>SimSun</vt:lpstr>
      <vt:lpstr>SimSun</vt:lpstr>
      <vt:lpstr>Acumin Pro</vt:lpstr>
      <vt:lpstr>Acumin Pro ExtraCondensed</vt:lpstr>
      <vt:lpstr>Acumin Pro ExtraCondensed Smbd</vt:lpstr>
      <vt:lpstr>Acumin Pro Medium</vt:lpstr>
      <vt:lpstr>Acumin Pro SemiCondensed</vt:lpstr>
      <vt:lpstr>Arial</vt:lpstr>
      <vt:lpstr>Cambria Math</vt:lpstr>
      <vt:lpstr>Symbol</vt:lpstr>
      <vt:lpstr>Times New Roman</vt:lpstr>
      <vt:lpstr>United Sans Cd Md</vt:lpstr>
      <vt:lpstr>United Sans Rg Lt</vt:lpstr>
      <vt:lpstr>United Sans Rg Md</vt:lpstr>
      <vt:lpstr>Verdana</vt:lpstr>
      <vt:lpstr>Webdings</vt:lpstr>
      <vt:lpstr>Wingdings</vt:lpstr>
      <vt:lpstr>Purdue2</vt:lpstr>
      <vt:lpstr>Visio</vt:lpstr>
      <vt:lpstr>Data Security and Privacy</vt:lpstr>
      <vt:lpstr>Readings for This Lecture</vt:lpstr>
      <vt:lpstr>Outline</vt:lpstr>
      <vt:lpstr>All Kinds of Privacy Concerns</vt:lpstr>
      <vt:lpstr>Privacy Preserving Data Sharing</vt:lpstr>
      <vt:lpstr>GIC Incidence [Sweeny 2002]</vt:lpstr>
      <vt:lpstr>Real Threats of Linking Attacks</vt:lpstr>
      <vt:lpstr>AOL Data Release [NYTimes 2006]</vt:lpstr>
      <vt:lpstr>Netflix Movie Rating Data [Narayanan and Shmatikov 2009]</vt:lpstr>
      <vt:lpstr>Genome-Wide Association Study (GWAS)  [Homer et al. 2008]</vt:lpstr>
      <vt:lpstr>GWAS Privacy Issue</vt:lpstr>
      <vt:lpstr>Main Challenges</vt:lpstr>
      <vt:lpstr>Attempts at Defining Privacy</vt:lpstr>
      <vt:lpstr>k-Anonymity [Sweeney, Samarati ]</vt:lpstr>
      <vt:lpstr>k-Anonymity &amp; Generalization</vt:lpstr>
      <vt:lpstr>Data Publishing Methods</vt:lpstr>
      <vt:lpstr>Attacks on k-Anonymity</vt:lpstr>
      <vt:lpstr>l-Diversity [Machanavajjhala et al. 2006]</vt:lpstr>
      <vt:lpstr>Limitations of l-Diversity</vt:lpstr>
      <vt:lpstr>The Skewness Attack: An Example</vt:lpstr>
      <vt:lpstr>The Similarity Attack: An Example</vt:lpstr>
      <vt:lpstr>How to Prevent These Attacks?</vt:lpstr>
      <vt:lpstr>Our Main Insight</vt:lpstr>
      <vt:lpstr>t-Closeness [Li et al. 2007]</vt:lpstr>
      <vt:lpstr>t-Closeness [Li et al. 2007]</vt:lpstr>
      <vt:lpstr>t-Closeness [Li et al. 2007]</vt:lpstr>
      <vt:lpstr>t-Closeness [Li et al. 2007]</vt:lpstr>
      <vt:lpstr>t-Closeness [Li et al. 2007]</vt:lpstr>
      <vt:lpstr>t-Closeness [Li et al. 2007]</vt:lpstr>
      <vt:lpstr>t-Closeness</vt:lpstr>
      <vt:lpstr>The Earth Mover Distance</vt:lpstr>
      <vt:lpstr>Limitations of t-Closeness</vt:lpstr>
      <vt:lpstr>(n,t)-Closeness</vt:lpstr>
      <vt:lpstr>Other Limitations</vt:lpstr>
      <vt:lpstr>Limitation of These Privacy Notions</vt:lpstr>
      <vt:lpstr>Privacy Notions: Syntactic versus Algorithmic</vt:lpstr>
      <vt:lpstr>Illustrating the Syntactic Nature of k-Anonymity</vt:lpstr>
      <vt:lpstr>Reconstruction Attacks</vt:lpstr>
      <vt:lpstr>PowerPoint Presentation</vt:lpstr>
      <vt:lpstr>Data Reconstruction Attacks using SAT Solver</vt:lpstr>
      <vt:lpstr>PowerPoint Presentation</vt:lpstr>
      <vt:lpstr>The Dinur – Nissim Paper</vt:lpstr>
      <vt:lpstr>PowerPoint Presentation</vt:lpstr>
      <vt:lpstr>PowerPoint Presentation</vt:lpstr>
    </vt:vector>
  </TitlesOfParts>
  <Company>CNDS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Ninghui Li</dc:creator>
  <cp:lastModifiedBy>Li, Ninghui</cp:lastModifiedBy>
  <cp:revision>1284</cp:revision>
  <cp:lastPrinted>2003-08-26T19:30:50Z</cp:lastPrinted>
  <dcterms:created xsi:type="dcterms:W3CDTF">2003-06-16T20:07:26Z</dcterms:created>
  <dcterms:modified xsi:type="dcterms:W3CDTF">2022-02-10T15:14:48Z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0x010100A3BA7FB5228A7344BA2DC62D17E62C49</vt:lpwstr>
  </property>
</Properties>
</file>