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646" r:id="rId3"/>
    <p:sldId id="706" r:id="rId4"/>
    <p:sldId id="662" r:id="rId5"/>
    <p:sldId id="674" r:id="rId6"/>
    <p:sldId id="675" r:id="rId7"/>
    <p:sldId id="688" r:id="rId8"/>
    <p:sldId id="707" r:id="rId9"/>
    <p:sldId id="698" r:id="rId10"/>
    <p:sldId id="699" r:id="rId11"/>
    <p:sldId id="700" r:id="rId12"/>
    <p:sldId id="701" r:id="rId13"/>
    <p:sldId id="702" r:id="rId14"/>
    <p:sldId id="703" r:id="rId15"/>
    <p:sldId id="704" r:id="rId16"/>
    <p:sldId id="776" r:id="rId17"/>
    <p:sldId id="708" r:id="rId18"/>
    <p:sldId id="709" r:id="rId19"/>
    <p:sldId id="710" r:id="rId20"/>
    <p:sldId id="711" r:id="rId21"/>
    <p:sldId id="713" r:id="rId22"/>
    <p:sldId id="714" r:id="rId23"/>
    <p:sldId id="717" r:id="rId24"/>
    <p:sldId id="718" r:id="rId25"/>
    <p:sldId id="720" r:id="rId26"/>
    <p:sldId id="721" r:id="rId27"/>
    <p:sldId id="719" r:id="rId28"/>
    <p:sldId id="723" r:id="rId29"/>
    <p:sldId id="724" r:id="rId30"/>
    <p:sldId id="722" r:id="rId31"/>
    <p:sldId id="725" r:id="rId32"/>
    <p:sldId id="715" r:id="rId33"/>
    <p:sldId id="716" r:id="rId34"/>
    <p:sldId id="726" r:id="rId35"/>
    <p:sldId id="727" r:id="rId36"/>
    <p:sldId id="728" r:id="rId37"/>
    <p:sldId id="729" r:id="rId38"/>
    <p:sldId id="730" r:id="rId39"/>
    <p:sldId id="731" r:id="rId40"/>
    <p:sldId id="732" r:id="rId41"/>
    <p:sldId id="733" r:id="rId42"/>
    <p:sldId id="734" r:id="rId43"/>
    <p:sldId id="735" r:id="rId44"/>
    <p:sldId id="736" r:id="rId45"/>
    <p:sldId id="737" r:id="rId46"/>
    <p:sldId id="738" r:id="rId47"/>
    <p:sldId id="739" r:id="rId48"/>
    <p:sldId id="740" r:id="rId49"/>
    <p:sldId id="741" r:id="rId50"/>
    <p:sldId id="742" r:id="rId51"/>
    <p:sldId id="743" r:id="rId52"/>
    <p:sldId id="744" r:id="rId53"/>
    <p:sldId id="745" r:id="rId54"/>
    <p:sldId id="746" r:id="rId55"/>
    <p:sldId id="747" r:id="rId56"/>
    <p:sldId id="748" r:id="rId57"/>
    <p:sldId id="749" r:id="rId58"/>
    <p:sldId id="750" r:id="rId59"/>
    <p:sldId id="751" r:id="rId60"/>
    <p:sldId id="754" r:id="rId61"/>
    <p:sldId id="758" r:id="rId62"/>
    <p:sldId id="759" r:id="rId63"/>
    <p:sldId id="761" r:id="rId64"/>
    <p:sldId id="762" r:id="rId65"/>
    <p:sldId id="763" r:id="rId66"/>
    <p:sldId id="764" r:id="rId67"/>
    <p:sldId id="766" r:id="rId68"/>
    <p:sldId id="767" r:id="rId69"/>
    <p:sldId id="768" r:id="rId70"/>
    <p:sldId id="769" r:id="rId71"/>
    <p:sldId id="772" r:id="rId72"/>
    <p:sldId id="773" r:id="rId73"/>
    <p:sldId id="774" r:id="rId74"/>
    <p:sldId id="775" r:id="rId75"/>
    <p:sldId id="589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52436" autoAdjust="0"/>
  </p:normalViewPr>
  <p:slideViewPr>
    <p:cSldViewPr snapToGrid="0">
      <p:cViewPr varScale="1">
        <p:scale>
          <a:sx n="57" d="100"/>
          <a:sy n="57" d="100"/>
        </p:scale>
        <p:origin x="28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8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05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6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66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8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4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04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9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00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45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7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37516-47F0-4541-821C-B48924875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15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53246" y="603879"/>
            <a:ext cx="5685506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008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054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6268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7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3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0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</a:t>
            </a:r>
            <a:r>
              <a:rPr lang="en-US" sz="2900" b="1" dirty="0" smtClean="0"/>
              <a:t>8: </a:t>
            </a:r>
            <a:endParaRPr lang="en-US" sz="29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SCRYPT (</a:t>
            </a:r>
            <a:r>
              <a:rPr lang="en-US" sz="2900" dirty="0" err="1" smtClean="0"/>
              <a:t>wrapup</a:t>
            </a:r>
            <a:r>
              <a:rPr lang="en-US" sz="2900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Proof of Sequential Work/Proof of Space</a:t>
            </a:r>
            <a:endParaRPr lang="en-US" sz="2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2486"/>
            <a:ext cx="4331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 Home Midterm (Released Thursday)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Class on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Office Hours moved to 3-5PM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07237"/>
            <a:ext cx="8686800" cy="1143000"/>
          </a:xfrm>
        </p:spPr>
        <p:txBody>
          <a:bodyPr>
            <a:normAutofit/>
          </a:bodyPr>
          <a:lstStyle/>
          <a:p>
            <a:r>
              <a:rPr lang="is-IS" dirty="0">
                <a:latin typeface="+mn-lt"/>
              </a:rPr>
              <a:t>… </a:t>
            </a:r>
            <a:r>
              <a:rPr lang="en-US" dirty="0">
                <a:latin typeface="+mn-lt"/>
              </a:rPr>
              <a:t>to cc(n challenges)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26759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cxnSp>
        <p:nvCxnSpPr>
          <p:cNvPr id="27" name="Straight Arrow Connector 26"/>
          <p:cNvCxnSpPr>
            <a:stCxn id="26" idx="6"/>
            <a:endCxn id="28" idx="2"/>
          </p:cNvCxnSpPr>
          <p:nvPr/>
        </p:nvCxnSpPr>
        <p:spPr>
          <a:xfrm>
            <a:off x="278829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312640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29" name="Straight Arrow Connector 28"/>
          <p:cNvCxnSpPr>
            <a:stCxn id="28" idx="6"/>
            <a:endCxn id="30" idx="2"/>
          </p:cNvCxnSpPr>
          <p:nvPr/>
        </p:nvCxnSpPr>
        <p:spPr>
          <a:xfrm>
            <a:off x="364710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3985214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1" name="Straight Arrow Connector 30"/>
          <p:cNvCxnSpPr>
            <a:stCxn id="30" idx="6"/>
            <a:endCxn id="32" idx="2"/>
          </p:cNvCxnSpPr>
          <p:nvPr/>
        </p:nvCxnSpPr>
        <p:spPr>
          <a:xfrm>
            <a:off x="450591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484402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33" name="Straight Arrow Connector 32"/>
          <p:cNvCxnSpPr>
            <a:stCxn id="32" idx="6"/>
          </p:cNvCxnSpPr>
          <p:nvPr/>
        </p:nvCxnSpPr>
        <p:spPr>
          <a:xfrm>
            <a:off x="5364727" y="1682456"/>
            <a:ext cx="343553" cy="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5702838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35" name="Straight Arrow Connector 34"/>
          <p:cNvCxnSpPr>
            <a:stCxn id="34" idx="6"/>
            <a:endCxn id="36" idx="2"/>
          </p:cNvCxnSpPr>
          <p:nvPr/>
        </p:nvCxnSpPr>
        <p:spPr>
          <a:xfrm>
            <a:off x="6223538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656165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cxnSp>
        <p:nvCxnSpPr>
          <p:cNvPr id="37" name="Straight Arrow Connector 36"/>
          <p:cNvCxnSpPr>
            <a:stCxn id="36" idx="6"/>
            <a:endCxn id="38" idx="2"/>
          </p:cNvCxnSpPr>
          <p:nvPr/>
        </p:nvCxnSpPr>
        <p:spPr>
          <a:xfrm>
            <a:off x="708235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742046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39" name="Straight Arrow Connector 38"/>
          <p:cNvCxnSpPr>
            <a:stCxn id="38" idx="6"/>
            <a:endCxn id="40" idx="2"/>
          </p:cNvCxnSpPr>
          <p:nvPr/>
        </p:nvCxnSpPr>
        <p:spPr>
          <a:xfrm>
            <a:off x="794116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8279274" y="142210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Straight Arrow Connector 40"/>
          <p:cNvCxnSpPr>
            <a:stCxn id="40" idx="6"/>
            <a:endCxn id="42" idx="2"/>
          </p:cNvCxnSpPr>
          <p:nvPr/>
        </p:nvCxnSpPr>
        <p:spPr>
          <a:xfrm>
            <a:off x="879997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913808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18967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048486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90729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5766110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624922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748373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8342546" y="238772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920135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stCxn id="32" idx="4"/>
            <a:endCxn id="46" idx="0"/>
          </p:cNvCxnSpPr>
          <p:nvPr/>
        </p:nvCxnSpPr>
        <p:spPr>
          <a:xfrm flipH="1">
            <a:off x="3450024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4" idx="4"/>
            <a:endCxn id="48" idx="0"/>
          </p:cNvCxnSpPr>
          <p:nvPr/>
        </p:nvCxnSpPr>
        <p:spPr>
          <a:xfrm flipH="1">
            <a:off x="4308836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8" idx="4"/>
            <a:endCxn id="50" idx="0"/>
          </p:cNvCxnSpPr>
          <p:nvPr/>
        </p:nvCxnSpPr>
        <p:spPr>
          <a:xfrm flipH="1">
            <a:off x="5167648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8" idx="4"/>
            <a:endCxn id="52" idx="0"/>
          </p:cNvCxnSpPr>
          <p:nvPr/>
        </p:nvCxnSpPr>
        <p:spPr>
          <a:xfrm>
            <a:off x="3386752" y="1942806"/>
            <a:ext cx="2639708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2" idx="4"/>
            <a:endCxn id="54" idx="0"/>
          </p:cNvCxnSpPr>
          <p:nvPr/>
        </p:nvCxnSpPr>
        <p:spPr>
          <a:xfrm flipH="1">
            <a:off x="6885272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4" idx="4"/>
            <a:endCxn id="58" idx="0"/>
          </p:cNvCxnSpPr>
          <p:nvPr/>
        </p:nvCxnSpPr>
        <p:spPr>
          <a:xfrm>
            <a:off x="5963188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8" idx="4"/>
            <a:endCxn id="64" idx="0"/>
          </p:cNvCxnSpPr>
          <p:nvPr/>
        </p:nvCxnSpPr>
        <p:spPr>
          <a:xfrm>
            <a:off x="7680812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/>
          <p:cNvSpPr>
            <a:spLocks noGrp="1"/>
          </p:cNvSpPr>
          <p:nvPr>
            <p:ph idx="1"/>
          </p:nvPr>
        </p:nvSpPr>
        <p:spPr>
          <a:xfrm>
            <a:off x="1524000" y="713818"/>
            <a:ext cx="6108700" cy="659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H: {0,1}</a:t>
            </a:r>
            <a:r>
              <a:rPr lang="en-US" sz="2800" baseline="30000" dirty="0"/>
              <a:t>* </a:t>
            </a:r>
            <a:r>
              <a:rPr lang="en-US" sz="2800" dirty="0">
                <a:sym typeface="Symbol"/>
              </a:rPr>
              <a:t> </a:t>
            </a:r>
            <a:r>
              <a:rPr lang="en-US" sz="2800" dirty="0"/>
              <a:t>{0,1}</a:t>
            </a:r>
            <a:r>
              <a:rPr lang="en-US" sz="2800" baseline="30000" dirty="0"/>
              <a:t>w </a:t>
            </a:r>
            <a:r>
              <a:rPr lang="en-US" sz="2800" dirty="0"/>
              <a:t>random oracle</a:t>
            </a:r>
            <a:endParaRPr lang="en-US" dirty="0">
              <a:cs typeface="Times New Roman" charset="0"/>
            </a:endParaRPr>
          </a:p>
        </p:txBody>
      </p:sp>
      <p:cxnSp>
        <p:nvCxnSpPr>
          <p:cNvPr id="3" name="Elbow Connector 2"/>
          <p:cNvCxnSpPr>
            <a:stCxn id="42" idx="6"/>
            <a:endCxn id="46" idx="2"/>
          </p:cNvCxnSpPr>
          <p:nvPr/>
        </p:nvCxnSpPr>
        <p:spPr>
          <a:xfrm flipH="1">
            <a:off x="3189674" y="1682456"/>
            <a:ext cx="6469112" cy="965620"/>
          </a:xfrm>
          <a:prstGeom prst="bentConnector5">
            <a:avLst>
              <a:gd name="adj1" fmla="val -3534"/>
              <a:gd name="adj2" fmla="val 50000"/>
              <a:gd name="adj3" fmla="val 103534"/>
            </a:avLst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1"/>
          <p:cNvSpPr txBox="1">
            <a:spLocks/>
          </p:cNvSpPr>
          <p:nvPr/>
        </p:nvSpPr>
        <p:spPr>
          <a:xfrm>
            <a:off x="1603369" y="3015816"/>
            <a:ext cx="610870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Single random challenge: memory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</a:t>
            </a:r>
            <a:endParaRPr lang="en-US" sz="28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428266" y="6202764"/>
            <a:ext cx="768943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28266" y="4003832"/>
            <a:ext cx="0" cy="2198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61709" y="613964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time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 rot="16200000">
            <a:off x="1460969" y="4694860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423519" y="4153064"/>
            <a:ext cx="7500395" cy="2040560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887443 w 7500395"/>
              <a:gd name="connsiteY8" fmla="*/ 647148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887443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26497 w 7500395"/>
              <a:gd name="connsiteY7" fmla="*/ 1579538 h 2040560"/>
              <a:gd name="connsiteX8" fmla="*/ 1887443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26497 w 7500395"/>
              <a:gd name="connsiteY7" fmla="*/ 1579538 h 2040560"/>
              <a:gd name="connsiteX8" fmla="*/ 1887443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26497 w 7500395"/>
              <a:gd name="connsiteY7" fmla="*/ 1579538 h 2040560"/>
              <a:gd name="connsiteX8" fmla="*/ 2063289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288232 w 7500395"/>
              <a:gd name="connsiteY6" fmla="*/ 1318434 h 2040560"/>
              <a:gd name="connsiteX7" fmla="*/ 1626497 w 7500395"/>
              <a:gd name="connsiteY7" fmla="*/ 1579538 h 2040560"/>
              <a:gd name="connsiteX8" fmla="*/ 2063289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00395" h="2040560">
                <a:moveTo>
                  <a:pt x="0" y="2040560"/>
                </a:moveTo>
                <a:cubicBezTo>
                  <a:pt x="105826" y="1929209"/>
                  <a:pt x="211652" y="1817858"/>
                  <a:pt x="277793" y="1723045"/>
                </a:cubicBezTo>
                <a:cubicBezTo>
                  <a:pt x="343934" y="1628231"/>
                  <a:pt x="335115" y="1529008"/>
                  <a:pt x="396847" y="1471679"/>
                </a:cubicBezTo>
                <a:cubicBezTo>
                  <a:pt x="458579" y="1414350"/>
                  <a:pt x="593066" y="1462859"/>
                  <a:pt x="648183" y="1379070"/>
                </a:cubicBezTo>
                <a:cubicBezTo>
                  <a:pt x="703301" y="1295281"/>
                  <a:pt x="670230" y="891772"/>
                  <a:pt x="727552" y="968946"/>
                </a:cubicBezTo>
                <a:cubicBezTo>
                  <a:pt x="784874" y="1046120"/>
                  <a:pt x="898670" y="1783865"/>
                  <a:pt x="992116" y="1842113"/>
                </a:cubicBezTo>
                <a:cubicBezTo>
                  <a:pt x="1085562" y="1900361"/>
                  <a:pt x="1182502" y="1362196"/>
                  <a:pt x="1288232" y="1318434"/>
                </a:cubicBezTo>
                <a:cubicBezTo>
                  <a:pt x="1393962" y="1274672"/>
                  <a:pt x="1497321" y="1691419"/>
                  <a:pt x="1626497" y="1579538"/>
                </a:cubicBezTo>
                <a:cubicBezTo>
                  <a:pt x="1755673" y="1467657"/>
                  <a:pt x="1834007" y="673880"/>
                  <a:pt x="2063289" y="647148"/>
                </a:cubicBezTo>
                <a:cubicBezTo>
                  <a:pt x="2292571" y="620416"/>
                  <a:pt x="2797178" y="1486742"/>
                  <a:pt x="3002190" y="1419148"/>
                </a:cubicBezTo>
                <a:cubicBezTo>
                  <a:pt x="3207202" y="1351554"/>
                  <a:pt x="3202532" y="306506"/>
                  <a:pt x="3293363" y="241585"/>
                </a:cubicBezTo>
                <a:cubicBezTo>
                  <a:pt x="3384194" y="176664"/>
                  <a:pt x="3489376" y="799530"/>
                  <a:pt x="3547177" y="1029620"/>
                </a:cubicBezTo>
                <a:cubicBezTo>
                  <a:pt x="3604978" y="1259710"/>
                  <a:pt x="3597746" y="1476203"/>
                  <a:pt x="3640168" y="1622124"/>
                </a:cubicBezTo>
                <a:cubicBezTo>
                  <a:pt x="3682590" y="1768045"/>
                  <a:pt x="3716127" y="1897145"/>
                  <a:pt x="3801709" y="1905145"/>
                </a:cubicBezTo>
                <a:cubicBezTo>
                  <a:pt x="3887291" y="1913145"/>
                  <a:pt x="4064134" y="1797494"/>
                  <a:pt x="4153658" y="1670126"/>
                </a:cubicBezTo>
                <a:cubicBezTo>
                  <a:pt x="4243182" y="1542758"/>
                  <a:pt x="4257279" y="1262207"/>
                  <a:pt x="4338853" y="1140934"/>
                </a:cubicBezTo>
                <a:cubicBezTo>
                  <a:pt x="4420427" y="1019661"/>
                  <a:pt x="4570347" y="1061554"/>
                  <a:pt x="4643102" y="942486"/>
                </a:cubicBezTo>
                <a:cubicBezTo>
                  <a:pt x="4715857" y="823418"/>
                  <a:pt x="4726880" y="583077"/>
                  <a:pt x="4775384" y="426524"/>
                </a:cubicBezTo>
                <a:cubicBezTo>
                  <a:pt x="4823888" y="269971"/>
                  <a:pt x="4872391" y="-34314"/>
                  <a:pt x="4934123" y="3170"/>
                </a:cubicBezTo>
                <a:cubicBezTo>
                  <a:pt x="4995855" y="40654"/>
                  <a:pt x="5068610" y="624971"/>
                  <a:pt x="5145774" y="651431"/>
                </a:cubicBezTo>
                <a:cubicBezTo>
                  <a:pt x="5222938" y="677891"/>
                  <a:pt x="5346402" y="113419"/>
                  <a:pt x="5397110" y="161928"/>
                </a:cubicBezTo>
                <a:cubicBezTo>
                  <a:pt x="5447818" y="210437"/>
                  <a:pt x="5412543" y="719784"/>
                  <a:pt x="5450023" y="942486"/>
                </a:cubicBezTo>
                <a:cubicBezTo>
                  <a:pt x="5487503" y="1165188"/>
                  <a:pt x="5555848" y="1348200"/>
                  <a:pt x="5621989" y="1498138"/>
                </a:cubicBezTo>
                <a:cubicBezTo>
                  <a:pt x="5688130" y="1648076"/>
                  <a:pt x="5767500" y="1901647"/>
                  <a:pt x="5846869" y="1842113"/>
                </a:cubicBezTo>
                <a:cubicBezTo>
                  <a:pt x="5926238" y="1782579"/>
                  <a:pt x="5983561" y="1143139"/>
                  <a:pt x="6098205" y="1140934"/>
                </a:cubicBezTo>
                <a:cubicBezTo>
                  <a:pt x="6212849" y="1138729"/>
                  <a:pt x="6375998" y="1954566"/>
                  <a:pt x="6534736" y="1828883"/>
                </a:cubicBezTo>
                <a:cubicBezTo>
                  <a:pt x="6693474" y="1703200"/>
                  <a:pt x="6889693" y="351555"/>
                  <a:pt x="7050636" y="386835"/>
                </a:cubicBezTo>
                <a:cubicBezTo>
                  <a:pt x="7211579" y="422114"/>
                  <a:pt x="7355987" y="1231337"/>
                  <a:pt x="7500395" y="2040560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5812028" y="6168165"/>
            <a:ext cx="2471803" cy="53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compute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endParaRPr lang="en-US" sz="2800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5684755" y="619362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316887" y="619957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699026" y="4380560"/>
            <a:ext cx="0" cy="181306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684755" y="6207893"/>
            <a:ext cx="2632132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484044" y="4006726"/>
            <a:ext cx="3081914" cy="10730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Know only that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u="sng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orange</a:t>
            </a:r>
            <a:r>
              <a:rPr lang="en-US" sz="2400" kern="12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is inversely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proportional to </a:t>
            </a:r>
            <a:r>
              <a:rPr lang="en-US" sz="2400" u="sng" kern="1200" dirty="0">
                <a:solidFill>
                  <a:srgbClr val="FF0000"/>
                </a:solidFill>
                <a:latin typeface="Calibri"/>
              </a:rPr>
              <a:t>red</a:t>
            </a:r>
            <a:endParaRPr lang="en-US" sz="2400" u="sng" kern="1200" baseline="-250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6643079" y="4979854"/>
            <a:ext cx="3280835" cy="1159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702839" y="4566055"/>
            <a:ext cx="2157386" cy="9417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1954270" y="5229883"/>
                <a:ext cx="8813800" cy="86894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buClrTx/>
                </a:pPr>
                <a:r>
                  <a:rPr lang="en-US" sz="2400" kern="1200" dirty="0">
                    <a:solidFill>
                      <a:prstClr val="black"/>
                    </a:solidFill>
                    <a:latin typeface="Calibri"/>
                  </a:rPr>
                  <a:t>Prior work [Alwen Chen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Calibri"/>
                  </a:rPr>
                  <a:t>Kamath</a:t>
                </a:r>
                <a:r>
                  <a:rPr lang="en-US" sz="2400" kern="1200" dirty="0">
                    <a:solidFill>
                      <a:prstClr val="black"/>
                    </a:solidFill>
                    <a:latin typeface="Calibri"/>
                  </a:rPr>
                  <a:t> Kolmogorov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Calibri"/>
                  </a:rPr>
                  <a:t>Pietrzak</a:t>
                </a:r>
                <a:r>
                  <a:rPr lang="en-US" sz="2400" kern="12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400" kern="1200" dirty="0" err="1">
                    <a:solidFill>
                      <a:prstClr val="black"/>
                    </a:solidFill>
                    <a:latin typeface="Calibri"/>
                  </a:rPr>
                  <a:t>Tessaro</a:t>
                </a:r>
                <a:r>
                  <a:rPr lang="en-US" sz="2400" kern="1200" dirty="0">
                    <a:solidFill>
                      <a:prstClr val="black"/>
                    </a:solidFill>
                    <a:latin typeface="Calibri"/>
                  </a:rPr>
                  <a:t> ‘16]: “potential” argument to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kern="1200" dirty="0">
                    <a:solidFill>
                      <a:prstClr val="black"/>
                    </a:solidFill>
                    <a:latin typeface="Calibri"/>
                  </a:rPr>
                  <a:t>(n</a:t>
                </a:r>
                <a:r>
                  <a:rPr lang="en-US" sz="2400" kern="1200" baseline="30000" dirty="0">
                    <a:solidFill>
                      <a:prstClr val="black"/>
                    </a:solidFill>
                    <a:latin typeface="Calibri"/>
                  </a:rPr>
                  <a:t>2 </a:t>
                </a:r>
                <a:r>
                  <a:rPr lang="en-US" sz="2400" kern="1200" dirty="0">
                    <a:solidFill>
                      <a:prstClr val="black"/>
                    </a:solidFill>
                    <a:latin typeface="Calibri"/>
                  </a:rPr>
                  <a:t>/ log</a:t>
                </a:r>
                <a:r>
                  <a:rPr lang="en-US" sz="2400" kern="1200" baseline="30000" dirty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sz="2400" kern="1200" dirty="0">
                    <a:solidFill>
                      <a:prstClr val="black"/>
                    </a:solidFill>
                    <a:latin typeface="Calibri"/>
                  </a:rPr>
                  <a:t>n)</a:t>
                </a:r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70" y="5229883"/>
                <a:ext cx="8813800" cy="868947"/>
              </a:xfrm>
              <a:prstGeom prst="rect">
                <a:avLst/>
              </a:prstGeom>
              <a:blipFill>
                <a:blip r:embed="rId3"/>
                <a:stretch>
                  <a:fillRect t="-2797" b="-132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965387" y="278066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114022" y="3228196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971389" y="3331827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931590" y="3331827"/>
            <a:ext cx="916023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8203145" y="2780666"/>
            <a:ext cx="373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1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998291" y="323080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time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70078" y="304721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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63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10" grpId="0" animBg="1"/>
      <p:bldP spid="75" grpId="0"/>
      <p:bldP spid="73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>
          <a:xfrm>
            <a:off x="2423519" y="4153064"/>
            <a:ext cx="7500395" cy="2040560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887443 w 7500395"/>
              <a:gd name="connsiteY8" fmla="*/ 647148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887443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26497 w 7500395"/>
              <a:gd name="connsiteY7" fmla="*/ 1579538 h 2040560"/>
              <a:gd name="connsiteX8" fmla="*/ 1887443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26497 w 7500395"/>
              <a:gd name="connsiteY7" fmla="*/ 1579538 h 2040560"/>
              <a:gd name="connsiteX8" fmla="*/ 1887443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26497 w 7500395"/>
              <a:gd name="connsiteY7" fmla="*/ 1579538 h 2040560"/>
              <a:gd name="connsiteX8" fmla="*/ 2063289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288232 w 7500395"/>
              <a:gd name="connsiteY6" fmla="*/ 1318434 h 2040560"/>
              <a:gd name="connsiteX7" fmla="*/ 1626497 w 7500395"/>
              <a:gd name="connsiteY7" fmla="*/ 1579538 h 2040560"/>
              <a:gd name="connsiteX8" fmla="*/ 2063289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00395" h="2040560">
                <a:moveTo>
                  <a:pt x="0" y="2040560"/>
                </a:moveTo>
                <a:cubicBezTo>
                  <a:pt x="105826" y="1929209"/>
                  <a:pt x="211652" y="1817858"/>
                  <a:pt x="277793" y="1723045"/>
                </a:cubicBezTo>
                <a:cubicBezTo>
                  <a:pt x="343934" y="1628231"/>
                  <a:pt x="335115" y="1529008"/>
                  <a:pt x="396847" y="1471679"/>
                </a:cubicBezTo>
                <a:cubicBezTo>
                  <a:pt x="458579" y="1414350"/>
                  <a:pt x="593066" y="1462859"/>
                  <a:pt x="648183" y="1379070"/>
                </a:cubicBezTo>
                <a:cubicBezTo>
                  <a:pt x="703301" y="1295281"/>
                  <a:pt x="670230" y="891772"/>
                  <a:pt x="727552" y="968946"/>
                </a:cubicBezTo>
                <a:cubicBezTo>
                  <a:pt x="784874" y="1046120"/>
                  <a:pt x="898670" y="1783865"/>
                  <a:pt x="992116" y="1842113"/>
                </a:cubicBezTo>
                <a:cubicBezTo>
                  <a:pt x="1085562" y="1900361"/>
                  <a:pt x="1182502" y="1362196"/>
                  <a:pt x="1288232" y="1318434"/>
                </a:cubicBezTo>
                <a:cubicBezTo>
                  <a:pt x="1393962" y="1274672"/>
                  <a:pt x="1497321" y="1691419"/>
                  <a:pt x="1626497" y="1579538"/>
                </a:cubicBezTo>
                <a:cubicBezTo>
                  <a:pt x="1755673" y="1467657"/>
                  <a:pt x="1834007" y="673880"/>
                  <a:pt x="2063289" y="647148"/>
                </a:cubicBezTo>
                <a:cubicBezTo>
                  <a:pt x="2292571" y="620416"/>
                  <a:pt x="2797178" y="1486742"/>
                  <a:pt x="3002190" y="1419148"/>
                </a:cubicBezTo>
                <a:cubicBezTo>
                  <a:pt x="3207202" y="1351554"/>
                  <a:pt x="3202532" y="306506"/>
                  <a:pt x="3293363" y="241585"/>
                </a:cubicBezTo>
                <a:cubicBezTo>
                  <a:pt x="3384194" y="176664"/>
                  <a:pt x="3489376" y="799530"/>
                  <a:pt x="3547177" y="1029620"/>
                </a:cubicBezTo>
                <a:cubicBezTo>
                  <a:pt x="3604978" y="1259710"/>
                  <a:pt x="3597746" y="1476203"/>
                  <a:pt x="3640168" y="1622124"/>
                </a:cubicBezTo>
                <a:cubicBezTo>
                  <a:pt x="3682590" y="1768045"/>
                  <a:pt x="3716127" y="1897145"/>
                  <a:pt x="3801709" y="1905145"/>
                </a:cubicBezTo>
                <a:cubicBezTo>
                  <a:pt x="3887291" y="1913145"/>
                  <a:pt x="4064134" y="1797494"/>
                  <a:pt x="4153658" y="1670126"/>
                </a:cubicBezTo>
                <a:cubicBezTo>
                  <a:pt x="4243182" y="1542758"/>
                  <a:pt x="4257279" y="1262207"/>
                  <a:pt x="4338853" y="1140934"/>
                </a:cubicBezTo>
                <a:cubicBezTo>
                  <a:pt x="4420427" y="1019661"/>
                  <a:pt x="4570347" y="1061554"/>
                  <a:pt x="4643102" y="942486"/>
                </a:cubicBezTo>
                <a:cubicBezTo>
                  <a:pt x="4715857" y="823418"/>
                  <a:pt x="4726880" y="583077"/>
                  <a:pt x="4775384" y="426524"/>
                </a:cubicBezTo>
                <a:cubicBezTo>
                  <a:pt x="4823888" y="269971"/>
                  <a:pt x="4872391" y="-34314"/>
                  <a:pt x="4934123" y="3170"/>
                </a:cubicBezTo>
                <a:cubicBezTo>
                  <a:pt x="4995855" y="40654"/>
                  <a:pt x="5068610" y="624971"/>
                  <a:pt x="5145774" y="651431"/>
                </a:cubicBezTo>
                <a:cubicBezTo>
                  <a:pt x="5222938" y="677891"/>
                  <a:pt x="5346402" y="113419"/>
                  <a:pt x="5397110" y="161928"/>
                </a:cubicBezTo>
                <a:cubicBezTo>
                  <a:pt x="5447818" y="210437"/>
                  <a:pt x="5412543" y="719784"/>
                  <a:pt x="5450023" y="942486"/>
                </a:cubicBezTo>
                <a:cubicBezTo>
                  <a:pt x="5487503" y="1165188"/>
                  <a:pt x="5555848" y="1348200"/>
                  <a:pt x="5621989" y="1498138"/>
                </a:cubicBezTo>
                <a:cubicBezTo>
                  <a:pt x="5688130" y="1648076"/>
                  <a:pt x="5767500" y="1901647"/>
                  <a:pt x="5846869" y="1842113"/>
                </a:cubicBezTo>
                <a:cubicBezTo>
                  <a:pt x="5926238" y="1782579"/>
                  <a:pt x="5983561" y="1143139"/>
                  <a:pt x="6098205" y="1140934"/>
                </a:cubicBezTo>
                <a:cubicBezTo>
                  <a:pt x="6212849" y="1138729"/>
                  <a:pt x="6375998" y="1954566"/>
                  <a:pt x="6534736" y="1828883"/>
                </a:cubicBezTo>
                <a:cubicBezTo>
                  <a:pt x="6693474" y="1703200"/>
                  <a:pt x="6889693" y="351555"/>
                  <a:pt x="7050636" y="386835"/>
                </a:cubicBezTo>
                <a:cubicBezTo>
                  <a:pt x="7211579" y="422114"/>
                  <a:pt x="7355987" y="1231337"/>
                  <a:pt x="7500395" y="2040560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07237"/>
            <a:ext cx="8686800" cy="1143000"/>
          </a:xfrm>
        </p:spPr>
        <p:txBody>
          <a:bodyPr>
            <a:normAutofit/>
          </a:bodyPr>
          <a:lstStyle/>
          <a:p>
            <a:r>
              <a:rPr lang="is-IS" dirty="0">
                <a:latin typeface="+mn-lt"/>
              </a:rPr>
              <a:t>… </a:t>
            </a:r>
            <a:r>
              <a:rPr lang="en-US" dirty="0">
                <a:latin typeface="+mn-lt"/>
              </a:rPr>
              <a:t>to cc(n challenges)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26759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cxnSp>
        <p:nvCxnSpPr>
          <p:cNvPr id="27" name="Straight Arrow Connector 26"/>
          <p:cNvCxnSpPr>
            <a:stCxn id="26" idx="6"/>
            <a:endCxn id="28" idx="2"/>
          </p:cNvCxnSpPr>
          <p:nvPr/>
        </p:nvCxnSpPr>
        <p:spPr>
          <a:xfrm>
            <a:off x="278829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312640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29" name="Straight Arrow Connector 28"/>
          <p:cNvCxnSpPr>
            <a:stCxn id="28" idx="6"/>
            <a:endCxn id="30" idx="2"/>
          </p:cNvCxnSpPr>
          <p:nvPr/>
        </p:nvCxnSpPr>
        <p:spPr>
          <a:xfrm>
            <a:off x="364710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3985214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1" name="Straight Arrow Connector 30"/>
          <p:cNvCxnSpPr>
            <a:stCxn id="30" idx="6"/>
            <a:endCxn id="32" idx="2"/>
          </p:cNvCxnSpPr>
          <p:nvPr/>
        </p:nvCxnSpPr>
        <p:spPr>
          <a:xfrm>
            <a:off x="450591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484402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33" name="Straight Arrow Connector 32"/>
          <p:cNvCxnSpPr>
            <a:stCxn id="32" idx="6"/>
          </p:cNvCxnSpPr>
          <p:nvPr/>
        </p:nvCxnSpPr>
        <p:spPr>
          <a:xfrm>
            <a:off x="5364727" y="1682456"/>
            <a:ext cx="343553" cy="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5702838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35" name="Straight Arrow Connector 34"/>
          <p:cNvCxnSpPr>
            <a:stCxn id="34" idx="6"/>
            <a:endCxn id="36" idx="2"/>
          </p:cNvCxnSpPr>
          <p:nvPr/>
        </p:nvCxnSpPr>
        <p:spPr>
          <a:xfrm>
            <a:off x="6223538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656165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cxnSp>
        <p:nvCxnSpPr>
          <p:cNvPr id="37" name="Straight Arrow Connector 36"/>
          <p:cNvCxnSpPr>
            <a:stCxn id="36" idx="6"/>
            <a:endCxn id="38" idx="2"/>
          </p:cNvCxnSpPr>
          <p:nvPr/>
        </p:nvCxnSpPr>
        <p:spPr>
          <a:xfrm>
            <a:off x="708235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742046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39" name="Straight Arrow Connector 38"/>
          <p:cNvCxnSpPr>
            <a:stCxn id="38" idx="6"/>
            <a:endCxn id="40" idx="2"/>
          </p:cNvCxnSpPr>
          <p:nvPr/>
        </p:nvCxnSpPr>
        <p:spPr>
          <a:xfrm>
            <a:off x="794116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8279274" y="142210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Straight Arrow Connector 40"/>
          <p:cNvCxnSpPr>
            <a:stCxn id="40" idx="6"/>
            <a:endCxn id="42" idx="2"/>
          </p:cNvCxnSpPr>
          <p:nvPr/>
        </p:nvCxnSpPr>
        <p:spPr>
          <a:xfrm>
            <a:off x="879997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913808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18967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048486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90729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5766110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624922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748373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8342546" y="238772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920135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stCxn id="32" idx="4"/>
            <a:endCxn id="46" idx="0"/>
          </p:cNvCxnSpPr>
          <p:nvPr/>
        </p:nvCxnSpPr>
        <p:spPr>
          <a:xfrm flipH="1">
            <a:off x="3450024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4" idx="4"/>
            <a:endCxn id="48" idx="0"/>
          </p:cNvCxnSpPr>
          <p:nvPr/>
        </p:nvCxnSpPr>
        <p:spPr>
          <a:xfrm flipH="1">
            <a:off x="4308836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8" idx="4"/>
            <a:endCxn id="50" idx="0"/>
          </p:cNvCxnSpPr>
          <p:nvPr/>
        </p:nvCxnSpPr>
        <p:spPr>
          <a:xfrm flipH="1">
            <a:off x="5167648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8" idx="4"/>
            <a:endCxn id="52" idx="0"/>
          </p:cNvCxnSpPr>
          <p:nvPr/>
        </p:nvCxnSpPr>
        <p:spPr>
          <a:xfrm>
            <a:off x="3386752" y="1942806"/>
            <a:ext cx="2639708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2" idx="4"/>
            <a:endCxn id="54" idx="0"/>
          </p:cNvCxnSpPr>
          <p:nvPr/>
        </p:nvCxnSpPr>
        <p:spPr>
          <a:xfrm flipH="1">
            <a:off x="6885272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4" idx="4"/>
            <a:endCxn id="58" idx="0"/>
          </p:cNvCxnSpPr>
          <p:nvPr/>
        </p:nvCxnSpPr>
        <p:spPr>
          <a:xfrm>
            <a:off x="5963188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8" idx="4"/>
            <a:endCxn id="64" idx="0"/>
          </p:cNvCxnSpPr>
          <p:nvPr/>
        </p:nvCxnSpPr>
        <p:spPr>
          <a:xfrm>
            <a:off x="7680812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/>
          <p:cNvSpPr>
            <a:spLocks noGrp="1"/>
          </p:cNvSpPr>
          <p:nvPr>
            <p:ph idx="1"/>
          </p:nvPr>
        </p:nvSpPr>
        <p:spPr>
          <a:xfrm>
            <a:off x="1524000" y="713818"/>
            <a:ext cx="6108700" cy="659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H: {0,1}</a:t>
            </a:r>
            <a:r>
              <a:rPr lang="en-US" sz="2800" baseline="30000" dirty="0"/>
              <a:t>* </a:t>
            </a:r>
            <a:r>
              <a:rPr lang="en-US" sz="2800" dirty="0">
                <a:sym typeface="Symbol"/>
              </a:rPr>
              <a:t> </a:t>
            </a:r>
            <a:r>
              <a:rPr lang="en-US" sz="2800" dirty="0"/>
              <a:t>{0,1}</a:t>
            </a:r>
            <a:r>
              <a:rPr lang="en-US" sz="2800" baseline="30000" dirty="0"/>
              <a:t>w </a:t>
            </a:r>
            <a:r>
              <a:rPr lang="en-US" sz="2800" dirty="0"/>
              <a:t>random oracle</a:t>
            </a:r>
            <a:endParaRPr lang="en-US" dirty="0">
              <a:cs typeface="Times New Roman" charset="0"/>
            </a:endParaRPr>
          </a:p>
        </p:txBody>
      </p:sp>
      <p:cxnSp>
        <p:nvCxnSpPr>
          <p:cNvPr id="3" name="Elbow Connector 2"/>
          <p:cNvCxnSpPr>
            <a:stCxn id="42" idx="6"/>
            <a:endCxn id="46" idx="2"/>
          </p:cNvCxnSpPr>
          <p:nvPr/>
        </p:nvCxnSpPr>
        <p:spPr>
          <a:xfrm flipH="1">
            <a:off x="3189674" y="1682456"/>
            <a:ext cx="6469112" cy="965620"/>
          </a:xfrm>
          <a:prstGeom prst="bentConnector5">
            <a:avLst>
              <a:gd name="adj1" fmla="val -3534"/>
              <a:gd name="adj2" fmla="val 50000"/>
              <a:gd name="adj3" fmla="val 103534"/>
            </a:avLst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1"/>
          <p:cNvSpPr txBox="1">
            <a:spLocks/>
          </p:cNvSpPr>
          <p:nvPr/>
        </p:nvSpPr>
        <p:spPr>
          <a:xfrm>
            <a:off x="1603369" y="3015816"/>
            <a:ext cx="610870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Single random challenge: memory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</a:t>
            </a:r>
            <a:endParaRPr lang="en-US" sz="28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428266" y="6202764"/>
            <a:ext cx="768943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28266" y="4003832"/>
            <a:ext cx="0" cy="2198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61709" y="613964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time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 rot="16200000">
            <a:off x="1460969" y="4694860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5812028" y="6168165"/>
            <a:ext cx="2471803" cy="53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compute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endParaRPr lang="en-US" sz="2800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5684755" y="619362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316887" y="619957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699026" y="4380560"/>
            <a:ext cx="0" cy="181306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684755" y="6207893"/>
            <a:ext cx="2632132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1"/>
          <p:cNvSpPr txBox="1">
            <a:spLocks/>
          </p:cNvSpPr>
          <p:nvPr/>
        </p:nvSpPr>
        <p:spPr>
          <a:xfrm>
            <a:off x="2904642" y="6136549"/>
            <a:ext cx="2951486" cy="53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compute s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endParaRPr lang="en-US" sz="2800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2857248" y="6225858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484044" y="4006726"/>
            <a:ext cx="3081914" cy="10730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Know only that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u="sng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orange</a:t>
            </a:r>
            <a:r>
              <a:rPr lang="en-US" sz="2400" kern="12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is inversely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proportional to </a:t>
            </a:r>
            <a:r>
              <a:rPr lang="en-US" sz="2400" u="sng" kern="1200" dirty="0">
                <a:solidFill>
                  <a:srgbClr val="FF0000"/>
                </a:solidFill>
                <a:latin typeface="Calibri"/>
              </a:rPr>
              <a:t>red</a:t>
            </a:r>
            <a:endParaRPr lang="en-US" sz="2400" u="sng" kern="12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679115" y="4006727"/>
            <a:ext cx="3241330" cy="19291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Idea: apply bound k steps before  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i-1 </a:t>
            </a: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is known: </a:t>
            </a:r>
            <a:r>
              <a:rPr lang="en-US" sz="2400" u="sng" kern="12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purple</a:t>
            </a:r>
            <a:r>
              <a:rPr lang="en-US" sz="2400" kern="1200" dirty="0">
                <a:solidFill>
                  <a:srgbClr val="008000"/>
                </a:solidFill>
                <a:latin typeface="Calibri"/>
              </a:rPr>
              <a:t/>
            </a:r>
            <a:br>
              <a:rPr lang="en-US" sz="2400" kern="1200" dirty="0">
                <a:solidFill>
                  <a:srgbClr val="008000"/>
                </a:solidFill>
                <a:latin typeface="Calibri"/>
              </a:rPr>
            </a:b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is inversely proportional to </a:t>
            </a:r>
            <a:r>
              <a:rPr lang="en-US" sz="2400" u="sng" kern="1200" dirty="0" err="1">
                <a:solidFill>
                  <a:srgbClr val="FF0000"/>
                </a:solidFill>
                <a:latin typeface="Calibri"/>
              </a:rPr>
              <a:t>red</a:t>
            </a:r>
            <a:r>
              <a:rPr lang="en-US" sz="2400" kern="1200" dirty="0" err="1">
                <a:solidFill>
                  <a:srgbClr val="FF0000"/>
                </a:solidFill>
                <a:latin typeface="Calibri"/>
              </a:rPr>
              <a:t>+k</a:t>
            </a:r>
            <a:endParaRPr lang="en-US" sz="2400" kern="1200" baseline="-250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5093064" y="5334001"/>
            <a:ext cx="0" cy="859625"/>
          </a:xfrm>
          <a:prstGeom prst="straightConnector1">
            <a:avLst/>
          </a:prstGeom>
          <a:ln w="38100">
            <a:solidFill>
              <a:srgbClr val="800000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965387" y="278066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114022" y="3228196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971389" y="3331827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931590" y="3331827"/>
            <a:ext cx="916023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8203145" y="2780666"/>
            <a:ext cx="373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1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998291" y="323080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time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570078" y="304721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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308836" y="5008392"/>
            <a:ext cx="745764" cy="5732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303761" y="5381679"/>
            <a:ext cx="347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k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5104377" y="5862092"/>
            <a:ext cx="575823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Line 21"/>
          <p:cNvSpPr>
            <a:spLocks noChangeShapeType="1"/>
          </p:cNvSpPr>
          <p:nvPr/>
        </p:nvSpPr>
        <p:spPr bwMode="auto">
          <a:xfrm>
            <a:off x="8842676" y="4169105"/>
            <a:ext cx="554082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6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8" grpId="0" animBg="1"/>
      <p:bldP spid="102" grpId="0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>
          <a:xfrm>
            <a:off x="2423519" y="4153064"/>
            <a:ext cx="7500395" cy="2040560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887443 w 7500395"/>
              <a:gd name="connsiteY8" fmla="*/ 647148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887443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26497 w 7500395"/>
              <a:gd name="connsiteY7" fmla="*/ 1579538 h 2040560"/>
              <a:gd name="connsiteX8" fmla="*/ 1887443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26497 w 7500395"/>
              <a:gd name="connsiteY7" fmla="*/ 1579538 h 2040560"/>
              <a:gd name="connsiteX8" fmla="*/ 1887443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26497 w 7500395"/>
              <a:gd name="connsiteY7" fmla="*/ 1579538 h 2040560"/>
              <a:gd name="connsiteX8" fmla="*/ 2063289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288232 w 7500395"/>
              <a:gd name="connsiteY6" fmla="*/ 1318434 h 2040560"/>
              <a:gd name="connsiteX7" fmla="*/ 1626497 w 7500395"/>
              <a:gd name="connsiteY7" fmla="*/ 1579538 h 2040560"/>
              <a:gd name="connsiteX8" fmla="*/ 2063289 w 7500395"/>
              <a:gd name="connsiteY8" fmla="*/ 647148 h 2040560"/>
              <a:gd name="connsiteX9" fmla="*/ 3002190 w 7500395"/>
              <a:gd name="connsiteY9" fmla="*/ 1419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00395" h="2040560">
                <a:moveTo>
                  <a:pt x="0" y="2040560"/>
                </a:moveTo>
                <a:cubicBezTo>
                  <a:pt x="105826" y="1929209"/>
                  <a:pt x="211652" y="1817858"/>
                  <a:pt x="277793" y="1723045"/>
                </a:cubicBezTo>
                <a:cubicBezTo>
                  <a:pt x="343934" y="1628231"/>
                  <a:pt x="335115" y="1529008"/>
                  <a:pt x="396847" y="1471679"/>
                </a:cubicBezTo>
                <a:cubicBezTo>
                  <a:pt x="458579" y="1414350"/>
                  <a:pt x="593066" y="1462859"/>
                  <a:pt x="648183" y="1379070"/>
                </a:cubicBezTo>
                <a:cubicBezTo>
                  <a:pt x="703301" y="1295281"/>
                  <a:pt x="670230" y="891772"/>
                  <a:pt x="727552" y="968946"/>
                </a:cubicBezTo>
                <a:cubicBezTo>
                  <a:pt x="784874" y="1046120"/>
                  <a:pt x="898670" y="1783865"/>
                  <a:pt x="992116" y="1842113"/>
                </a:cubicBezTo>
                <a:cubicBezTo>
                  <a:pt x="1085562" y="1900361"/>
                  <a:pt x="1182502" y="1362196"/>
                  <a:pt x="1288232" y="1318434"/>
                </a:cubicBezTo>
                <a:cubicBezTo>
                  <a:pt x="1393962" y="1274672"/>
                  <a:pt x="1497321" y="1691419"/>
                  <a:pt x="1626497" y="1579538"/>
                </a:cubicBezTo>
                <a:cubicBezTo>
                  <a:pt x="1755673" y="1467657"/>
                  <a:pt x="1834007" y="673880"/>
                  <a:pt x="2063289" y="647148"/>
                </a:cubicBezTo>
                <a:cubicBezTo>
                  <a:pt x="2292571" y="620416"/>
                  <a:pt x="2797178" y="1486742"/>
                  <a:pt x="3002190" y="1419148"/>
                </a:cubicBezTo>
                <a:cubicBezTo>
                  <a:pt x="3207202" y="1351554"/>
                  <a:pt x="3202532" y="306506"/>
                  <a:pt x="3293363" y="241585"/>
                </a:cubicBezTo>
                <a:cubicBezTo>
                  <a:pt x="3384194" y="176664"/>
                  <a:pt x="3489376" y="799530"/>
                  <a:pt x="3547177" y="1029620"/>
                </a:cubicBezTo>
                <a:cubicBezTo>
                  <a:pt x="3604978" y="1259710"/>
                  <a:pt x="3597746" y="1476203"/>
                  <a:pt x="3640168" y="1622124"/>
                </a:cubicBezTo>
                <a:cubicBezTo>
                  <a:pt x="3682590" y="1768045"/>
                  <a:pt x="3716127" y="1897145"/>
                  <a:pt x="3801709" y="1905145"/>
                </a:cubicBezTo>
                <a:cubicBezTo>
                  <a:pt x="3887291" y="1913145"/>
                  <a:pt x="4064134" y="1797494"/>
                  <a:pt x="4153658" y="1670126"/>
                </a:cubicBezTo>
                <a:cubicBezTo>
                  <a:pt x="4243182" y="1542758"/>
                  <a:pt x="4257279" y="1262207"/>
                  <a:pt x="4338853" y="1140934"/>
                </a:cubicBezTo>
                <a:cubicBezTo>
                  <a:pt x="4420427" y="1019661"/>
                  <a:pt x="4570347" y="1061554"/>
                  <a:pt x="4643102" y="942486"/>
                </a:cubicBezTo>
                <a:cubicBezTo>
                  <a:pt x="4715857" y="823418"/>
                  <a:pt x="4726880" y="583077"/>
                  <a:pt x="4775384" y="426524"/>
                </a:cubicBezTo>
                <a:cubicBezTo>
                  <a:pt x="4823888" y="269971"/>
                  <a:pt x="4872391" y="-34314"/>
                  <a:pt x="4934123" y="3170"/>
                </a:cubicBezTo>
                <a:cubicBezTo>
                  <a:pt x="4995855" y="40654"/>
                  <a:pt x="5068610" y="624971"/>
                  <a:pt x="5145774" y="651431"/>
                </a:cubicBezTo>
                <a:cubicBezTo>
                  <a:pt x="5222938" y="677891"/>
                  <a:pt x="5346402" y="113419"/>
                  <a:pt x="5397110" y="161928"/>
                </a:cubicBezTo>
                <a:cubicBezTo>
                  <a:pt x="5447818" y="210437"/>
                  <a:pt x="5412543" y="719784"/>
                  <a:pt x="5450023" y="942486"/>
                </a:cubicBezTo>
                <a:cubicBezTo>
                  <a:pt x="5487503" y="1165188"/>
                  <a:pt x="5555848" y="1348200"/>
                  <a:pt x="5621989" y="1498138"/>
                </a:cubicBezTo>
                <a:cubicBezTo>
                  <a:pt x="5688130" y="1648076"/>
                  <a:pt x="5767500" y="1901647"/>
                  <a:pt x="5846869" y="1842113"/>
                </a:cubicBezTo>
                <a:cubicBezTo>
                  <a:pt x="5926238" y="1782579"/>
                  <a:pt x="5983561" y="1143139"/>
                  <a:pt x="6098205" y="1140934"/>
                </a:cubicBezTo>
                <a:cubicBezTo>
                  <a:pt x="6212849" y="1138729"/>
                  <a:pt x="6375998" y="1954566"/>
                  <a:pt x="6534736" y="1828883"/>
                </a:cubicBezTo>
                <a:cubicBezTo>
                  <a:pt x="6693474" y="1703200"/>
                  <a:pt x="6889693" y="351555"/>
                  <a:pt x="7050636" y="386835"/>
                </a:cubicBezTo>
                <a:cubicBezTo>
                  <a:pt x="7211579" y="422114"/>
                  <a:pt x="7355987" y="1231337"/>
                  <a:pt x="7500395" y="2040560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07237"/>
            <a:ext cx="8686800" cy="1143000"/>
          </a:xfrm>
        </p:spPr>
        <p:txBody>
          <a:bodyPr>
            <a:normAutofit/>
          </a:bodyPr>
          <a:lstStyle/>
          <a:p>
            <a:r>
              <a:rPr lang="is-IS" dirty="0">
                <a:latin typeface="+mn-lt"/>
              </a:rPr>
              <a:t>… </a:t>
            </a:r>
            <a:r>
              <a:rPr lang="en-US" dirty="0">
                <a:latin typeface="+mn-lt"/>
              </a:rPr>
              <a:t>to cc(n challenges)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26759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cxnSp>
        <p:nvCxnSpPr>
          <p:cNvPr id="27" name="Straight Arrow Connector 26"/>
          <p:cNvCxnSpPr>
            <a:stCxn id="26" idx="6"/>
            <a:endCxn id="28" idx="2"/>
          </p:cNvCxnSpPr>
          <p:nvPr/>
        </p:nvCxnSpPr>
        <p:spPr>
          <a:xfrm>
            <a:off x="278829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312640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29" name="Straight Arrow Connector 28"/>
          <p:cNvCxnSpPr>
            <a:stCxn id="28" idx="6"/>
            <a:endCxn id="30" idx="2"/>
          </p:cNvCxnSpPr>
          <p:nvPr/>
        </p:nvCxnSpPr>
        <p:spPr>
          <a:xfrm>
            <a:off x="364710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3985214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1" name="Straight Arrow Connector 30"/>
          <p:cNvCxnSpPr>
            <a:stCxn id="30" idx="6"/>
            <a:endCxn id="32" idx="2"/>
          </p:cNvCxnSpPr>
          <p:nvPr/>
        </p:nvCxnSpPr>
        <p:spPr>
          <a:xfrm>
            <a:off x="450591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484402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33" name="Straight Arrow Connector 32"/>
          <p:cNvCxnSpPr>
            <a:stCxn id="32" idx="6"/>
          </p:cNvCxnSpPr>
          <p:nvPr/>
        </p:nvCxnSpPr>
        <p:spPr>
          <a:xfrm>
            <a:off x="5364727" y="1682456"/>
            <a:ext cx="343553" cy="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5702838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35" name="Straight Arrow Connector 34"/>
          <p:cNvCxnSpPr>
            <a:stCxn id="34" idx="6"/>
            <a:endCxn id="36" idx="2"/>
          </p:cNvCxnSpPr>
          <p:nvPr/>
        </p:nvCxnSpPr>
        <p:spPr>
          <a:xfrm>
            <a:off x="6223538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656165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cxnSp>
        <p:nvCxnSpPr>
          <p:cNvPr id="37" name="Straight Arrow Connector 36"/>
          <p:cNvCxnSpPr>
            <a:stCxn id="36" idx="6"/>
            <a:endCxn id="38" idx="2"/>
          </p:cNvCxnSpPr>
          <p:nvPr/>
        </p:nvCxnSpPr>
        <p:spPr>
          <a:xfrm>
            <a:off x="708235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742046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39" name="Straight Arrow Connector 38"/>
          <p:cNvCxnSpPr>
            <a:stCxn id="38" idx="6"/>
            <a:endCxn id="40" idx="2"/>
          </p:cNvCxnSpPr>
          <p:nvPr/>
        </p:nvCxnSpPr>
        <p:spPr>
          <a:xfrm>
            <a:off x="794116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8279274" y="142210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Straight Arrow Connector 40"/>
          <p:cNvCxnSpPr>
            <a:stCxn id="40" idx="6"/>
            <a:endCxn id="42" idx="2"/>
          </p:cNvCxnSpPr>
          <p:nvPr/>
        </p:nvCxnSpPr>
        <p:spPr>
          <a:xfrm>
            <a:off x="879997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913808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18967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048486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90729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5766110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624922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748373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8342546" y="238772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920135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stCxn id="32" idx="4"/>
            <a:endCxn id="46" idx="0"/>
          </p:cNvCxnSpPr>
          <p:nvPr/>
        </p:nvCxnSpPr>
        <p:spPr>
          <a:xfrm flipH="1">
            <a:off x="3450024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4" idx="4"/>
            <a:endCxn id="48" idx="0"/>
          </p:cNvCxnSpPr>
          <p:nvPr/>
        </p:nvCxnSpPr>
        <p:spPr>
          <a:xfrm flipH="1">
            <a:off x="4308836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8" idx="4"/>
            <a:endCxn id="50" idx="0"/>
          </p:cNvCxnSpPr>
          <p:nvPr/>
        </p:nvCxnSpPr>
        <p:spPr>
          <a:xfrm flipH="1">
            <a:off x="5167648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8" idx="4"/>
            <a:endCxn id="52" idx="0"/>
          </p:cNvCxnSpPr>
          <p:nvPr/>
        </p:nvCxnSpPr>
        <p:spPr>
          <a:xfrm>
            <a:off x="3386752" y="1942806"/>
            <a:ext cx="2639708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2" idx="4"/>
            <a:endCxn id="54" idx="0"/>
          </p:cNvCxnSpPr>
          <p:nvPr/>
        </p:nvCxnSpPr>
        <p:spPr>
          <a:xfrm flipH="1">
            <a:off x="6885272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4" idx="4"/>
            <a:endCxn id="58" idx="0"/>
          </p:cNvCxnSpPr>
          <p:nvPr/>
        </p:nvCxnSpPr>
        <p:spPr>
          <a:xfrm>
            <a:off x="5963188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8" idx="4"/>
            <a:endCxn id="64" idx="0"/>
          </p:cNvCxnSpPr>
          <p:nvPr/>
        </p:nvCxnSpPr>
        <p:spPr>
          <a:xfrm>
            <a:off x="7680812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/>
          <p:cNvSpPr>
            <a:spLocks noGrp="1"/>
          </p:cNvSpPr>
          <p:nvPr>
            <p:ph idx="1"/>
          </p:nvPr>
        </p:nvSpPr>
        <p:spPr>
          <a:xfrm>
            <a:off x="1524000" y="713818"/>
            <a:ext cx="6108700" cy="659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H: {0,1}</a:t>
            </a:r>
            <a:r>
              <a:rPr lang="en-US" sz="2800" baseline="30000" dirty="0"/>
              <a:t>* </a:t>
            </a:r>
            <a:r>
              <a:rPr lang="en-US" sz="2800" dirty="0">
                <a:sym typeface="Symbol"/>
              </a:rPr>
              <a:t> </a:t>
            </a:r>
            <a:r>
              <a:rPr lang="en-US" sz="2800" dirty="0"/>
              <a:t>{0,1}</a:t>
            </a:r>
            <a:r>
              <a:rPr lang="en-US" sz="2800" baseline="30000" dirty="0"/>
              <a:t>w </a:t>
            </a:r>
            <a:r>
              <a:rPr lang="en-US" sz="2800" dirty="0"/>
              <a:t>random oracle</a:t>
            </a:r>
            <a:endParaRPr lang="en-US" dirty="0">
              <a:cs typeface="Times New Roman" charset="0"/>
            </a:endParaRPr>
          </a:p>
        </p:txBody>
      </p:sp>
      <p:cxnSp>
        <p:nvCxnSpPr>
          <p:cNvPr id="3" name="Elbow Connector 2"/>
          <p:cNvCxnSpPr>
            <a:stCxn id="42" idx="6"/>
            <a:endCxn id="46" idx="2"/>
          </p:cNvCxnSpPr>
          <p:nvPr/>
        </p:nvCxnSpPr>
        <p:spPr>
          <a:xfrm flipH="1">
            <a:off x="3189674" y="1682456"/>
            <a:ext cx="6469112" cy="965620"/>
          </a:xfrm>
          <a:prstGeom prst="bentConnector5">
            <a:avLst>
              <a:gd name="adj1" fmla="val -3534"/>
              <a:gd name="adj2" fmla="val 50000"/>
              <a:gd name="adj3" fmla="val 103534"/>
            </a:avLst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1"/>
          <p:cNvSpPr txBox="1">
            <a:spLocks/>
          </p:cNvSpPr>
          <p:nvPr/>
        </p:nvSpPr>
        <p:spPr>
          <a:xfrm>
            <a:off x="1603369" y="3015816"/>
            <a:ext cx="610870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Single random challenge: memory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</a:t>
            </a:r>
            <a:endParaRPr lang="en-US" sz="28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428266" y="6202764"/>
            <a:ext cx="768943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28266" y="4003832"/>
            <a:ext cx="0" cy="2198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61709" y="613964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time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 rot="16200000">
            <a:off x="1460969" y="4694860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5812028" y="6168165"/>
            <a:ext cx="2471803" cy="53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compute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endParaRPr lang="en-US" sz="2800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5684755" y="619362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316887" y="619957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699026" y="4380560"/>
            <a:ext cx="0" cy="181306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684755" y="6207893"/>
            <a:ext cx="2632132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1"/>
          <p:cNvSpPr txBox="1">
            <a:spLocks/>
          </p:cNvSpPr>
          <p:nvPr/>
        </p:nvSpPr>
        <p:spPr>
          <a:xfrm>
            <a:off x="2904642" y="6136549"/>
            <a:ext cx="2951486" cy="53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compute s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endParaRPr lang="en-US" sz="2800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2857248" y="6225858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484044" y="4006726"/>
            <a:ext cx="3081914" cy="10730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Know only that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u="sng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orange</a:t>
            </a:r>
            <a:r>
              <a:rPr lang="en-US" sz="2400" kern="12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is inversely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proportional to </a:t>
            </a:r>
            <a:r>
              <a:rPr lang="en-US" sz="2400" u="sng" kern="1200" dirty="0">
                <a:solidFill>
                  <a:srgbClr val="FF0000"/>
                </a:solidFill>
                <a:latin typeface="Calibri"/>
              </a:rPr>
              <a:t>red</a:t>
            </a:r>
            <a:endParaRPr lang="en-US" sz="2400" u="sng" kern="12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65387" y="278066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114022" y="3228196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971389" y="3331827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931590" y="3331827"/>
            <a:ext cx="916023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8203145" y="2780666"/>
            <a:ext cx="373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1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998291" y="323080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time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570078" y="304721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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4" name="Line 21"/>
          <p:cNvSpPr>
            <a:spLocks noChangeShapeType="1"/>
          </p:cNvSpPr>
          <p:nvPr/>
        </p:nvSpPr>
        <p:spPr bwMode="auto">
          <a:xfrm>
            <a:off x="8842676" y="4169105"/>
            <a:ext cx="554082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2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07237"/>
            <a:ext cx="8686800" cy="1143000"/>
          </a:xfrm>
        </p:spPr>
        <p:txBody>
          <a:bodyPr>
            <a:normAutofit/>
          </a:bodyPr>
          <a:lstStyle/>
          <a:p>
            <a:r>
              <a:rPr lang="is-IS" dirty="0">
                <a:latin typeface="+mn-lt"/>
              </a:rPr>
              <a:t>… </a:t>
            </a:r>
            <a:r>
              <a:rPr lang="en-US" dirty="0">
                <a:latin typeface="+mn-lt"/>
              </a:rPr>
              <a:t>to cc(n challenges)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26759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cxnSp>
        <p:nvCxnSpPr>
          <p:cNvPr id="27" name="Straight Arrow Connector 26"/>
          <p:cNvCxnSpPr>
            <a:stCxn id="26" idx="6"/>
            <a:endCxn id="28" idx="2"/>
          </p:cNvCxnSpPr>
          <p:nvPr/>
        </p:nvCxnSpPr>
        <p:spPr>
          <a:xfrm>
            <a:off x="278829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312640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29" name="Straight Arrow Connector 28"/>
          <p:cNvCxnSpPr>
            <a:stCxn id="28" idx="6"/>
            <a:endCxn id="30" idx="2"/>
          </p:cNvCxnSpPr>
          <p:nvPr/>
        </p:nvCxnSpPr>
        <p:spPr>
          <a:xfrm>
            <a:off x="364710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3985214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1" name="Straight Arrow Connector 30"/>
          <p:cNvCxnSpPr>
            <a:stCxn id="30" idx="6"/>
            <a:endCxn id="32" idx="2"/>
          </p:cNvCxnSpPr>
          <p:nvPr/>
        </p:nvCxnSpPr>
        <p:spPr>
          <a:xfrm>
            <a:off x="450591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484402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33" name="Straight Arrow Connector 32"/>
          <p:cNvCxnSpPr>
            <a:stCxn id="32" idx="6"/>
          </p:cNvCxnSpPr>
          <p:nvPr/>
        </p:nvCxnSpPr>
        <p:spPr>
          <a:xfrm>
            <a:off x="5364727" y="1682456"/>
            <a:ext cx="343553" cy="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5702838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35" name="Straight Arrow Connector 34"/>
          <p:cNvCxnSpPr>
            <a:stCxn id="34" idx="6"/>
            <a:endCxn id="36" idx="2"/>
          </p:cNvCxnSpPr>
          <p:nvPr/>
        </p:nvCxnSpPr>
        <p:spPr>
          <a:xfrm>
            <a:off x="6223538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656165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cxnSp>
        <p:nvCxnSpPr>
          <p:cNvPr id="37" name="Straight Arrow Connector 36"/>
          <p:cNvCxnSpPr>
            <a:stCxn id="36" idx="6"/>
            <a:endCxn id="38" idx="2"/>
          </p:cNvCxnSpPr>
          <p:nvPr/>
        </p:nvCxnSpPr>
        <p:spPr>
          <a:xfrm>
            <a:off x="708235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742046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39" name="Straight Arrow Connector 38"/>
          <p:cNvCxnSpPr>
            <a:stCxn id="38" idx="6"/>
            <a:endCxn id="40" idx="2"/>
          </p:cNvCxnSpPr>
          <p:nvPr/>
        </p:nvCxnSpPr>
        <p:spPr>
          <a:xfrm>
            <a:off x="794116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8279274" y="142210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Straight Arrow Connector 40"/>
          <p:cNvCxnSpPr>
            <a:stCxn id="40" idx="6"/>
            <a:endCxn id="42" idx="2"/>
          </p:cNvCxnSpPr>
          <p:nvPr/>
        </p:nvCxnSpPr>
        <p:spPr>
          <a:xfrm>
            <a:off x="879997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913808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18967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048486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90729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5766110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624922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748373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8342546" y="238772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920135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stCxn id="32" idx="4"/>
            <a:endCxn id="46" idx="0"/>
          </p:cNvCxnSpPr>
          <p:nvPr/>
        </p:nvCxnSpPr>
        <p:spPr>
          <a:xfrm flipH="1">
            <a:off x="3450024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4" idx="4"/>
            <a:endCxn id="48" idx="0"/>
          </p:cNvCxnSpPr>
          <p:nvPr/>
        </p:nvCxnSpPr>
        <p:spPr>
          <a:xfrm flipH="1">
            <a:off x="4308836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8" idx="4"/>
            <a:endCxn id="50" idx="0"/>
          </p:cNvCxnSpPr>
          <p:nvPr/>
        </p:nvCxnSpPr>
        <p:spPr>
          <a:xfrm flipH="1">
            <a:off x="5167648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8" idx="4"/>
            <a:endCxn id="52" idx="0"/>
          </p:cNvCxnSpPr>
          <p:nvPr/>
        </p:nvCxnSpPr>
        <p:spPr>
          <a:xfrm>
            <a:off x="3386752" y="1942806"/>
            <a:ext cx="2639708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2" idx="4"/>
            <a:endCxn id="54" idx="0"/>
          </p:cNvCxnSpPr>
          <p:nvPr/>
        </p:nvCxnSpPr>
        <p:spPr>
          <a:xfrm flipH="1">
            <a:off x="6885272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4" idx="4"/>
            <a:endCxn id="58" idx="0"/>
          </p:cNvCxnSpPr>
          <p:nvPr/>
        </p:nvCxnSpPr>
        <p:spPr>
          <a:xfrm>
            <a:off x="5963188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8" idx="4"/>
            <a:endCxn id="64" idx="0"/>
          </p:cNvCxnSpPr>
          <p:nvPr/>
        </p:nvCxnSpPr>
        <p:spPr>
          <a:xfrm>
            <a:off x="7680812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/>
          <p:cNvSpPr>
            <a:spLocks noGrp="1"/>
          </p:cNvSpPr>
          <p:nvPr>
            <p:ph idx="1"/>
          </p:nvPr>
        </p:nvSpPr>
        <p:spPr>
          <a:xfrm>
            <a:off x="1524000" y="713818"/>
            <a:ext cx="6108700" cy="659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H: {0,1}</a:t>
            </a:r>
            <a:r>
              <a:rPr lang="en-US" sz="2800" baseline="30000" dirty="0"/>
              <a:t>* </a:t>
            </a:r>
            <a:r>
              <a:rPr lang="en-US" sz="2800" dirty="0">
                <a:sym typeface="Symbol"/>
              </a:rPr>
              <a:t> </a:t>
            </a:r>
            <a:r>
              <a:rPr lang="en-US" sz="2800" dirty="0"/>
              <a:t>{0,1}</a:t>
            </a:r>
            <a:r>
              <a:rPr lang="en-US" sz="2800" baseline="30000" dirty="0"/>
              <a:t>w </a:t>
            </a:r>
            <a:r>
              <a:rPr lang="en-US" sz="2800" dirty="0"/>
              <a:t>random oracle</a:t>
            </a:r>
            <a:endParaRPr lang="en-US" dirty="0">
              <a:cs typeface="Times New Roman" charset="0"/>
            </a:endParaRPr>
          </a:p>
        </p:txBody>
      </p:sp>
      <p:cxnSp>
        <p:nvCxnSpPr>
          <p:cNvPr id="3" name="Elbow Connector 2"/>
          <p:cNvCxnSpPr>
            <a:stCxn id="42" idx="6"/>
            <a:endCxn id="46" idx="2"/>
          </p:cNvCxnSpPr>
          <p:nvPr/>
        </p:nvCxnSpPr>
        <p:spPr>
          <a:xfrm flipH="1">
            <a:off x="3189674" y="1682456"/>
            <a:ext cx="6469112" cy="965620"/>
          </a:xfrm>
          <a:prstGeom prst="bentConnector5">
            <a:avLst>
              <a:gd name="adj1" fmla="val -3534"/>
              <a:gd name="adj2" fmla="val 50000"/>
              <a:gd name="adj3" fmla="val 103534"/>
            </a:avLst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1"/>
          <p:cNvSpPr txBox="1">
            <a:spLocks/>
          </p:cNvSpPr>
          <p:nvPr/>
        </p:nvSpPr>
        <p:spPr>
          <a:xfrm>
            <a:off x="1603369" y="3015816"/>
            <a:ext cx="610870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Single random challenge: memory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</a:t>
            </a:r>
            <a:endParaRPr lang="en-US" sz="28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428266" y="6202764"/>
            <a:ext cx="768943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28266" y="4003832"/>
            <a:ext cx="0" cy="2198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61709" y="613964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time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 rot="16200000">
            <a:off x="1460969" y="4694860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5812028" y="6168165"/>
            <a:ext cx="2471803" cy="53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compute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endParaRPr lang="en-US" sz="2800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5684755" y="619362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316887" y="619957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699026" y="4380560"/>
            <a:ext cx="0" cy="181306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684755" y="6207893"/>
            <a:ext cx="2632132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1"/>
          <p:cNvSpPr txBox="1">
            <a:spLocks/>
          </p:cNvSpPr>
          <p:nvPr/>
        </p:nvSpPr>
        <p:spPr>
          <a:xfrm>
            <a:off x="2904642" y="6136549"/>
            <a:ext cx="2951486" cy="53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compute s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endParaRPr lang="en-US" sz="2800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2857248" y="6225858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2423519" y="4153064"/>
            <a:ext cx="7500395" cy="2040560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06959 w 7500395"/>
              <a:gd name="connsiteY7" fmla="*/ 1227845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2024212 w 7500395"/>
              <a:gd name="connsiteY7" fmla="*/ 1018378 h 2040560"/>
              <a:gd name="connsiteX8" fmla="*/ 2709113 w 7500395"/>
              <a:gd name="connsiteY8" fmla="*/ 657148 h 2040560"/>
              <a:gd name="connsiteX9" fmla="*/ 3293363 w 7500395"/>
              <a:gd name="connsiteY9" fmla="*/ 241585 h 2040560"/>
              <a:gd name="connsiteX10" fmla="*/ 3547177 w 7500395"/>
              <a:gd name="connsiteY10" fmla="*/ 1029620 h 2040560"/>
              <a:gd name="connsiteX11" fmla="*/ 3640168 w 7500395"/>
              <a:gd name="connsiteY11" fmla="*/ 1622124 h 2040560"/>
              <a:gd name="connsiteX12" fmla="*/ 3801709 w 7500395"/>
              <a:gd name="connsiteY12" fmla="*/ 1905145 h 2040560"/>
              <a:gd name="connsiteX13" fmla="*/ 4153658 w 7500395"/>
              <a:gd name="connsiteY13" fmla="*/ 1670126 h 2040560"/>
              <a:gd name="connsiteX14" fmla="*/ 4338853 w 7500395"/>
              <a:gd name="connsiteY14" fmla="*/ 1140934 h 2040560"/>
              <a:gd name="connsiteX15" fmla="*/ 4643102 w 7500395"/>
              <a:gd name="connsiteY15" fmla="*/ 942486 h 2040560"/>
              <a:gd name="connsiteX16" fmla="*/ 4775384 w 7500395"/>
              <a:gd name="connsiteY16" fmla="*/ 426524 h 2040560"/>
              <a:gd name="connsiteX17" fmla="*/ 4934123 w 7500395"/>
              <a:gd name="connsiteY17" fmla="*/ 3170 h 2040560"/>
              <a:gd name="connsiteX18" fmla="*/ 5145774 w 7500395"/>
              <a:gd name="connsiteY18" fmla="*/ 651431 h 2040560"/>
              <a:gd name="connsiteX19" fmla="*/ 5397110 w 7500395"/>
              <a:gd name="connsiteY19" fmla="*/ 161928 h 2040560"/>
              <a:gd name="connsiteX20" fmla="*/ 5450023 w 7500395"/>
              <a:gd name="connsiteY20" fmla="*/ 942486 h 2040560"/>
              <a:gd name="connsiteX21" fmla="*/ 5621989 w 7500395"/>
              <a:gd name="connsiteY21" fmla="*/ 1498138 h 2040560"/>
              <a:gd name="connsiteX22" fmla="*/ 5846869 w 7500395"/>
              <a:gd name="connsiteY22" fmla="*/ 1842113 h 2040560"/>
              <a:gd name="connsiteX23" fmla="*/ 6098205 w 7500395"/>
              <a:gd name="connsiteY23" fmla="*/ 1140934 h 2040560"/>
              <a:gd name="connsiteX24" fmla="*/ 6534736 w 7500395"/>
              <a:gd name="connsiteY24" fmla="*/ 1828883 h 2040560"/>
              <a:gd name="connsiteX25" fmla="*/ 7050636 w 7500395"/>
              <a:gd name="connsiteY25" fmla="*/ 386835 h 2040560"/>
              <a:gd name="connsiteX26" fmla="*/ 7500395 w 7500395"/>
              <a:gd name="connsiteY26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190539 w 7500395"/>
              <a:gd name="connsiteY5" fmla="*/ 1670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102366 w 7500395"/>
              <a:gd name="connsiteY6" fmla="*/ 803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679501 w 7500395"/>
              <a:gd name="connsiteY4" fmla="*/ 1763959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03507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00395" h="2040560">
                <a:moveTo>
                  <a:pt x="0" y="2040560"/>
                </a:moveTo>
                <a:cubicBezTo>
                  <a:pt x="105826" y="1929209"/>
                  <a:pt x="133498" y="1729936"/>
                  <a:pt x="199639" y="1703507"/>
                </a:cubicBezTo>
                <a:cubicBezTo>
                  <a:pt x="265780" y="1677078"/>
                  <a:pt x="316870" y="1871912"/>
                  <a:pt x="396847" y="1881987"/>
                </a:cubicBezTo>
                <a:cubicBezTo>
                  <a:pt x="476824" y="1892062"/>
                  <a:pt x="524424" y="1835090"/>
                  <a:pt x="679501" y="1763959"/>
                </a:cubicBezTo>
                <a:cubicBezTo>
                  <a:pt x="834578" y="1692828"/>
                  <a:pt x="1093421" y="1572953"/>
                  <a:pt x="1327309" y="1455202"/>
                </a:cubicBezTo>
                <a:cubicBezTo>
                  <a:pt x="1561197" y="1337451"/>
                  <a:pt x="1852526" y="1190464"/>
                  <a:pt x="2082827" y="1057455"/>
                </a:cubicBezTo>
                <a:cubicBezTo>
                  <a:pt x="2313128" y="924446"/>
                  <a:pt x="2507357" y="793126"/>
                  <a:pt x="2709113" y="657148"/>
                </a:cubicBezTo>
                <a:cubicBezTo>
                  <a:pt x="2910869" y="521170"/>
                  <a:pt x="3153686" y="179506"/>
                  <a:pt x="3293363" y="241585"/>
                </a:cubicBezTo>
                <a:cubicBezTo>
                  <a:pt x="3433040" y="303664"/>
                  <a:pt x="3489376" y="799530"/>
                  <a:pt x="3547177" y="1029620"/>
                </a:cubicBezTo>
                <a:cubicBezTo>
                  <a:pt x="3604978" y="1259710"/>
                  <a:pt x="3597746" y="1476203"/>
                  <a:pt x="3640168" y="1622124"/>
                </a:cubicBezTo>
                <a:cubicBezTo>
                  <a:pt x="3682590" y="1768045"/>
                  <a:pt x="3716127" y="1897145"/>
                  <a:pt x="3801709" y="1905145"/>
                </a:cubicBezTo>
                <a:cubicBezTo>
                  <a:pt x="3887291" y="1913145"/>
                  <a:pt x="4064134" y="1797494"/>
                  <a:pt x="4153658" y="1670126"/>
                </a:cubicBezTo>
                <a:cubicBezTo>
                  <a:pt x="4243182" y="1542758"/>
                  <a:pt x="4257279" y="1262207"/>
                  <a:pt x="4338853" y="1140934"/>
                </a:cubicBezTo>
                <a:cubicBezTo>
                  <a:pt x="4420427" y="1019661"/>
                  <a:pt x="4570347" y="1061554"/>
                  <a:pt x="4643102" y="942486"/>
                </a:cubicBezTo>
                <a:cubicBezTo>
                  <a:pt x="4715857" y="823418"/>
                  <a:pt x="4726880" y="583077"/>
                  <a:pt x="4775384" y="426524"/>
                </a:cubicBezTo>
                <a:cubicBezTo>
                  <a:pt x="4823888" y="269971"/>
                  <a:pt x="4872391" y="-34314"/>
                  <a:pt x="4934123" y="3170"/>
                </a:cubicBezTo>
                <a:cubicBezTo>
                  <a:pt x="4995855" y="40654"/>
                  <a:pt x="5068610" y="624971"/>
                  <a:pt x="5145774" y="651431"/>
                </a:cubicBezTo>
                <a:cubicBezTo>
                  <a:pt x="5222938" y="677891"/>
                  <a:pt x="5346402" y="113419"/>
                  <a:pt x="5397110" y="161928"/>
                </a:cubicBezTo>
                <a:cubicBezTo>
                  <a:pt x="5447818" y="210437"/>
                  <a:pt x="5412543" y="719784"/>
                  <a:pt x="5450023" y="942486"/>
                </a:cubicBezTo>
                <a:cubicBezTo>
                  <a:pt x="5487503" y="1165188"/>
                  <a:pt x="5555848" y="1348200"/>
                  <a:pt x="5621989" y="1498138"/>
                </a:cubicBezTo>
                <a:cubicBezTo>
                  <a:pt x="5688130" y="1648076"/>
                  <a:pt x="5767500" y="1901647"/>
                  <a:pt x="5846869" y="1842113"/>
                </a:cubicBezTo>
                <a:cubicBezTo>
                  <a:pt x="5926238" y="1782579"/>
                  <a:pt x="5983561" y="1143139"/>
                  <a:pt x="6098205" y="1140934"/>
                </a:cubicBezTo>
                <a:cubicBezTo>
                  <a:pt x="6212849" y="1138729"/>
                  <a:pt x="6375998" y="1954566"/>
                  <a:pt x="6534736" y="1828883"/>
                </a:cubicBezTo>
                <a:cubicBezTo>
                  <a:pt x="6693474" y="1703200"/>
                  <a:pt x="6889693" y="351555"/>
                  <a:pt x="7050636" y="386835"/>
                </a:cubicBezTo>
                <a:cubicBezTo>
                  <a:pt x="7211579" y="422114"/>
                  <a:pt x="7355987" y="1231337"/>
                  <a:pt x="7500395" y="2040560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84044" y="4006726"/>
            <a:ext cx="3081914" cy="10730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Know only that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u="sng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orange</a:t>
            </a:r>
            <a:r>
              <a:rPr lang="en-US" sz="2400" kern="12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is inversely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proportional to </a:t>
            </a:r>
            <a:r>
              <a:rPr lang="en-US" sz="2400" u="sng" kern="1200" dirty="0">
                <a:solidFill>
                  <a:srgbClr val="FF0000"/>
                </a:solidFill>
                <a:latin typeface="Calibri"/>
              </a:rPr>
              <a:t>red</a:t>
            </a:r>
            <a:endParaRPr lang="en-US" sz="2400" u="sng" kern="12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65387" y="278066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114022" y="3228196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971389" y="3331827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931590" y="3331827"/>
            <a:ext cx="916023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8203145" y="2780666"/>
            <a:ext cx="373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1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998291" y="323080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time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570078" y="304721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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4" name="Line 21"/>
          <p:cNvSpPr>
            <a:spLocks noChangeShapeType="1"/>
          </p:cNvSpPr>
          <p:nvPr/>
        </p:nvSpPr>
        <p:spPr bwMode="auto">
          <a:xfrm>
            <a:off x="8842676" y="4169105"/>
            <a:ext cx="554082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9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07237"/>
            <a:ext cx="8686800" cy="1143000"/>
          </a:xfrm>
        </p:spPr>
        <p:txBody>
          <a:bodyPr>
            <a:normAutofit/>
          </a:bodyPr>
          <a:lstStyle/>
          <a:p>
            <a:r>
              <a:rPr lang="is-IS" dirty="0">
                <a:latin typeface="+mn-lt"/>
              </a:rPr>
              <a:t>… </a:t>
            </a:r>
            <a:r>
              <a:rPr lang="en-US" dirty="0">
                <a:latin typeface="+mn-lt"/>
              </a:rPr>
              <a:t>to cc(n challenges)</a:t>
            </a:r>
          </a:p>
        </p:txBody>
      </p:sp>
      <p:sp>
        <p:nvSpPr>
          <p:cNvPr id="57" name="Content Placeholder 1"/>
          <p:cNvSpPr txBox="1">
            <a:spLocks/>
          </p:cNvSpPr>
          <p:nvPr/>
        </p:nvSpPr>
        <p:spPr>
          <a:xfrm>
            <a:off x="1603369" y="3015816"/>
            <a:ext cx="610870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Single random challenge: memory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</a:t>
            </a:r>
            <a:endParaRPr lang="en-US" sz="28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428266" y="6202764"/>
            <a:ext cx="768943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28266" y="4003832"/>
            <a:ext cx="0" cy="2198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61709" y="613964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time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 rot="16200000">
            <a:off x="1460969" y="4694860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5812028" y="6168165"/>
            <a:ext cx="2471803" cy="53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compute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endParaRPr lang="en-US" sz="2800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5684755" y="619362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316887" y="619957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699026" y="4380560"/>
            <a:ext cx="0" cy="181306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684755" y="6207893"/>
            <a:ext cx="2632132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1"/>
          <p:cNvSpPr txBox="1">
            <a:spLocks/>
          </p:cNvSpPr>
          <p:nvPr/>
        </p:nvSpPr>
        <p:spPr>
          <a:xfrm>
            <a:off x="2904642" y="6136549"/>
            <a:ext cx="2951486" cy="537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to compute s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endParaRPr lang="en-US" sz="2800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2857248" y="6225858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2423519" y="4153064"/>
            <a:ext cx="7500395" cy="2040560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06959 w 7500395"/>
              <a:gd name="connsiteY7" fmla="*/ 1227845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2024212 w 7500395"/>
              <a:gd name="connsiteY7" fmla="*/ 1018378 h 2040560"/>
              <a:gd name="connsiteX8" fmla="*/ 2709113 w 7500395"/>
              <a:gd name="connsiteY8" fmla="*/ 657148 h 2040560"/>
              <a:gd name="connsiteX9" fmla="*/ 3293363 w 7500395"/>
              <a:gd name="connsiteY9" fmla="*/ 241585 h 2040560"/>
              <a:gd name="connsiteX10" fmla="*/ 3547177 w 7500395"/>
              <a:gd name="connsiteY10" fmla="*/ 1029620 h 2040560"/>
              <a:gd name="connsiteX11" fmla="*/ 3640168 w 7500395"/>
              <a:gd name="connsiteY11" fmla="*/ 1622124 h 2040560"/>
              <a:gd name="connsiteX12" fmla="*/ 3801709 w 7500395"/>
              <a:gd name="connsiteY12" fmla="*/ 1905145 h 2040560"/>
              <a:gd name="connsiteX13" fmla="*/ 4153658 w 7500395"/>
              <a:gd name="connsiteY13" fmla="*/ 1670126 h 2040560"/>
              <a:gd name="connsiteX14" fmla="*/ 4338853 w 7500395"/>
              <a:gd name="connsiteY14" fmla="*/ 1140934 h 2040560"/>
              <a:gd name="connsiteX15" fmla="*/ 4643102 w 7500395"/>
              <a:gd name="connsiteY15" fmla="*/ 942486 h 2040560"/>
              <a:gd name="connsiteX16" fmla="*/ 4775384 w 7500395"/>
              <a:gd name="connsiteY16" fmla="*/ 426524 h 2040560"/>
              <a:gd name="connsiteX17" fmla="*/ 4934123 w 7500395"/>
              <a:gd name="connsiteY17" fmla="*/ 3170 h 2040560"/>
              <a:gd name="connsiteX18" fmla="*/ 5145774 w 7500395"/>
              <a:gd name="connsiteY18" fmla="*/ 651431 h 2040560"/>
              <a:gd name="connsiteX19" fmla="*/ 5397110 w 7500395"/>
              <a:gd name="connsiteY19" fmla="*/ 161928 h 2040560"/>
              <a:gd name="connsiteX20" fmla="*/ 5450023 w 7500395"/>
              <a:gd name="connsiteY20" fmla="*/ 942486 h 2040560"/>
              <a:gd name="connsiteX21" fmla="*/ 5621989 w 7500395"/>
              <a:gd name="connsiteY21" fmla="*/ 1498138 h 2040560"/>
              <a:gd name="connsiteX22" fmla="*/ 5846869 w 7500395"/>
              <a:gd name="connsiteY22" fmla="*/ 1842113 h 2040560"/>
              <a:gd name="connsiteX23" fmla="*/ 6098205 w 7500395"/>
              <a:gd name="connsiteY23" fmla="*/ 1140934 h 2040560"/>
              <a:gd name="connsiteX24" fmla="*/ 6534736 w 7500395"/>
              <a:gd name="connsiteY24" fmla="*/ 1828883 h 2040560"/>
              <a:gd name="connsiteX25" fmla="*/ 7050636 w 7500395"/>
              <a:gd name="connsiteY25" fmla="*/ 386835 h 2040560"/>
              <a:gd name="connsiteX26" fmla="*/ 7500395 w 7500395"/>
              <a:gd name="connsiteY26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190539 w 7500395"/>
              <a:gd name="connsiteY5" fmla="*/ 1670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102366 w 7500395"/>
              <a:gd name="connsiteY6" fmla="*/ 803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679501 w 7500395"/>
              <a:gd name="connsiteY4" fmla="*/ 1763959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03507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00395" h="2040560">
                <a:moveTo>
                  <a:pt x="0" y="2040560"/>
                </a:moveTo>
                <a:cubicBezTo>
                  <a:pt x="105826" y="1929209"/>
                  <a:pt x="133498" y="1729936"/>
                  <a:pt x="199639" y="1703507"/>
                </a:cubicBezTo>
                <a:cubicBezTo>
                  <a:pt x="265780" y="1677078"/>
                  <a:pt x="316870" y="1871912"/>
                  <a:pt x="396847" y="1881987"/>
                </a:cubicBezTo>
                <a:cubicBezTo>
                  <a:pt x="476824" y="1892062"/>
                  <a:pt x="524424" y="1835090"/>
                  <a:pt x="679501" y="1763959"/>
                </a:cubicBezTo>
                <a:cubicBezTo>
                  <a:pt x="834578" y="1692828"/>
                  <a:pt x="1093421" y="1572953"/>
                  <a:pt x="1327309" y="1455202"/>
                </a:cubicBezTo>
                <a:cubicBezTo>
                  <a:pt x="1561197" y="1337451"/>
                  <a:pt x="1852526" y="1190464"/>
                  <a:pt x="2082827" y="1057455"/>
                </a:cubicBezTo>
                <a:cubicBezTo>
                  <a:pt x="2313128" y="924446"/>
                  <a:pt x="2507357" y="793126"/>
                  <a:pt x="2709113" y="657148"/>
                </a:cubicBezTo>
                <a:cubicBezTo>
                  <a:pt x="2910869" y="521170"/>
                  <a:pt x="3153686" y="179506"/>
                  <a:pt x="3293363" y="241585"/>
                </a:cubicBezTo>
                <a:cubicBezTo>
                  <a:pt x="3433040" y="303664"/>
                  <a:pt x="3489376" y="799530"/>
                  <a:pt x="3547177" y="1029620"/>
                </a:cubicBezTo>
                <a:cubicBezTo>
                  <a:pt x="3604978" y="1259710"/>
                  <a:pt x="3597746" y="1476203"/>
                  <a:pt x="3640168" y="1622124"/>
                </a:cubicBezTo>
                <a:cubicBezTo>
                  <a:pt x="3682590" y="1768045"/>
                  <a:pt x="3716127" y="1897145"/>
                  <a:pt x="3801709" y="1905145"/>
                </a:cubicBezTo>
                <a:cubicBezTo>
                  <a:pt x="3887291" y="1913145"/>
                  <a:pt x="4064134" y="1797494"/>
                  <a:pt x="4153658" y="1670126"/>
                </a:cubicBezTo>
                <a:cubicBezTo>
                  <a:pt x="4243182" y="1542758"/>
                  <a:pt x="4257279" y="1262207"/>
                  <a:pt x="4338853" y="1140934"/>
                </a:cubicBezTo>
                <a:cubicBezTo>
                  <a:pt x="4420427" y="1019661"/>
                  <a:pt x="4570347" y="1061554"/>
                  <a:pt x="4643102" y="942486"/>
                </a:cubicBezTo>
                <a:cubicBezTo>
                  <a:pt x="4715857" y="823418"/>
                  <a:pt x="4726880" y="583077"/>
                  <a:pt x="4775384" y="426524"/>
                </a:cubicBezTo>
                <a:cubicBezTo>
                  <a:pt x="4823888" y="269971"/>
                  <a:pt x="4872391" y="-34314"/>
                  <a:pt x="4934123" y="3170"/>
                </a:cubicBezTo>
                <a:cubicBezTo>
                  <a:pt x="4995855" y="40654"/>
                  <a:pt x="5068610" y="624971"/>
                  <a:pt x="5145774" y="651431"/>
                </a:cubicBezTo>
                <a:cubicBezTo>
                  <a:pt x="5222938" y="677891"/>
                  <a:pt x="5346402" y="113419"/>
                  <a:pt x="5397110" y="161928"/>
                </a:cubicBezTo>
                <a:cubicBezTo>
                  <a:pt x="5447818" y="210437"/>
                  <a:pt x="5412543" y="719784"/>
                  <a:pt x="5450023" y="942486"/>
                </a:cubicBezTo>
                <a:cubicBezTo>
                  <a:pt x="5487503" y="1165188"/>
                  <a:pt x="5555848" y="1348200"/>
                  <a:pt x="5621989" y="1498138"/>
                </a:cubicBezTo>
                <a:cubicBezTo>
                  <a:pt x="5688130" y="1648076"/>
                  <a:pt x="5767500" y="1901647"/>
                  <a:pt x="5846869" y="1842113"/>
                </a:cubicBezTo>
                <a:cubicBezTo>
                  <a:pt x="5926238" y="1782579"/>
                  <a:pt x="5983561" y="1143139"/>
                  <a:pt x="6098205" y="1140934"/>
                </a:cubicBezTo>
                <a:cubicBezTo>
                  <a:pt x="6212849" y="1138729"/>
                  <a:pt x="6375998" y="1954566"/>
                  <a:pt x="6534736" y="1828883"/>
                </a:cubicBezTo>
                <a:cubicBezTo>
                  <a:pt x="6693474" y="1703200"/>
                  <a:pt x="6889693" y="351555"/>
                  <a:pt x="7050636" y="386835"/>
                </a:cubicBezTo>
                <a:cubicBezTo>
                  <a:pt x="7211579" y="422114"/>
                  <a:pt x="7355987" y="1231337"/>
                  <a:pt x="7500395" y="2040560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84044" y="4006726"/>
            <a:ext cx="3081914" cy="10730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Know only that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u="sng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orange</a:t>
            </a:r>
            <a:r>
              <a:rPr lang="en-US" sz="2400" kern="1200" dirty="0">
                <a:solidFill>
                  <a:srgbClr val="008000"/>
                </a:solidFill>
                <a:latin typeface="Calibri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is inversely </a:t>
            </a:r>
            <a:br>
              <a:rPr lang="en-US" sz="2400" kern="1200" dirty="0">
                <a:solidFill>
                  <a:prstClr val="black"/>
                </a:solidFill>
                <a:latin typeface="Calibri"/>
              </a:rPr>
            </a:b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proportional to </a:t>
            </a:r>
            <a:r>
              <a:rPr lang="en-US" sz="2400" u="sng" kern="1200" dirty="0">
                <a:solidFill>
                  <a:srgbClr val="FF0000"/>
                </a:solidFill>
                <a:latin typeface="Calibri"/>
              </a:rPr>
              <a:t>red</a:t>
            </a:r>
            <a:endParaRPr lang="en-US" sz="2400" u="sng" kern="12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65387" y="278066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114022" y="3228196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971389" y="3331827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931590" y="3331827"/>
            <a:ext cx="916023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8203145" y="2780666"/>
            <a:ext cx="373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1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998291" y="323080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time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570078" y="304721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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4" name="Line 21"/>
          <p:cNvSpPr>
            <a:spLocks noChangeShapeType="1"/>
          </p:cNvSpPr>
          <p:nvPr/>
        </p:nvSpPr>
        <p:spPr bwMode="auto">
          <a:xfrm>
            <a:off x="8842676" y="4169105"/>
            <a:ext cx="554082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33714" y="1187447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82349" y="1634977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639716" y="1738608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295146" y="120768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43781" y="1655214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6301148" y="1758845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ontent Placeholder 1"/>
          <p:cNvSpPr>
            <a:spLocks noGrp="1"/>
          </p:cNvSpPr>
          <p:nvPr>
            <p:ph idx="1"/>
          </p:nvPr>
        </p:nvSpPr>
        <p:spPr>
          <a:xfrm>
            <a:off x="1524000" y="713818"/>
            <a:ext cx="8399914" cy="659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Adding up memory used during </a:t>
            </a:r>
            <a:r>
              <a:rPr lang="en-US" sz="2800" dirty="0">
                <a:solidFill>
                  <a:srgbClr val="0000FF"/>
                </a:solidFill>
              </a:rPr>
              <a:t>previous</a:t>
            </a:r>
            <a:r>
              <a:rPr lang="en-US" sz="2800" dirty="0"/>
              <a:t> challenge: </a:t>
            </a:r>
            <a:endParaRPr lang="en-US" dirty="0">
              <a:cs typeface="Times New Roman" charset="0"/>
            </a:endParaRPr>
          </a:p>
        </p:txBody>
      </p:sp>
      <p:sp>
        <p:nvSpPr>
          <p:cNvPr id="81" name="Content Placeholder 1"/>
          <p:cNvSpPr txBox="1">
            <a:spLocks/>
          </p:cNvSpPr>
          <p:nvPr/>
        </p:nvSpPr>
        <p:spPr>
          <a:xfrm>
            <a:off x="2581254" y="1595448"/>
            <a:ext cx="86470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3274705" y="1595448"/>
            <a:ext cx="1042403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+1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88" name="Content Placeholder 1"/>
          <p:cNvSpPr txBox="1">
            <a:spLocks/>
          </p:cNvSpPr>
          <p:nvPr/>
        </p:nvSpPr>
        <p:spPr>
          <a:xfrm>
            <a:off x="4728065" y="1595448"/>
            <a:ext cx="1495694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+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90" name="Content Placeholder 1"/>
          <p:cNvSpPr txBox="1">
            <a:spLocks/>
          </p:cNvSpPr>
          <p:nvPr/>
        </p:nvSpPr>
        <p:spPr>
          <a:xfrm>
            <a:off x="2231429" y="1224420"/>
            <a:ext cx="68786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(</a:t>
            </a:r>
            <a:endParaRPr lang="en-US" sz="54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92" name="Content Placeholder 1"/>
          <p:cNvSpPr txBox="1">
            <a:spLocks/>
          </p:cNvSpPr>
          <p:nvPr/>
        </p:nvSpPr>
        <p:spPr>
          <a:xfrm>
            <a:off x="3019187" y="1380901"/>
            <a:ext cx="441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+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2529616" y="1699203"/>
            <a:ext cx="44990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421050" y="1699203"/>
            <a:ext cx="44990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Content Placeholder 1"/>
          <p:cNvSpPr txBox="1">
            <a:spLocks/>
          </p:cNvSpPr>
          <p:nvPr/>
        </p:nvSpPr>
        <p:spPr>
          <a:xfrm>
            <a:off x="4464838" y="1398059"/>
            <a:ext cx="441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+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03" name="Content Placeholder 1"/>
          <p:cNvSpPr txBox="1">
            <a:spLocks/>
          </p:cNvSpPr>
          <p:nvPr/>
        </p:nvSpPr>
        <p:spPr>
          <a:xfrm>
            <a:off x="3875561" y="1391114"/>
            <a:ext cx="441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+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05" name="Content Placeholder 1"/>
          <p:cNvSpPr txBox="1">
            <a:spLocks/>
          </p:cNvSpPr>
          <p:nvPr/>
        </p:nvSpPr>
        <p:spPr>
          <a:xfrm>
            <a:off x="4120557" y="1305374"/>
            <a:ext cx="441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is-IS" sz="2800" dirty="0">
                <a:solidFill>
                  <a:prstClr val="black"/>
                </a:solidFill>
                <a:latin typeface="Calibri"/>
              </a:rPr>
              <a:t>…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4800560" y="1699204"/>
            <a:ext cx="701420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ontent Placeholder 1"/>
          <p:cNvSpPr txBox="1">
            <a:spLocks/>
          </p:cNvSpPr>
          <p:nvPr/>
        </p:nvSpPr>
        <p:spPr>
          <a:xfrm>
            <a:off x="2542843" y="1206053"/>
            <a:ext cx="86470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08" name="Content Placeholder 1"/>
          <p:cNvSpPr txBox="1">
            <a:spLocks/>
          </p:cNvSpPr>
          <p:nvPr/>
        </p:nvSpPr>
        <p:spPr>
          <a:xfrm>
            <a:off x="3415330" y="1174378"/>
            <a:ext cx="86470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09" name="Content Placeholder 1"/>
          <p:cNvSpPr txBox="1">
            <a:spLocks/>
          </p:cNvSpPr>
          <p:nvPr/>
        </p:nvSpPr>
        <p:spPr>
          <a:xfrm>
            <a:off x="4925615" y="1207708"/>
            <a:ext cx="86470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10" name="Content Placeholder 1"/>
          <p:cNvSpPr txBox="1">
            <a:spLocks/>
          </p:cNvSpPr>
          <p:nvPr/>
        </p:nvSpPr>
        <p:spPr>
          <a:xfrm>
            <a:off x="5591887" y="1197608"/>
            <a:ext cx="68786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)</a:t>
            </a:r>
            <a:endParaRPr lang="en-US" sz="54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867782" y="1401674"/>
            <a:ext cx="3654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           (</a:t>
            </a: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ln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 (t</a:t>
            </a:r>
            <a:r>
              <a:rPr lang="en-US" sz="2800" kern="1200" baseline="-250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i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+t</a:t>
            </a:r>
            <a:r>
              <a:rPr lang="en-US" sz="2800" kern="1200" baseline="-250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i-1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) – </a:t>
            </a: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ln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t</a:t>
            </a:r>
            <a:r>
              <a:rPr lang="en-US" sz="2800" kern="1200" baseline="-250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i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)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2693582" y="4393725"/>
            <a:ext cx="3009377" cy="1898625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06959 w 7500395"/>
              <a:gd name="connsiteY7" fmla="*/ 1227845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2024212 w 7500395"/>
              <a:gd name="connsiteY7" fmla="*/ 1018378 h 2040560"/>
              <a:gd name="connsiteX8" fmla="*/ 2709113 w 7500395"/>
              <a:gd name="connsiteY8" fmla="*/ 657148 h 2040560"/>
              <a:gd name="connsiteX9" fmla="*/ 3293363 w 7500395"/>
              <a:gd name="connsiteY9" fmla="*/ 241585 h 2040560"/>
              <a:gd name="connsiteX10" fmla="*/ 3547177 w 7500395"/>
              <a:gd name="connsiteY10" fmla="*/ 1029620 h 2040560"/>
              <a:gd name="connsiteX11" fmla="*/ 3640168 w 7500395"/>
              <a:gd name="connsiteY11" fmla="*/ 1622124 h 2040560"/>
              <a:gd name="connsiteX12" fmla="*/ 3801709 w 7500395"/>
              <a:gd name="connsiteY12" fmla="*/ 1905145 h 2040560"/>
              <a:gd name="connsiteX13" fmla="*/ 4153658 w 7500395"/>
              <a:gd name="connsiteY13" fmla="*/ 1670126 h 2040560"/>
              <a:gd name="connsiteX14" fmla="*/ 4338853 w 7500395"/>
              <a:gd name="connsiteY14" fmla="*/ 1140934 h 2040560"/>
              <a:gd name="connsiteX15" fmla="*/ 4643102 w 7500395"/>
              <a:gd name="connsiteY15" fmla="*/ 942486 h 2040560"/>
              <a:gd name="connsiteX16" fmla="*/ 4775384 w 7500395"/>
              <a:gd name="connsiteY16" fmla="*/ 426524 h 2040560"/>
              <a:gd name="connsiteX17" fmla="*/ 4934123 w 7500395"/>
              <a:gd name="connsiteY17" fmla="*/ 3170 h 2040560"/>
              <a:gd name="connsiteX18" fmla="*/ 5145774 w 7500395"/>
              <a:gd name="connsiteY18" fmla="*/ 651431 h 2040560"/>
              <a:gd name="connsiteX19" fmla="*/ 5397110 w 7500395"/>
              <a:gd name="connsiteY19" fmla="*/ 161928 h 2040560"/>
              <a:gd name="connsiteX20" fmla="*/ 5450023 w 7500395"/>
              <a:gd name="connsiteY20" fmla="*/ 942486 h 2040560"/>
              <a:gd name="connsiteX21" fmla="*/ 5621989 w 7500395"/>
              <a:gd name="connsiteY21" fmla="*/ 1498138 h 2040560"/>
              <a:gd name="connsiteX22" fmla="*/ 5846869 w 7500395"/>
              <a:gd name="connsiteY22" fmla="*/ 1842113 h 2040560"/>
              <a:gd name="connsiteX23" fmla="*/ 6098205 w 7500395"/>
              <a:gd name="connsiteY23" fmla="*/ 1140934 h 2040560"/>
              <a:gd name="connsiteX24" fmla="*/ 6534736 w 7500395"/>
              <a:gd name="connsiteY24" fmla="*/ 1828883 h 2040560"/>
              <a:gd name="connsiteX25" fmla="*/ 7050636 w 7500395"/>
              <a:gd name="connsiteY25" fmla="*/ 386835 h 2040560"/>
              <a:gd name="connsiteX26" fmla="*/ 7500395 w 7500395"/>
              <a:gd name="connsiteY26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190539 w 7500395"/>
              <a:gd name="connsiteY5" fmla="*/ 1670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102366 w 7500395"/>
              <a:gd name="connsiteY6" fmla="*/ 803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679501 w 7500395"/>
              <a:gd name="connsiteY4" fmla="*/ 1763959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03507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68559"/>
              <a:gd name="connsiteX1" fmla="*/ 199639 w 7500395"/>
              <a:gd name="connsiteY1" fmla="*/ 1703507 h 2268559"/>
              <a:gd name="connsiteX2" fmla="*/ 396847 w 7500395"/>
              <a:gd name="connsiteY2" fmla="*/ 1881987 h 2268559"/>
              <a:gd name="connsiteX3" fmla="*/ 679501 w 7500395"/>
              <a:gd name="connsiteY3" fmla="*/ 1763959 h 2268559"/>
              <a:gd name="connsiteX4" fmla="*/ 1327309 w 7500395"/>
              <a:gd name="connsiteY4" fmla="*/ 1455202 h 2268559"/>
              <a:gd name="connsiteX5" fmla="*/ 2082827 w 7500395"/>
              <a:gd name="connsiteY5" fmla="*/ 1057455 h 2268559"/>
              <a:gd name="connsiteX6" fmla="*/ 2709113 w 7500395"/>
              <a:gd name="connsiteY6" fmla="*/ 657148 h 2268559"/>
              <a:gd name="connsiteX7" fmla="*/ 3293363 w 7500395"/>
              <a:gd name="connsiteY7" fmla="*/ 298029 h 2268559"/>
              <a:gd name="connsiteX8" fmla="*/ 3349621 w 7500395"/>
              <a:gd name="connsiteY8" fmla="*/ 2229064 h 2268559"/>
              <a:gd name="connsiteX9" fmla="*/ 3640168 w 7500395"/>
              <a:gd name="connsiteY9" fmla="*/ 1622124 h 2268559"/>
              <a:gd name="connsiteX10" fmla="*/ 3801709 w 7500395"/>
              <a:gd name="connsiteY10" fmla="*/ 1905145 h 2268559"/>
              <a:gd name="connsiteX11" fmla="*/ 4153658 w 7500395"/>
              <a:gd name="connsiteY11" fmla="*/ 1670126 h 2268559"/>
              <a:gd name="connsiteX12" fmla="*/ 4338853 w 7500395"/>
              <a:gd name="connsiteY12" fmla="*/ 1140934 h 2268559"/>
              <a:gd name="connsiteX13" fmla="*/ 4643102 w 7500395"/>
              <a:gd name="connsiteY13" fmla="*/ 942486 h 2268559"/>
              <a:gd name="connsiteX14" fmla="*/ 4775384 w 7500395"/>
              <a:gd name="connsiteY14" fmla="*/ 426524 h 2268559"/>
              <a:gd name="connsiteX15" fmla="*/ 4934123 w 7500395"/>
              <a:gd name="connsiteY15" fmla="*/ 3170 h 2268559"/>
              <a:gd name="connsiteX16" fmla="*/ 5145774 w 7500395"/>
              <a:gd name="connsiteY16" fmla="*/ 651431 h 2268559"/>
              <a:gd name="connsiteX17" fmla="*/ 5397110 w 7500395"/>
              <a:gd name="connsiteY17" fmla="*/ 161928 h 2268559"/>
              <a:gd name="connsiteX18" fmla="*/ 5450023 w 7500395"/>
              <a:gd name="connsiteY18" fmla="*/ 942486 h 2268559"/>
              <a:gd name="connsiteX19" fmla="*/ 5621989 w 7500395"/>
              <a:gd name="connsiteY19" fmla="*/ 1498138 h 2268559"/>
              <a:gd name="connsiteX20" fmla="*/ 5846869 w 7500395"/>
              <a:gd name="connsiteY20" fmla="*/ 1842113 h 2268559"/>
              <a:gd name="connsiteX21" fmla="*/ 6098205 w 7500395"/>
              <a:gd name="connsiteY21" fmla="*/ 1140934 h 2268559"/>
              <a:gd name="connsiteX22" fmla="*/ 6534736 w 7500395"/>
              <a:gd name="connsiteY22" fmla="*/ 1828883 h 2268559"/>
              <a:gd name="connsiteX23" fmla="*/ 7050636 w 7500395"/>
              <a:gd name="connsiteY23" fmla="*/ 386835 h 2268559"/>
              <a:gd name="connsiteX24" fmla="*/ 7500395 w 7500395"/>
              <a:gd name="connsiteY24" fmla="*/ 2040560 h 2268559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238284"/>
              <a:gd name="connsiteX1" fmla="*/ 199639 w 7500395"/>
              <a:gd name="connsiteY1" fmla="*/ 1703507 h 2238284"/>
              <a:gd name="connsiteX2" fmla="*/ 396847 w 7500395"/>
              <a:gd name="connsiteY2" fmla="*/ 1881987 h 2238284"/>
              <a:gd name="connsiteX3" fmla="*/ 679501 w 7500395"/>
              <a:gd name="connsiteY3" fmla="*/ 1763959 h 2238284"/>
              <a:gd name="connsiteX4" fmla="*/ 1327309 w 7500395"/>
              <a:gd name="connsiteY4" fmla="*/ 1455202 h 2238284"/>
              <a:gd name="connsiteX5" fmla="*/ 2082827 w 7500395"/>
              <a:gd name="connsiteY5" fmla="*/ 1057455 h 2238284"/>
              <a:gd name="connsiteX6" fmla="*/ 2709113 w 7500395"/>
              <a:gd name="connsiteY6" fmla="*/ 657148 h 2238284"/>
              <a:gd name="connsiteX7" fmla="*/ 3293363 w 7500395"/>
              <a:gd name="connsiteY7" fmla="*/ 298029 h 2238284"/>
              <a:gd name="connsiteX8" fmla="*/ 3264954 w 7500395"/>
              <a:gd name="connsiteY8" fmla="*/ 2102064 h 2238284"/>
              <a:gd name="connsiteX9" fmla="*/ 366390 w 7500395"/>
              <a:gd name="connsiteY9" fmla="*/ 2087791 h 2238284"/>
              <a:gd name="connsiteX10" fmla="*/ 3801709 w 7500395"/>
              <a:gd name="connsiteY10" fmla="*/ 1905145 h 2238284"/>
              <a:gd name="connsiteX11" fmla="*/ 4153658 w 7500395"/>
              <a:gd name="connsiteY11" fmla="*/ 1670126 h 2238284"/>
              <a:gd name="connsiteX12" fmla="*/ 4338853 w 7500395"/>
              <a:gd name="connsiteY12" fmla="*/ 1140934 h 2238284"/>
              <a:gd name="connsiteX13" fmla="*/ 4643102 w 7500395"/>
              <a:gd name="connsiteY13" fmla="*/ 942486 h 2238284"/>
              <a:gd name="connsiteX14" fmla="*/ 4775384 w 7500395"/>
              <a:gd name="connsiteY14" fmla="*/ 426524 h 2238284"/>
              <a:gd name="connsiteX15" fmla="*/ 4934123 w 7500395"/>
              <a:gd name="connsiteY15" fmla="*/ 3170 h 2238284"/>
              <a:gd name="connsiteX16" fmla="*/ 5145774 w 7500395"/>
              <a:gd name="connsiteY16" fmla="*/ 651431 h 2238284"/>
              <a:gd name="connsiteX17" fmla="*/ 5397110 w 7500395"/>
              <a:gd name="connsiteY17" fmla="*/ 161928 h 2238284"/>
              <a:gd name="connsiteX18" fmla="*/ 5450023 w 7500395"/>
              <a:gd name="connsiteY18" fmla="*/ 942486 h 2238284"/>
              <a:gd name="connsiteX19" fmla="*/ 5621989 w 7500395"/>
              <a:gd name="connsiteY19" fmla="*/ 1498138 h 2238284"/>
              <a:gd name="connsiteX20" fmla="*/ 5846869 w 7500395"/>
              <a:gd name="connsiteY20" fmla="*/ 1842113 h 2238284"/>
              <a:gd name="connsiteX21" fmla="*/ 6098205 w 7500395"/>
              <a:gd name="connsiteY21" fmla="*/ 1140934 h 2238284"/>
              <a:gd name="connsiteX22" fmla="*/ 6534736 w 7500395"/>
              <a:gd name="connsiteY22" fmla="*/ 1828883 h 2238284"/>
              <a:gd name="connsiteX23" fmla="*/ 7050636 w 7500395"/>
              <a:gd name="connsiteY23" fmla="*/ 386835 h 2238284"/>
              <a:gd name="connsiteX24" fmla="*/ 7500395 w 7500395"/>
              <a:gd name="connsiteY24" fmla="*/ 2040560 h 2238284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396847 w 7500395"/>
              <a:gd name="connsiteY2" fmla="*/ 1881987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213403 w 7500395"/>
              <a:gd name="connsiteY2" fmla="*/ 1980765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21357 w 7521752"/>
              <a:gd name="connsiteY0" fmla="*/ 2040560 h 2123930"/>
              <a:gd name="connsiteX1" fmla="*/ 220996 w 7521752"/>
              <a:gd name="connsiteY1" fmla="*/ 1703507 h 2123930"/>
              <a:gd name="connsiteX2" fmla="*/ 234760 w 7521752"/>
              <a:gd name="connsiteY2" fmla="*/ 1980765 h 2123930"/>
              <a:gd name="connsiteX3" fmla="*/ 700858 w 7521752"/>
              <a:gd name="connsiteY3" fmla="*/ 1763959 h 2123930"/>
              <a:gd name="connsiteX4" fmla="*/ 1348666 w 7521752"/>
              <a:gd name="connsiteY4" fmla="*/ 1455202 h 2123930"/>
              <a:gd name="connsiteX5" fmla="*/ 2104184 w 7521752"/>
              <a:gd name="connsiteY5" fmla="*/ 1057455 h 2123930"/>
              <a:gd name="connsiteX6" fmla="*/ 2730470 w 7521752"/>
              <a:gd name="connsiteY6" fmla="*/ 657148 h 2123930"/>
              <a:gd name="connsiteX7" fmla="*/ 3314720 w 7521752"/>
              <a:gd name="connsiteY7" fmla="*/ 298029 h 2123930"/>
              <a:gd name="connsiteX8" fmla="*/ 407644 w 7521752"/>
              <a:gd name="connsiteY8" fmla="*/ 1932731 h 2123930"/>
              <a:gd name="connsiteX9" fmla="*/ 387747 w 7521752"/>
              <a:gd name="connsiteY9" fmla="*/ 2087791 h 2123930"/>
              <a:gd name="connsiteX10" fmla="*/ 3823066 w 7521752"/>
              <a:gd name="connsiteY10" fmla="*/ 1905145 h 2123930"/>
              <a:gd name="connsiteX11" fmla="*/ 4175015 w 7521752"/>
              <a:gd name="connsiteY11" fmla="*/ 1670126 h 2123930"/>
              <a:gd name="connsiteX12" fmla="*/ 4360210 w 7521752"/>
              <a:gd name="connsiteY12" fmla="*/ 1140934 h 2123930"/>
              <a:gd name="connsiteX13" fmla="*/ 4664459 w 7521752"/>
              <a:gd name="connsiteY13" fmla="*/ 942486 h 2123930"/>
              <a:gd name="connsiteX14" fmla="*/ 4796741 w 7521752"/>
              <a:gd name="connsiteY14" fmla="*/ 426524 h 2123930"/>
              <a:gd name="connsiteX15" fmla="*/ 4955480 w 7521752"/>
              <a:gd name="connsiteY15" fmla="*/ 3170 h 2123930"/>
              <a:gd name="connsiteX16" fmla="*/ 5167131 w 7521752"/>
              <a:gd name="connsiteY16" fmla="*/ 651431 h 2123930"/>
              <a:gd name="connsiteX17" fmla="*/ 5418467 w 7521752"/>
              <a:gd name="connsiteY17" fmla="*/ 161928 h 2123930"/>
              <a:gd name="connsiteX18" fmla="*/ 5471380 w 7521752"/>
              <a:gd name="connsiteY18" fmla="*/ 942486 h 2123930"/>
              <a:gd name="connsiteX19" fmla="*/ 5643346 w 7521752"/>
              <a:gd name="connsiteY19" fmla="*/ 1498138 h 2123930"/>
              <a:gd name="connsiteX20" fmla="*/ 5868226 w 7521752"/>
              <a:gd name="connsiteY20" fmla="*/ 1842113 h 2123930"/>
              <a:gd name="connsiteX21" fmla="*/ 6119562 w 7521752"/>
              <a:gd name="connsiteY21" fmla="*/ 1140934 h 2123930"/>
              <a:gd name="connsiteX22" fmla="*/ 6556093 w 7521752"/>
              <a:gd name="connsiteY22" fmla="*/ 1828883 h 2123930"/>
              <a:gd name="connsiteX23" fmla="*/ 7071993 w 7521752"/>
              <a:gd name="connsiteY23" fmla="*/ 386835 h 2123930"/>
              <a:gd name="connsiteX24" fmla="*/ 7521752 w 7521752"/>
              <a:gd name="connsiteY24" fmla="*/ 2040560 h 2123930"/>
              <a:gd name="connsiteX0" fmla="*/ 21357 w 7521752"/>
              <a:gd name="connsiteY0" fmla="*/ 2040560 h 2123930"/>
              <a:gd name="connsiteX1" fmla="*/ 234760 w 7521752"/>
              <a:gd name="connsiteY1" fmla="*/ 1980765 h 2123930"/>
              <a:gd name="connsiteX2" fmla="*/ 700858 w 7521752"/>
              <a:gd name="connsiteY2" fmla="*/ 1763959 h 2123930"/>
              <a:gd name="connsiteX3" fmla="*/ 1348666 w 7521752"/>
              <a:gd name="connsiteY3" fmla="*/ 1455202 h 2123930"/>
              <a:gd name="connsiteX4" fmla="*/ 2104184 w 7521752"/>
              <a:gd name="connsiteY4" fmla="*/ 1057455 h 2123930"/>
              <a:gd name="connsiteX5" fmla="*/ 2730470 w 7521752"/>
              <a:gd name="connsiteY5" fmla="*/ 657148 h 2123930"/>
              <a:gd name="connsiteX6" fmla="*/ 3314720 w 7521752"/>
              <a:gd name="connsiteY6" fmla="*/ 298029 h 2123930"/>
              <a:gd name="connsiteX7" fmla="*/ 407644 w 7521752"/>
              <a:gd name="connsiteY7" fmla="*/ 1932731 h 2123930"/>
              <a:gd name="connsiteX8" fmla="*/ 387747 w 7521752"/>
              <a:gd name="connsiteY8" fmla="*/ 2087791 h 2123930"/>
              <a:gd name="connsiteX9" fmla="*/ 3823066 w 7521752"/>
              <a:gd name="connsiteY9" fmla="*/ 1905145 h 2123930"/>
              <a:gd name="connsiteX10" fmla="*/ 4175015 w 7521752"/>
              <a:gd name="connsiteY10" fmla="*/ 1670126 h 2123930"/>
              <a:gd name="connsiteX11" fmla="*/ 4360210 w 7521752"/>
              <a:gd name="connsiteY11" fmla="*/ 1140934 h 2123930"/>
              <a:gd name="connsiteX12" fmla="*/ 4664459 w 7521752"/>
              <a:gd name="connsiteY12" fmla="*/ 942486 h 2123930"/>
              <a:gd name="connsiteX13" fmla="*/ 4796741 w 7521752"/>
              <a:gd name="connsiteY13" fmla="*/ 426524 h 2123930"/>
              <a:gd name="connsiteX14" fmla="*/ 4955480 w 7521752"/>
              <a:gd name="connsiteY14" fmla="*/ 3170 h 2123930"/>
              <a:gd name="connsiteX15" fmla="*/ 5167131 w 7521752"/>
              <a:gd name="connsiteY15" fmla="*/ 651431 h 2123930"/>
              <a:gd name="connsiteX16" fmla="*/ 5418467 w 7521752"/>
              <a:gd name="connsiteY16" fmla="*/ 161928 h 2123930"/>
              <a:gd name="connsiteX17" fmla="*/ 5471380 w 7521752"/>
              <a:gd name="connsiteY17" fmla="*/ 942486 h 2123930"/>
              <a:gd name="connsiteX18" fmla="*/ 5643346 w 7521752"/>
              <a:gd name="connsiteY18" fmla="*/ 1498138 h 2123930"/>
              <a:gd name="connsiteX19" fmla="*/ 5868226 w 7521752"/>
              <a:gd name="connsiteY19" fmla="*/ 1842113 h 2123930"/>
              <a:gd name="connsiteX20" fmla="*/ 6119562 w 7521752"/>
              <a:gd name="connsiteY20" fmla="*/ 1140934 h 2123930"/>
              <a:gd name="connsiteX21" fmla="*/ 6556093 w 7521752"/>
              <a:gd name="connsiteY21" fmla="*/ 1828883 h 2123930"/>
              <a:gd name="connsiteX22" fmla="*/ 7071993 w 7521752"/>
              <a:gd name="connsiteY22" fmla="*/ 386835 h 2123930"/>
              <a:gd name="connsiteX23" fmla="*/ 7521752 w 7521752"/>
              <a:gd name="connsiteY23" fmla="*/ 2040560 h 2123930"/>
              <a:gd name="connsiteX0" fmla="*/ 234760 w 7521752"/>
              <a:gd name="connsiteY0" fmla="*/ 1980765 h 2123930"/>
              <a:gd name="connsiteX1" fmla="*/ 700858 w 7521752"/>
              <a:gd name="connsiteY1" fmla="*/ 1763959 h 2123930"/>
              <a:gd name="connsiteX2" fmla="*/ 1348666 w 7521752"/>
              <a:gd name="connsiteY2" fmla="*/ 1455202 h 2123930"/>
              <a:gd name="connsiteX3" fmla="*/ 2104184 w 7521752"/>
              <a:gd name="connsiteY3" fmla="*/ 1057455 h 2123930"/>
              <a:gd name="connsiteX4" fmla="*/ 2730470 w 7521752"/>
              <a:gd name="connsiteY4" fmla="*/ 657148 h 2123930"/>
              <a:gd name="connsiteX5" fmla="*/ 3314720 w 7521752"/>
              <a:gd name="connsiteY5" fmla="*/ 298029 h 2123930"/>
              <a:gd name="connsiteX6" fmla="*/ 407644 w 7521752"/>
              <a:gd name="connsiteY6" fmla="*/ 1932731 h 2123930"/>
              <a:gd name="connsiteX7" fmla="*/ 387747 w 7521752"/>
              <a:gd name="connsiteY7" fmla="*/ 2087791 h 2123930"/>
              <a:gd name="connsiteX8" fmla="*/ 3823066 w 7521752"/>
              <a:gd name="connsiteY8" fmla="*/ 1905145 h 2123930"/>
              <a:gd name="connsiteX9" fmla="*/ 4175015 w 7521752"/>
              <a:gd name="connsiteY9" fmla="*/ 1670126 h 2123930"/>
              <a:gd name="connsiteX10" fmla="*/ 4360210 w 7521752"/>
              <a:gd name="connsiteY10" fmla="*/ 1140934 h 2123930"/>
              <a:gd name="connsiteX11" fmla="*/ 4664459 w 7521752"/>
              <a:gd name="connsiteY11" fmla="*/ 942486 h 2123930"/>
              <a:gd name="connsiteX12" fmla="*/ 4796741 w 7521752"/>
              <a:gd name="connsiteY12" fmla="*/ 426524 h 2123930"/>
              <a:gd name="connsiteX13" fmla="*/ 4955480 w 7521752"/>
              <a:gd name="connsiteY13" fmla="*/ 3170 h 2123930"/>
              <a:gd name="connsiteX14" fmla="*/ 5167131 w 7521752"/>
              <a:gd name="connsiteY14" fmla="*/ 651431 h 2123930"/>
              <a:gd name="connsiteX15" fmla="*/ 5418467 w 7521752"/>
              <a:gd name="connsiteY15" fmla="*/ 161928 h 2123930"/>
              <a:gd name="connsiteX16" fmla="*/ 5471380 w 7521752"/>
              <a:gd name="connsiteY16" fmla="*/ 942486 h 2123930"/>
              <a:gd name="connsiteX17" fmla="*/ 5643346 w 7521752"/>
              <a:gd name="connsiteY17" fmla="*/ 1498138 h 2123930"/>
              <a:gd name="connsiteX18" fmla="*/ 5868226 w 7521752"/>
              <a:gd name="connsiteY18" fmla="*/ 1842113 h 2123930"/>
              <a:gd name="connsiteX19" fmla="*/ 6119562 w 7521752"/>
              <a:gd name="connsiteY19" fmla="*/ 1140934 h 2123930"/>
              <a:gd name="connsiteX20" fmla="*/ 6556093 w 7521752"/>
              <a:gd name="connsiteY20" fmla="*/ 1828883 h 2123930"/>
              <a:gd name="connsiteX21" fmla="*/ 7071993 w 7521752"/>
              <a:gd name="connsiteY21" fmla="*/ 386835 h 2123930"/>
              <a:gd name="connsiteX22" fmla="*/ 7521752 w 7521752"/>
              <a:gd name="connsiteY22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175015 w 7521752"/>
              <a:gd name="connsiteY8" fmla="*/ 1670126 h 2123930"/>
              <a:gd name="connsiteX9" fmla="*/ 4360210 w 7521752"/>
              <a:gd name="connsiteY9" fmla="*/ 1140934 h 2123930"/>
              <a:gd name="connsiteX10" fmla="*/ 4664459 w 7521752"/>
              <a:gd name="connsiteY10" fmla="*/ 942486 h 2123930"/>
              <a:gd name="connsiteX11" fmla="*/ 4796741 w 7521752"/>
              <a:gd name="connsiteY11" fmla="*/ 426524 h 2123930"/>
              <a:gd name="connsiteX12" fmla="*/ 4955480 w 7521752"/>
              <a:gd name="connsiteY12" fmla="*/ 3170 h 2123930"/>
              <a:gd name="connsiteX13" fmla="*/ 5167131 w 7521752"/>
              <a:gd name="connsiteY13" fmla="*/ 651431 h 2123930"/>
              <a:gd name="connsiteX14" fmla="*/ 5418467 w 7521752"/>
              <a:gd name="connsiteY14" fmla="*/ 161928 h 2123930"/>
              <a:gd name="connsiteX15" fmla="*/ 5471380 w 7521752"/>
              <a:gd name="connsiteY15" fmla="*/ 942486 h 2123930"/>
              <a:gd name="connsiteX16" fmla="*/ 5643346 w 7521752"/>
              <a:gd name="connsiteY16" fmla="*/ 1498138 h 2123930"/>
              <a:gd name="connsiteX17" fmla="*/ 5868226 w 7521752"/>
              <a:gd name="connsiteY17" fmla="*/ 1842113 h 2123930"/>
              <a:gd name="connsiteX18" fmla="*/ 6119562 w 7521752"/>
              <a:gd name="connsiteY18" fmla="*/ 1140934 h 2123930"/>
              <a:gd name="connsiteX19" fmla="*/ 6556093 w 7521752"/>
              <a:gd name="connsiteY19" fmla="*/ 1828883 h 2123930"/>
              <a:gd name="connsiteX20" fmla="*/ 7071993 w 7521752"/>
              <a:gd name="connsiteY20" fmla="*/ 386835 h 2123930"/>
              <a:gd name="connsiteX21" fmla="*/ 7521752 w 7521752"/>
              <a:gd name="connsiteY21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360210 w 7521752"/>
              <a:gd name="connsiteY8" fmla="*/ 1140934 h 2123930"/>
              <a:gd name="connsiteX9" fmla="*/ 4664459 w 7521752"/>
              <a:gd name="connsiteY9" fmla="*/ 942486 h 2123930"/>
              <a:gd name="connsiteX10" fmla="*/ 4796741 w 7521752"/>
              <a:gd name="connsiteY10" fmla="*/ 426524 h 2123930"/>
              <a:gd name="connsiteX11" fmla="*/ 4955480 w 7521752"/>
              <a:gd name="connsiteY11" fmla="*/ 3170 h 2123930"/>
              <a:gd name="connsiteX12" fmla="*/ 5167131 w 7521752"/>
              <a:gd name="connsiteY12" fmla="*/ 651431 h 2123930"/>
              <a:gd name="connsiteX13" fmla="*/ 5418467 w 7521752"/>
              <a:gd name="connsiteY13" fmla="*/ 161928 h 2123930"/>
              <a:gd name="connsiteX14" fmla="*/ 5471380 w 7521752"/>
              <a:gd name="connsiteY14" fmla="*/ 942486 h 2123930"/>
              <a:gd name="connsiteX15" fmla="*/ 5643346 w 7521752"/>
              <a:gd name="connsiteY15" fmla="*/ 1498138 h 2123930"/>
              <a:gd name="connsiteX16" fmla="*/ 5868226 w 7521752"/>
              <a:gd name="connsiteY16" fmla="*/ 1842113 h 2123930"/>
              <a:gd name="connsiteX17" fmla="*/ 6119562 w 7521752"/>
              <a:gd name="connsiteY17" fmla="*/ 1140934 h 2123930"/>
              <a:gd name="connsiteX18" fmla="*/ 6556093 w 7521752"/>
              <a:gd name="connsiteY18" fmla="*/ 1828883 h 2123930"/>
              <a:gd name="connsiteX19" fmla="*/ 7071993 w 7521752"/>
              <a:gd name="connsiteY19" fmla="*/ 386835 h 2123930"/>
              <a:gd name="connsiteX20" fmla="*/ 7521752 w 7521752"/>
              <a:gd name="connsiteY20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664459 w 7521752"/>
              <a:gd name="connsiteY8" fmla="*/ 942486 h 2123930"/>
              <a:gd name="connsiteX9" fmla="*/ 4796741 w 7521752"/>
              <a:gd name="connsiteY9" fmla="*/ 426524 h 2123930"/>
              <a:gd name="connsiteX10" fmla="*/ 4955480 w 7521752"/>
              <a:gd name="connsiteY10" fmla="*/ 3170 h 2123930"/>
              <a:gd name="connsiteX11" fmla="*/ 5167131 w 7521752"/>
              <a:gd name="connsiteY11" fmla="*/ 651431 h 2123930"/>
              <a:gd name="connsiteX12" fmla="*/ 5418467 w 7521752"/>
              <a:gd name="connsiteY12" fmla="*/ 161928 h 2123930"/>
              <a:gd name="connsiteX13" fmla="*/ 5471380 w 7521752"/>
              <a:gd name="connsiteY13" fmla="*/ 942486 h 2123930"/>
              <a:gd name="connsiteX14" fmla="*/ 5643346 w 7521752"/>
              <a:gd name="connsiteY14" fmla="*/ 1498138 h 2123930"/>
              <a:gd name="connsiteX15" fmla="*/ 5868226 w 7521752"/>
              <a:gd name="connsiteY15" fmla="*/ 1842113 h 2123930"/>
              <a:gd name="connsiteX16" fmla="*/ 6119562 w 7521752"/>
              <a:gd name="connsiteY16" fmla="*/ 1140934 h 2123930"/>
              <a:gd name="connsiteX17" fmla="*/ 6556093 w 7521752"/>
              <a:gd name="connsiteY17" fmla="*/ 1828883 h 2123930"/>
              <a:gd name="connsiteX18" fmla="*/ 7071993 w 7521752"/>
              <a:gd name="connsiteY18" fmla="*/ 386835 h 2123930"/>
              <a:gd name="connsiteX19" fmla="*/ 7521752 w 7521752"/>
              <a:gd name="connsiteY19" fmla="*/ 2040560 h 2123930"/>
              <a:gd name="connsiteX0" fmla="*/ 700858 w 7521752"/>
              <a:gd name="connsiteY0" fmla="*/ 1766609 h 2126580"/>
              <a:gd name="connsiteX1" fmla="*/ 1348666 w 7521752"/>
              <a:gd name="connsiteY1" fmla="*/ 1457852 h 2126580"/>
              <a:gd name="connsiteX2" fmla="*/ 2104184 w 7521752"/>
              <a:gd name="connsiteY2" fmla="*/ 1060105 h 2126580"/>
              <a:gd name="connsiteX3" fmla="*/ 2730470 w 7521752"/>
              <a:gd name="connsiteY3" fmla="*/ 659798 h 2126580"/>
              <a:gd name="connsiteX4" fmla="*/ 3314720 w 7521752"/>
              <a:gd name="connsiteY4" fmla="*/ 300679 h 2126580"/>
              <a:gd name="connsiteX5" fmla="*/ 407644 w 7521752"/>
              <a:gd name="connsiteY5" fmla="*/ 1935381 h 2126580"/>
              <a:gd name="connsiteX6" fmla="*/ 387747 w 7521752"/>
              <a:gd name="connsiteY6" fmla="*/ 2090441 h 2126580"/>
              <a:gd name="connsiteX7" fmla="*/ 3823066 w 7521752"/>
              <a:gd name="connsiteY7" fmla="*/ 1907795 h 2126580"/>
              <a:gd name="connsiteX8" fmla="*/ 4796741 w 7521752"/>
              <a:gd name="connsiteY8" fmla="*/ 429174 h 2126580"/>
              <a:gd name="connsiteX9" fmla="*/ 4955480 w 7521752"/>
              <a:gd name="connsiteY9" fmla="*/ 5820 h 2126580"/>
              <a:gd name="connsiteX10" fmla="*/ 5167131 w 7521752"/>
              <a:gd name="connsiteY10" fmla="*/ 654081 h 2126580"/>
              <a:gd name="connsiteX11" fmla="*/ 5418467 w 7521752"/>
              <a:gd name="connsiteY11" fmla="*/ 164578 h 2126580"/>
              <a:gd name="connsiteX12" fmla="*/ 5471380 w 7521752"/>
              <a:gd name="connsiteY12" fmla="*/ 945136 h 2126580"/>
              <a:gd name="connsiteX13" fmla="*/ 5643346 w 7521752"/>
              <a:gd name="connsiteY13" fmla="*/ 1500788 h 2126580"/>
              <a:gd name="connsiteX14" fmla="*/ 5868226 w 7521752"/>
              <a:gd name="connsiteY14" fmla="*/ 1844763 h 2126580"/>
              <a:gd name="connsiteX15" fmla="*/ 6119562 w 7521752"/>
              <a:gd name="connsiteY15" fmla="*/ 1143584 h 2126580"/>
              <a:gd name="connsiteX16" fmla="*/ 6556093 w 7521752"/>
              <a:gd name="connsiteY16" fmla="*/ 1831533 h 2126580"/>
              <a:gd name="connsiteX17" fmla="*/ 7071993 w 7521752"/>
              <a:gd name="connsiteY17" fmla="*/ 389485 h 2126580"/>
              <a:gd name="connsiteX18" fmla="*/ 7521752 w 7521752"/>
              <a:gd name="connsiteY18" fmla="*/ 2043210 h 2126580"/>
              <a:gd name="connsiteX0" fmla="*/ 700858 w 7521752"/>
              <a:gd name="connsiteY0" fmla="*/ 1794461 h 2155583"/>
              <a:gd name="connsiteX1" fmla="*/ 1348666 w 7521752"/>
              <a:gd name="connsiteY1" fmla="*/ 1485704 h 2155583"/>
              <a:gd name="connsiteX2" fmla="*/ 2104184 w 7521752"/>
              <a:gd name="connsiteY2" fmla="*/ 1087957 h 2155583"/>
              <a:gd name="connsiteX3" fmla="*/ 2730470 w 7521752"/>
              <a:gd name="connsiteY3" fmla="*/ 687650 h 2155583"/>
              <a:gd name="connsiteX4" fmla="*/ 3314720 w 7521752"/>
              <a:gd name="connsiteY4" fmla="*/ 328531 h 2155583"/>
              <a:gd name="connsiteX5" fmla="*/ 407644 w 7521752"/>
              <a:gd name="connsiteY5" fmla="*/ 1963233 h 2155583"/>
              <a:gd name="connsiteX6" fmla="*/ 387747 w 7521752"/>
              <a:gd name="connsiteY6" fmla="*/ 2118293 h 2155583"/>
              <a:gd name="connsiteX7" fmla="*/ 3823066 w 7521752"/>
              <a:gd name="connsiteY7" fmla="*/ 1935647 h 2155583"/>
              <a:gd name="connsiteX8" fmla="*/ 4955480 w 7521752"/>
              <a:gd name="connsiteY8" fmla="*/ 33672 h 2155583"/>
              <a:gd name="connsiteX9" fmla="*/ 5167131 w 7521752"/>
              <a:gd name="connsiteY9" fmla="*/ 681933 h 2155583"/>
              <a:gd name="connsiteX10" fmla="*/ 5418467 w 7521752"/>
              <a:gd name="connsiteY10" fmla="*/ 192430 h 2155583"/>
              <a:gd name="connsiteX11" fmla="*/ 5471380 w 7521752"/>
              <a:gd name="connsiteY11" fmla="*/ 972988 h 2155583"/>
              <a:gd name="connsiteX12" fmla="*/ 5643346 w 7521752"/>
              <a:gd name="connsiteY12" fmla="*/ 1528640 h 2155583"/>
              <a:gd name="connsiteX13" fmla="*/ 5868226 w 7521752"/>
              <a:gd name="connsiteY13" fmla="*/ 1872615 h 2155583"/>
              <a:gd name="connsiteX14" fmla="*/ 6119562 w 7521752"/>
              <a:gd name="connsiteY14" fmla="*/ 1171436 h 2155583"/>
              <a:gd name="connsiteX15" fmla="*/ 6556093 w 7521752"/>
              <a:gd name="connsiteY15" fmla="*/ 1859385 h 2155583"/>
              <a:gd name="connsiteX16" fmla="*/ 7071993 w 7521752"/>
              <a:gd name="connsiteY16" fmla="*/ 417337 h 2155583"/>
              <a:gd name="connsiteX17" fmla="*/ 7521752 w 7521752"/>
              <a:gd name="connsiteY17" fmla="*/ 2071062 h 2155583"/>
              <a:gd name="connsiteX0" fmla="*/ 700858 w 7521752"/>
              <a:gd name="connsiteY0" fmla="*/ 1608141 h 1968112"/>
              <a:gd name="connsiteX1" fmla="*/ 1348666 w 7521752"/>
              <a:gd name="connsiteY1" fmla="*/ 1299384 h 1968112"/>
              <a:gd name="connsiteX2" fmla="*/ 2104184 w 7521752"/>
              <a:gd name="connsiteY2" fmla="*/ 901637 h 1968112"/>
              <a:gd name="connsiteX3" fmla="*/ 2730470 w 7521752"/>
              <a:gd name="connsiteY3" fmla="*/ 501330 h 1968112"/>
              <a:gd name="connsiteX4" fmla="*/ 3314720 w 7521752"/>
              <a:gd name="connsiteY4" fmla="*/ 142211 h 1968112"/>
              <a:gd name="connsiteX5" fmla="*/ 407644 w 7521752"/>
              <a:gd name="connsiteY5" fmla="*/ 1776913 h 1968112"/>
              <a:gd name="connsiteX6" fmla="*/ 387747 w 7521752"/>
              <a:gd name="connsiteY6" fmla="*/ 1931973 h 1968112"/>
              <a:gd name="connsiteX7" fmla="*/ 3823066 w 7521752"/>
              <a:gd name="connsiteY7" fmla="*/ 1749327 h 1968112"/>
              <a:gd name="connsiteX8" fmla="*/ 5167131 w 7521752"/>
              <a:gd name="connsiteY8" fmla="*/ 495613 h 1968112"/>
              <a:gd name="connsiteX9" fmla="*/ 5418467 w 7521752"/>
              <a:gd name="connsiteY9" fmla="*/ 6110 h 1968112"/>
              <a:gd name="connsiteX10" fmla="*/ 5471380 w 7521752"/>
              <a:gd name="connsiteY10" fmla="*/ 786668 h 1968112"/>
              <a:gd name="connsiteX11" fmla="*/ 5643346 w 7521752"/>
              <a:gd name="connsiteY11" fmla="*/ 1342320 h 1968112"/>
              <a:gd name="connsiteX12" fmla="*/ 5868226 w 7521752"/>
              <a:gd name="connsiteY12" fmla="*/ 1686295 h 1968112"/>
              <a:gd name="connsiteX13" fmla="*/ 6119562 w 7521752"/>
              <a:gd name="connsiteY13" fmla="*/ 985116 h 1968112"/>
              <a:gd name="connsiteX14" fmla="*/ 6556093 w 7521752"/>
              <a:gd name="connsiteY14" fmla="*/ 1673065 h 1968112"/>
              <a:gd name="connsiteX15" fmla="*/ 7071993 w 7521752"/>
              <a:gd name="connsiteY15" fmla="*/ 231017 h 1968112"/>
              <a:gd name="connsiteX16" fmla="*/ 7521752 w 7521752"/>
              <a:gd name="connsiteY16" fmla="*/ 1884742 h 1968112"/>
              <a:gd name="connsiteX0" fmla="*/ 700858 w 7521752"/>
              <a:gd name="connsiteY0" fmla="*/ 1625178 h 1985149"/>
              <a:gd name="connsiteX1" fmla="*/ 1348666 w 7521752"/>
              <a:gd name="connsiteY1" fmla="*/ 1316421 h 1985149"/>
              <a:gd name="connsiteX2" fmla="*/ 2104184 w 7521752"/>
              <a:gd name="connsiteY2" fmla="*/ 918674 h 1985149"/>
              <a:gd name="connsiteX3" fmla="*/ 2730470 w 7521752"/>
              <a:gd name="connsiteY3" fmla="*/ 518367 h 1985149"/>
              <a:gd name="connsiteX4" fmla="*/ 3314720 w 7521752"/>
              <a:gd name="connsiteY4" fmla="*/ 159248 h 1985149"/>
              <a:gd name="connsiteX5" fmla="*/ 407644 w 7521752"/>
              <a:gd name="connsiteY5" fmla="*/ 1793950 h 1985149"/>
              <a:gd name="connsiteX6" fmla="*/ 387747 w 7521752"/>
              <a:gd name="connsiteY6" fmla="*/ 1949010 h 1985149"/>
              <a:gd name="connsiteX7" fmla="*/ 3823066 w 7521752"/>
              <a:gd name="connsiteY7" fmla="*/ 1766364 h 1985149"/>
              <a:gd name="connsiteX8" fmla="*/ 5418467 w 7521752"/>
              <a:gd name="connsiteY8" fmla="*/ 23147 h 1985149"/>
              <a:gd name="connsiteX9" fmla="*/ 5471380 w 7521752"/>
              <a:gd name="connsiteY9" fmla="*/ 803705 h 1985149"/>
              <a:gd name="connsiteX10" fmla="*/ 5643346 w 7521752"/>
              <a:gd name="connsiteY10" fmla="*/ 1359357 h 1985149"/>
              <a:gd name="connsiteX11" fmla="*/ 5868226 w 7521752"/>
              <a:gd name="connsiteY11" fmla="*/ 1703332 h 1985149"/>
              <a:gd name="connsiteX12" fmla="*/ 6119562 w 7521752"/>
              <a:gd name="connsiteY12" fmla="*/ 1002153 h 1985149"/>
              <a:gd name="connsiteX13" fmla="*/ 6556093 w 7521752"/>
              <a:gd name="connsiteY13" fmla="*/ 1690102 h 1985149"/>
              <a:gd name="connsiteX14" fmla="*/ 7071993 w 7521752"/>
              <a:gd name="connsiteY14" fmla="*/ 248054 h 1985149"/>
              <a:gd name="connsiteX15" fmla="*/ 7521752 w 7521752"/>
              <a:gd name="connsiteY15" fmla="*/ 1901779 h 1985149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471380 w 7521752"/>
              <a:gd name="connsiteY8" fmla="*/ 701108 h 1882552"/>
              <a:gd name="connsiteX9" fmla="*/ 5643346 w 7521752"/>
              <a:gd name="connsiteY9" fmla="*/ 1256760 h 1882552"/>
              <a:gd name="connsiteX10" fmla="*/ 5868226 w 7521752"/>
              <a:gd name="connsiteY10" fmla="*/ 1600735 h 1882552"/>
              <a:gd name="connsiteX11" fmla="*/ 6119562 w 7521752"/>
              <a:gd name="connsiteY11" fmla="*/ 899556 h 1882552"/>
              <a:gd name="connsiteX12" fmla="*/ 6556093 w 7521752"/>
              <a:gd name="connsiteY12" fmla="*/ 1587505 h 1882552"/>
              <a:gd name="connsiteX13" fmla="*/ 7071993 w 7521752"/>
              <a:gd name="connsiteY13" fmla="*/ 145457 h 1882552"/>
              <a:gd name="connsiteX14" fmla="*/ 7521752 w 7521752"/>
              <a:gd name="connsiteY14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643346 w 7521752"/>
              <a:gd name="connsiteY8" fmla="*/ 1256760 h 1882552"/>
              <a:gd name="connsiteX9" fmla="*/ 5868226 w 7521752"/>
              <a:gd name="connsiteY9" fmla="*/ 1600735 h 1882552"/>
              <a:gd name="connsiteX10" fmla="*/ 6119562 w 7521752"/>
              <a:gd name="connsiteY10" fmla="*/ 899556 h 1882552"/>
              <a:gd name="connsiteX11" fmla="*/ 6556093 w 7521752"/>
              <a:gd name="connsiteY11" fmla="*/ 1587505 h 1882552"/>
              <a:gd name="connsiteX12" fmla="*/ 7071993 w 7521752"/>
              <a:gd name="connsiteY12" fmla="*/ 145457 h 1882552"/>
              <a:gd name="connsiteX13" fmla="*/ 7521752 w 7521752"/>
              <a:gd name="connsiteY13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868226 w 7521752"/>
              <a:gd name="connsiteY8" fmla="*/ 1600735 h 1882552"/>
              <a:gd name="connsiteX9" fmla="*/ 6119562 w 7521752"/>
              <a:gd name="connsiteY9" fmla="*/ 899556 h 1882552"/>
              <a:gd name="connsiteX10" fmla="*/ 6556093 w 7521752"/>
              <a:gd name="connsiteY10" fmla="*/ 1587505 h 1882552"/>
              <a:gd name="connsiteX11" fmla="*/ 7071993 w 7521752"/>
              <a:gd name="connsiteY11" fmla="*/ 145457 h 1882552"/>
              <a:gd name="connsiteX12" fmla="*/ 7521752 w 7521752"/>
              <a:gd name="connsiteY12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119562 w 7521752"/>
              <a:gd name="connsiteY8" fmla="*/ 899556 h 1882552"/>
              <a:gd name="connsiteX9" fmla="*/ 6556093 w 7521752"/>
              <a:gd name="connsiteY9" fmla="*/ 1587505 h 1882552"/>
              <a:gd name="connsiteX10" fmla="*/ 7071993 w 7521752"/>
              <a:gd name="connsiteY10" fmla="*/ 145457 h 1882552"/>
              <a:gd name="connsiteX11" fmla="*/ 7521752 w 7521752"/>
              <a:gd name="connsiteY11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556093 w 7521752"/>
              <a:gd name="connsiteY8" fmla="*/ 1587505 h 1882552"/>
              <a:gd name="connsiteX9" fmla="*/ 7071993 w 7521752"/>
              <a:gd name="connsiteY9" fmla="*/ 145457 h 1882552"/>
              <a:gd name="connsiteX10" fmla="*/ 7521752 w 7521752"/>
              <a:gd name="connsiteY10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071993 w 7521752"/>
              <a:gd name="connsiteY8" fmla="*/ 145457 h 1882552"/>
              <a:gd name="connsiteX9" fmla="*/ 7521752 w 7521752"/>
              <a:gd name="connsiteY9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521752 w 7521752"/>
              <a:gd name="connsiteY8" fmla="*/ 1799182 h 1882552"/>
              <a:gd name="connsiteX0" fmla="*/ 700858 w 3823066"/>
              <a:gd name="connsiteY0" fmla="*/ 1522581 h 1882552"/>
              <a:gd name="connsiteX1" fmla="*/ 1348666 w 3823066"/>
              <a:gd name="connsiteY1" fmla="*/ 1213824 h 1882552"/>
              <a:gd name="connsiteX2" fmla="*/ 2104184 w 3823066"/>
              <a:gd name="connsiteY2" fmla="*/ 816077 h 1882552"/>
              <a:gd name="connsiteX3" fmla="*/ 2730470 w 3823066"/>
              <a:gd name="connsiteY3" fmla="*/ 415770 h 1882552"/>
              <a:gd name="connsiteX4" fmla="*/ 3314720 w 3823066"/>
              <a:gd name="connsiteY4" fmla="*/ 56651 h 1882552"/>
              <a:gd name="connsiteX5" fmla="*/ 407644 w 3823066"/>
              <a:gd name="connsiteY5" fmla="*/ 1691353 h 1882552"/>
              <a:gd name="connsiteX6" fmla="*/ 387747 w 3823066"/>
              <a:gd name="connsiteY6" fmla="*/ 1846413 h 1882552"/>
              <a:gd name="connsiteX7" fmla="*/ 3823066 w 3823066"/>
              <a:gd name="connsiteY7" fmla="*/ 1663767 h 1882552"/>
              <a:gd name="connsiteX0" fmla="*/ 667044 w 3388213"/>
              <a:gd name="connsiteY0" fmla="*/ 1522581 h 1870212"/>
              <a:gd name="connsiteX1" fmla="*/ 1314852 w 3388213"/>
              <a:gd name="connsiteY1" fmla="*/ 1213824 h 1870212"/>
              <a:gd name="connsiteX2" fmla="*/ 2070370 w 3388213"/>
              <a:gd name="connsiteY2" fmla="*/ 816077 h 1870212"/>
              <a:gd name="connsiteX3" fmla="*/ 2696656 w 3388213"/>
              <a:gd name="connsiteY3" fmla="*/ 415770 h 1870212"/>
              <a:gd name="connsiteX4" fmla="*/ 3280906 w 3388213"/>
              <a:gd name="connsiteY4" fmla="*/ 56651 h 1870212"/>
              <a:gd name="connsiteX5" fmla="*/ 373830 w 3388213"/>
              <a:gd name="connsiteY5" fmla="*/ 1691353 h 1870212"/>
              <a:gd name="connsiteX6" fmla="*/ 353933 w 3388213"/>
              <a:gd name="connsiteY6" fmla="*/ 1846413 h 1870212"/>
              <a:gd name="connsiteX7" fmla="*/ 3267141 w 3388213"/>
              <a:gd name="connsiteY7" fmla="*/ 1861323 h 1870212"/>
              <a:gd name="connsiteX0" fmla="*/ 316957 w 3655473"/>
              <a:gd name="connsiteY0" fmla="*/ 1504788 h 1869710"/>
              <a:gd name="connsiteX1" fmla="*/ 964765 w 3655473"/>
              <a:gd name="connsiteY1" fmla="*/ 1196031 h 1869710"/>
              <a:gd name="connsiteX2" fmla="*/ 1720283 w 3655473"/>
              <a:gd name="connsiteY2" fmla="*/ 798284 h 1869710"/>
              <a:gd name="connsiteX3" fmla="*/ 2346569 w 3655473"/>
              <a:gd name="connsiteY3" fmla="*/ 397977 h 1869710"/>
              <a:gd name="connsiteX4" fmla="*/ 2930819 w 3655473"/>
              <a:gd name="connsiteY4" fmla="*/ 38858 h 1869710"/>
              <a:gd name="connsiteX5" fmla="*/ 3509187 w 3655473"/>
              <a:gd name="connsiteY5" fmla="*/ 1377226 h 1869710"/>
              <a:gd name="connsiteX6" fmla="*/ 3846 w 3655473"/>
              <a:gd name="connsiteY6" fmla="*/ 1828620 h 1869710"/>
              <a:gd name="connsiteX7" fmla="*/ 2917054 w 3655473"/>
              <a:gd name="connsiteY7" fmla="*/ 1843530 h 1869710"/>
              <a:gd name="connsiteX0" fmla="*/ 964208 w 4302724"/>
              <a:gd name="connsiteY0" fmla="*/ 1504788 h 1835571"/>
              <a:gd name="connsiteX1" fmla="*/ 1612016 w 4302724"/>
              <a:gd name="connsiteY1" fmla="*/ 1196031 h 1835571"/>
              <a:gd name="connsiteX2" fmla="*/ 2367534 w 4302724"/>
              <a:gd name="connsiteY2" fmla="*/ 798284 h 1835571"/>
              <a:gd name="connsiteX3" fmla="*/ 2993820 w 4302724"/>
              <a:gd name="connsiteY3" fmla="*/ 397977 h 1835571"/>
              <a:gd name="connsiteX4" fmla="*/ 3578070 w 4302724"/>
              <a:gd name="connsiteY4" fmla="*/ 38858 h 1835571"/>
              <a:gd name="connsiteX5" fmla="*/ 4156438 w 4302724"/>
              <a:gd name="connsiteY5" fmla="*/ 1377226 h 1835571"/>
              <a:gd name="connsiteX6" fmla="*/ 651097 w 4302724"/>
              <a:gd name="connsiteY6" fmla="*/ 1828620 h 1835571"/>
              <a:gd name="connsiteX7" fmla="*/ 699749 w 4302724"/>
              <a:gd name="connsiteY7" fmla="*/ 1660086 h 1835571"/>
              <a:gd name="connsiteX0" fmla="*/ 931385 w 3744636"/>
              <a:gd name="connsiteY0" fmla="*/ 1532318 h 1995313"/>
              <a:gd name="connsiteX1" fmla="*/ 1579193 w 3744636"/>
              <a:gd name="connsiteY1" fmla="*/ 1223561 h 1995313"/>
              <a:gd name="connsiteX2" fmla="*/ 2334711 w 3744636"/>
              <a:gd name="connsiteY2" fmla="*/ 825814 h 1995313"/>
              <a:gd name="connsiteX3" fmla="*/ 2960997 w 3744636"/>
              <a:gd name="connsiteY3" fmla="*/ 425507 h 1995313"/>
              <a:gd name="connsiteX4" fmla="*/ 3545247 w 3744636"/>
              <a:gd name="connsiteY4" fmla="*/ 66388 h 1995313"/>
              <a:gd name="connsiteX5" fmla="*/ 3488615 w 3744636"/>
              <a:gd name="connsiteY5" fmla="*/ 1856312 h 1995313"/>
              <a:gd name="connsiteX6" fmla="*/ 618274 w 3744636"/>
              <a:gd name="connsiteY6" fmla="*/ 1856150 h 1995313"/>
              <a:gd name="connsiteX7" fmla="*/ 666926 w 3744636"/>
              <a:gd name="connsiteY7" fmla="*/ 1687616 h 1995313"/>
              <a:gd name="connsiteX0" fmla="*/ 910818 w 3719994"/>
              <a:gd name="connsiteY0" fmla="*/ 1532318 h 1990412"/>
              <a:gd name="connsiteX1" fmla="*/ 1558626 w 3719994"/>
              <a:gd name="connsiteY1" fmla="*/ 1223561 h 1990412"/>
              <a:gd name="connsiteX2" fmla="*/ 2314144 w 3719994"/>
              <a:gd name="connsiteY2" fmla="*/ 825814 h 1990412"/>
              <a:gd name="connsiteX3" fmla="*/ 2940430 w 3719994"/>
              <a:gd name="connsiteY3" fmla="*/ 425507 h 1990412"/>
              <a:gd name="connsiteX4" fmla="*/ 3524680 w 3719994"/>
              <a:gd name="connsiteY4" fmla="*/ 66388 h 1990412"/>
              <a:gd name="connsiteX5" fmla="*/ 3468048 w 3719994"/>
              <a:gd name="connsiteY5" fmla="*/ 1856312 h 1990412"/>
              <a:gd name="connsiteX6" fmla="*/ 654151 w 3719994"/>
              <a:gd name="connsiteY6" fmla="*/ 1842039 h 1990412"/>
              <a:gd name="connsiteX7" fmla="*/ 646359 w 3719994"/>
              <a:gd name="connsiteY7" fmla="*/ 1687616 h 1990412"/>
              <a:gd name="connsiteX0" fmla="*/ 791912 w 3601088"/>
              <a:gd name="connsiteY0" fmla="*/ 1532318 h 2108950"/>
              <a:gd name="connsiteX1" fmla="*/ 1439720 w 3601088"/>
              <a:gd name="connsiteY1" fmla="*/ 1223561 h 2108950"/>
              <a:gd name="connsiteX2" fmla="*/ 2195238 w 3601088"/>
              <a:gd name="connsiteY2" fmla="*/ 825814 h 2108950"/>
              <a:gd name="connsiteX3" fmla="*/ 2821524 w 3601088"/>
              <a:gd name="connsiteY3" fmla="*/ 425507 h 2108950"/>
              <a:gd name="connsiteX4" fmla="*/ 3405774 w 3601088"/>
              <a:gd name="connsiteY4" fmla="*/ 66388 h 2108950"/>
              <a:gd name="connsiteX5" fmla="*/ 3349142 w 3601088"/>
              <a:gd name="connsiteY5" fmla="*/ 1856312 h 2108950"/>
              <a:gd name="connsiteX6" fmla="*/ 535245 w 3601088"/>
              <a:gd name="connsiteY6" fmla="*/ 1842039 h 2108950"/>
              <a:gd name="connsiteX7" fmla="*/ 527453 w 3601088"/>
              <a:gd name="connsiteY7" fmla="*/ 1687616 h 2108950"/>
              <a:gd name="connsiteX0" fmla="*/ 271498 w 3080674"/>
              <a:gd name="connsiteY0" fmla="*/ 1532318 h 2108950"/>
              <a:gd name="connsiteX1" fmla="*/ 919306 w 3080674"/>
              <a:gd name="connsiteY1" fmla="*/ 1223561 h 2108950"/>
              <a:gd name="connsiteX2" fmla="*/ 1674824 w 3080674"/>
              <a:gd name="connsiteY2" fmla="*/ 825814 h 2108950"/>
              <a:gd name="connsiteX3" fmla="*/ 2301110 w 3080674"/>
              <a:gd name="connsiteY3" fmla="*/ 425507 h 2108950"/>
              <a:gd name="connsiteX4" fmla="*/ 2885360 w 3080674"/>
              <a:gd name="connsiteY4" fmla="*/ 66388 h 2108950"/>
              <a:gd name="connsiteX5" fmla="*/ 2828728 w 3080674"/>
              <a:gd name="connsiteY5" fmla="*/ 1856312 h 2108950"/>
              <a:gd name="connsiteX6" fmla="*/ 14831 w 3080674"/>
              <a:gd name="connsiteY6" fmla="*/ 1842039 h 2108950"/>
              <a:gd name="connsiteX7" fmla="*/ 7039 w 3080674"/>
              <a:gd name="connsiteY7" fmla="*/ 1687616 h 2108950"/>
              <a:gd name="connsiteX0" fmla="*/ 264459 w 3073635"/>
              <a:gd name="connsiteY0" fmla="*/ 1532318 h 2108950"/>
              <a:gd name="connsiteX1" fmla="*/ 912267 w 3073635"/>
              <a:gd name="connsiteY1" fmla="*/ 1223561 h 2108950"/>
              <a:gd name="connsiteX2" fmla="*/ 1667785 w 3073635"/>
              <a:gd name="connsiteY2" fmla="*/ 825814 h 2108950"/>
              <a:gd name="connsiteX3" fmla="*/ 2294071 w 3073635"/>
              <a:gd name="connsiteY3" fmla="*/ 425507 h 2108950"/>
              <a:gd name="connsiteX4" fmla="*/ 2878321 w 3073635"/>
              <a:gd name="connsiteY4" fmla="*/ 66388 h 2108950"/>
              <a:gd name="connsiteX5" fmla="*/ 2821689 w 3073635"/>
              <a:gd name="connsiteY5" fmla="*/ 1856312 h 2108950"/>
              <a:gd name="connsiteX6" fmla="*/ 7792 w 3073635"/>
              <a:gd name="connsiteY6" fmla="*/ 1842039 h 2108950"/>
              <a:gd name="connsiteX7" fmla="*/ 0 w 3073635"/>
              <a:gd name="connsiteY7" fmla="*/ 1687616 h 2108950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0 w 4103746"/>
              <a:gd name="connsiteY7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237662 w 4103746"/>
              <a:gd name="connsiteY7" fmla="*/ 1457295 h 2082727"/>
              <a:gd name="connsiteX8" fmla="*/ 0 w 4103746"/>
              <a:gd name="connsiteY8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1013773 w 4103746"/>
              <a:gd name="connsiteY7" fmla="*/ 1654850 h 2082727"/>
              <a:gd name="connsiteX8" fmla="*/ 0 w 4103746"/>
              <a:gd name="connsiteY8" fmla="*/ 2082727 h 2082727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13478 w 3247224"/>
              <a:gd name="connsiteY8" fmla="*/ 1602949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309354 w 3118530"/>
              <a:gd name="connsiteY0" fmla="*/ 1532318 h 2128096"/>
              <a:gd name="connsiteX1" fmla="*/ 957162 w 3118530"/>
              <a:gd name="connsiteY1" fmla="*/ 1223561 h 2128096"/>
              <a:gd name="connsiteX2" fmla="*/ 1712680 w 3118530"/>
              <a:gd name="connsiteY2" fmla="*/ 825814 h 2128096"/>
              <a:gd name="connsiteX3" fmla="*/ 2338966 w 3118530"/>
              <a:gd name="connsiteY3" fmla="*/ 425507 h 2128096"/>
              <a:gd name="connsiteX4" fmla="*/ 2923216 w 3118530"/>
              <a:gd name="connsiteY4" fmla="*/ 66388 h 2128096"/>
              <a:gd name="connsiteX5" fmla="*/ 2866584 w 3118530"/>
              <a:gd name="connsiteY5" fmla="*/ 1856312 h 2128096"/>
              <a:gd name="connsiteX6" fmla="*/ 52687 w 3118530"/>
              <a:gd name="connsiteY6" fmla="*/ 1842039 h 2128096"/>
              <a:gd name="connsiteX7" fmla="*/ 28557 w 3118530"/>
              <a:gd name="connsiteY7" fmla="*/ 1654850 h 2128096"/>
              <a:gd name="connsiteX8" fmla="*/ 298895 w 3118530"/>
              <a:gd name="connsiteY8" fmla="*/ 1588838 h 2128096"/>
              <a:gd name="connsiteX0" fmla="*/ 309028 w 3118204"/>
              <a:gd name="connsiteY0" fmla="*/ 1532318 h 2128096"/>
              <a:gd name="connsiteX1" fmla="*/ 956836 w 3118204"/>
              <a:gd name="connsiteY1" fmla="*/ 1223561 h 2128096"/>
              <a:gd name="connsiteX2" fmla="*/ 1712354 w 3118204"/>
              <a:gd name="connsiteY2" fmla="*/ 825814 h 2128096"/>
              <a:gd name="connsiteX3" fmla="*/ 2338640 w 3118204"/>
              <a:gd name="connsiteY3" fmla="*/ 425507 h 2128096"/>
              <a:gd name="connsiteX4" fmla="*/ 2922890 w 3118204"/>
              <a:gd name="connsiteY4" fmla="*/ 66388 h 2128096"/>
              <a:gd name="connsiteX5" fmla="*/ 2866258 w 3118204"/>
              <a:gd name="connsiteY5" fmla="*/ 1856312 h 2128096"/>
              <a:gd name="connsiteX6" fmla="*/ 52361 w 3118204"/>
              <a:gd name="connsiteY6" fmla="*/ 1842039 h 2128096"/>
              <a:gd name="connsiteX7" fmla="*/ 28231 w 3118204"/>
              <a:gd name="connsiteY7" fmla="*/ 1654850 h 2128096"/>
              <a:gd name="connsiteX8" fmla="*/ 304919 w 3118204"/>
              <a:gd name="connsiteY8" fmla="*/ 1604713 h 2128096"/>
              <a:gd name="connsiteX0" fmla="*/ 300925 w 3110101"/>
              <a:gd name="connsiteY0" fmla="*/ 1532318 h 2128096"/>
              <a:gd name="connsiteX1" fmla="*/ 948733 w 3110101"/>
              <a:gd name="connsiteY1" fmla="*/ 1223561 h 2128096"/>
              <a:gd name="connsiteX2" fmla="*/ 1704251 w 3110101"/>
              <a:gd name="connsiteY2" fmla="*/ 825814 h 2128096"/>
              <a:gd name="connsiteX3" fmla="*/ 2330537 w 3110101"/>
              <a:gd name="connsiteY3" fmla="*/ 425507 h 2128096"/>
              <a:gd name="connsiteX4" fmla="*/ 2914787 w 3110101"/>
              <a:gd name="connsiteY4" fmla="*/ 66388 h 2128096"/>
              <a:gd name="connsiteX5" fmla="*/ 2858155 w 3110101"/>
              <a:gd name="connsiteY5" fmla="*/ 1856312 h 2128096"/>
              <a:gd name="connsiteX6" fmla="*/ 44258 w 3110101"/>
              <a:gd name="connsiteY6" fmla="*/ 1842039 h 2128096"/>
              <a:gd name="connsiteX7" fmla="*/ 20128 w 3110101"/>
              <a:gd name="connsiteY7" fmla="*/ 1654850 h 2128096"/>
              <a:gd name="connsiteX8" fmla="*/ 296816 w 3110101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445471 w 3254647"/>
              <a:gd name="connsiteY0" fmla="*/ 1532318 h 2128096"/>
              <a:gd name="connsiteX1" fmla="*/ 1093279 w 3254647"/>
              <a:gd name="connsiteY1" fmla="*/ 1223561 h 2128096"/>
              <a:gd name="connsiteX2" fmla="*/ 1848797 w 3254647"/>
              <a:gd name="connsiteY2" fmla="*/ 825814 h 2128096"/>
              <a:gd name="connsiteX3" fmla="*/ 2475083 w 3254647"/>
              <a:gd name="connsiteY3" fmla="*/ 425507 h 2128096"/>
              <a:gd name="connsiteX4" fmla="*/ 3059333 w 3254647"/>
              <a:gd name="connsiteY4" fmla="*/ 66388 h 2128096"/>
              <a:gd name="connsiteX5" fmla="*/ 3002701 w 3254647"/>
              <a:gd name="connsiteY5" fmla="*/ 1856312 h 2128096"/>
              <a:gd name="connsiteX6" fmla="*/ 188804 w 3254647"/>
              <a:gd name="connsiteY6" fmla="*/ 1842039 h 2128096"/>
              <a:gd name="connsiteX7" fmla="*/ 164674 w 3254647"/>
              <a:gd name="connsiteY7" fmla="*/ 1654850 h 2128096"/>
              <a:gd name="connsiteX8" fmla="*/ 441362 w 3254647"/>
              <a:gd name="connsiteY8" fmla="*/ 1604713 h 2128096"/>
              <a:gd name="connsiteX0" fmla="*/ 404702 w 3213878"/>
              <a:gd name="connsiteY0" fmla="*/ 1532318 h 1993606"/>
              <a:gd name="connsiteX1" fmla="*/ 1052510 w 3213878"/>
              <a:gd name="connsiteY1" fmla="*/ 1223561 h 1993606"/>
              <a:gd name="connsiteX2" fmla="*/ 1808028 w 3213878"/>
              <a:gd name="connsiteY2" fmla="*/ 825814 h 1993606"/>
              <a:gd name="connsiteX3" fmla="*/ 2434314 w 3213878"/>
              <a:gd name="connsiteY3" fmla="*/ 425507 h 1993606"/>
              <a:gd name="connsiteX4" fmla="*/ 3018564 w 3213878"/>
              <a:gd name="connsiteY4" fmla="*/ 66388 h 1993606"/>
              <a:gd name="connsiteX5" fmla="*/ 2961932 w 3213878"/>
              <a:gd name="connsiteY5" fmla="*/ 1856312 h 1993606"/>
              <a:gd name="connsiteX6" fmla="*/ 148035 w 3213878"/>
              <a:gd name="connsiteY6" fmla="*/ 1842039 h 1993606"/>
              <a:gd name="connsiteX7" fmla="*/ 400593 w 3213878"/>
              <a:gd name="connsiteY7" fmla="*/ 1604713 h 1993606"/>
              <a:gd name="connsiteX0" fmla="*/ 472184 w 3281360"/>
              <a:gd name="connsiteY0" fmla="*/ 1532318 h 1991636"/>
              <a:gd name="connsiteX1" fmla="*/ 1119992 w 3281360"/>
              <a:gd name="connsiteY1" fmla="*/ 1223561 h 1991636"/>
              <a:gd name="connsiteX2" fmla="*/ 1875510 w 3281360"/>
              <a:gd name="connsiteY2" fmla="*/ 825814 h 1991636"/>
              <a:gd name="connsiteX3" fmla="*/ 2501796 w 3281360"/>
              <a:gd name="connsiteY3" fmla="*/ 425507 h 1991636"/>
              <a:gd name="connsiteX4" fmla="*/ 3086046 w 3281360"/>
              <a:gd name="connsiteY4" fmla="*/ 66388 h 1991636"/>
              <a:gd name="connsiteX5" fmla="*/ 3029414 w 3281360"/>
              <a:gd name="connsiteY5" fmla="*/ 1856312 h 1991636"/>
              <a:gd name="connsiteX6" fmla="*/ 215517 w 3281360"/>
              <a:gd name="connsiteY6" fmla="*/ 1842039 h 1991636"/>
              <a:gd name="connsiteX7" fmla="*/ 229950 w 3281360"/>
              <a:gd name="connsiteY7" fmla="*/ 1655513 h 1991636"/>
              <a:gd name="connsiteX0" fmla="*/ 270965 w 3080141"/>
              <a:gd name="connsiteY0" fmla="*/ 1532318 h 2122960"/>
              <a:gd name="connsiteX1" fmla="*/ 918773 w 3080141"/>
              <a:gd name="connsiteY1" fmla="*/ 1223561 h 2122960"/>
              <a:gd name="connsiteX2" fmla="*/ 1674291 w 3080141"/>
              <a:gd name="connsiteY2" fmla="*/ 825814 h 2122960"/>
              <a:gd name="connsiteX3" fmla="*/ 2300577 w 3080141"/>
              <a:gd name="connsiteY3" fmla="*/ 425507 h 2122960"/>
              <a:gd name="connsiteX4" fmla="*/ 2884827 w 3080141"/>
              <a:gd name="connsiteY4" fmla="*/ 66388 h 2122960"/>
              <a:gd name="connsiteX5" fmla="*/ 2828195 w 3080141"/>
              <a:gd name="connsiteY5" fmla="*/ 1856312 h 2122960"/>
              <a:gd name="connsiteX6" fmla="*/ 14298 w 3080141"/>
              <a:gd name="connsiteY6" fmla="*/ 1842039 h 2122960"/>
              <a:gd name="connsiteX7" fmla="*/ 28731 w 3080141"/>
              <a:gd name="connsiteY7" fmla="*/ 1655513 h 2122960"/>
              <a:gd name="connsiteX0" fmla="*/ 480115 w 3289291"/>
              <a:gd name="connsiteY0" fmla="*/ 1532318 h 2007003"/>
              <a:gd name="connsiteX1" fmla="*/ 1127923 w 3289291"/>
              <a:gd name="connsiteY1" fmla="*/ 1223561 h 2007003"/>
              <a:gd name="connsiteX2" fmla="*/ 1883441 w 3289291"/>
              <a:gd name="connsiteY2" fmla="*/ 825814 h 2007003"/>
              <a:gd name="connsiteX3" fmla="*/ 2509727 w 3289291"/>
              <a:gd name="connsiteY3" fmla="*/ 425507 h 2007003"/>
              <a:gd name="connsiteX4" fmla="*/ 3093977 w 3289291"/>
              <a:gd name="connsiteY4" fmla="*/ 66388 h 2007003"/>
              <a:gd name="connsiteX5" fmla="*/ 3037345 w 3289291"/>
              <a:gd name="connsiteY5" fmla="*/ 1856312 h 2007003"/>
              <a:gd name="connsiteX6" fmla="*/ 223448 w 3289291"/>
              <a:gd name="connsiteY6" fmla="*/ 1842039 h 2007003"/>
              <a:gd name="connsiteX7" fmla="*/ 215656 w 3289291"/>
              <a:gd name="connsiteY7" fmla="*/ 1284038 h 2007003"/>
              <a:gd name="connsiteX0" fmla="*/ 433682 w 3242858"/>
              <a:gd name="connsiteY0" fmla="*/ 1532318 h 2007003"/>
              <a:gd name="connsiteX1" fmla="*/ 1081490 w 3242858"/>
              <a:gd name="connsiteY1" fmla="*/ 1223561 h 2007003"/>
              <a:gd name="connsiteX2" fmla="*/ 1837008 w 3242858"/>
              <a:gd name="connsiteY2" fmla="*/ 825814 h 2007003"/>
              <a:gd name="connsiteX3" fmla="*/ 2463294 w 3242858"/>
              <a:gd name="connsiteY3" fmla="*/ 425507 h 2007003"/>
              <a:gd name="connsiteX4" fmla="*/ 3047544 w 3242858"/>
              <a:gd name="connsiteY4" fmla="*/ 66388 h 2007003"/>
              <a:gd name="connsiteX5" fmla="*/ 2990912 w 3242858"/>
              <a:gd name="connsiteY5" fmla="*/ 1856312 h 2007003"/>
              <a:gd name="connsiteX6" fmla="*/ 177015 w 3242858"/>
              <a:gd name="connsiteY6" fmla="*/ 1842039 h 2007003"/>
              <a:gd name="connsiteX7" fmla="*/ 169223 w 3242858"/>
              <a:gd name="connsiteY7" fmla="*/ 1284038 h 2007003"/>
              <a:gd name="connsiteX0" fmla="*/ 426293 w 3235469"/>
              <a:gd name="connsiteY0" fmla="*/ 1532318 h 1991880"/>
              <a:gd name="connsiteX1" fmla="*/ 1074101 w 3235469"/>
              <a:gd name="connsiteY1" fmla="*/ 1223561 h 1991880"/>
              <a:gd name="connsiteX2" fmla="*/ 1829619 w 3235469"/>
              <a:gd name="connsiteY2" fmla="*/ 825814 h 1991880"/>
              <a:gd name="connsiteX3" fmla="*/ 2455905 w 3235469"/>
              <a:gd name="connsiteY3" fmla="*/ 425507 h 1991880"/>
              <a:gd name="connsiteX4" fmla="*/ 3040155 w 3235469"/>
              <a:gd name="connsiteY4" fmla="*/ 66388 h 1991880"/>
              <a:gd name="connsiteX5" fmla="*/ 2983523 w 3235469"/>
              <a:gd name="connsiteY5" fmla="*/ 1856312 h 1991880"/>
              <a:gd name="connsiteX6" fmla="*/ 169626 w 3235469"/>
              <a:gd name="connsiteY6" fmla="*/ 1842039 h 1991880"/>
              <a:gd name="connsiteX7" fmla="*/ 190409 w 3235469"/>
              <a:gd name="connsiteY7" fmla="*/ 1649163 h 1991880"/>
              <a:gd name="connsiteX0" fmla="*/ 526055 w 3335231"/>
              <a:gd name="connsiteY0" fmla="*/ 1532318 h 1988218"/>
              <a:gd name="connsiteX1" fmla="*/ 1173863 w 3335231"/>
              <a:gd name="connsiteY1" fmla="*/ 1223561 h 1988218"/>
              <a:gd name="connsiteX2" fmla="*/ 1929381 w 3335231"/>
              <a:gd name="connsiteY2" fmla="*/ 825814 h 1988218"/>
              <a:gd name="connsiteX3" fmla="*/ 2555667 w 3335231"/>
              <a:gd name="connsiteY3" fmla="*/ 425507 h 1988218"/>
              <a:gd name="connsiteX4" fmla="*/ 3139917 w 3335231"/>
              <a:gd name="connsiteY4" fmla="*/ 66388 h 1988218"/>
              <a:gd name="connsiteX5" fmla="*/ 3083285 w 3335231"/>
              <a:gd name="connsiteY5" fmla="*/ 1856312 h 1988218"/>
              <a:gd name="connsiteX6" fmla="*/ 269388 w 3335231"/>
              <a:gd name="connsiteY6" fmla="*/ 1842039 h 1988218"/>
              <a:gd name="connsiteX7" fmla="*/ 115435 w 3335231"/>
              <a:gd name="connsiteY7" fmla="*/ 1746221 h 1988218"/>
              <a:gd name="connsiteX8" fmla="*/ 290171 w 3335231"/>
              <a:gd name="connsiteY8" fmla="*/ 1649163 h 1988218"/>
              <a:gd name="connsiteX0" fmla="*/ 465334 w 3274510"/>
              <a:gd name="connsiteY0" fmla="*/ 1532318 h 1987984"/>
              <a:gd name="connsiteX1" fmla="*/ 1113142 w 3274510"/>
              <a:gd name="connsiteY1" fmla="*/ 1223561 h 1987984"/>
              <a:gd name="connsiteX2" fmla="*/ 1868660 w 3274510"/>
              <a:gd name="connsiteY2" fmla="*/ 825814 h 1987984"/>
              <a:gd name="connsiteX3" fmla="*/ 2494946 w 3274510"/>
              <a:gd name="connsiteY3" fmla="*/ 425507 h 1987984"/>
              <a:gd name="connsiteX4" fmla="*/ 3079196 w 3274510"/>
              <a:gd name="connsiteY4" fmla="*/ 66388 h 1987984"/>
              <a:gd name="connsiteX5" fmla="*/ 3022564 w 3274510"/>
              <a:gd name="connsiteY5" fmla="*/ 1856312 h 1987984"/>
              <a:gd name="connsiteX6" fmla="*/ 208667 w 3274510"/>
              <a:gd name="connsiteY6" fmla="*/ 1842039 h 1987984"/>
              <a:gd name="connsiteX7" fmla="*/ 210289 w 3274510"/>
              <a:gd name="connsiteY7" fmla="*/ 1752571 h 1987984"/>
              <a:gd name="connsiteX8" fmla="*/ 229450 w 3274510"/>
              <a:gd name="connsiteY8" fmla="*/ 1649163 h 1987984"/>
              <a:gd name="connsiteX0" fmla="*/ 544587 w 3353763"/>
              <a:gd name="connsiteY0" fmla="*/ 1532318 h 1985445"/>
              <a:gd name="connsiteX1" fmla="*/ 1192395 w 3353763"/>
              <a:gd name="connsiteY1" fmla="*/ 1223561 h 1985445"/>
              <a:gd name="connsiteX2" fmla="*/ 1947913 w 3353763"/>
              <a:gd name="connsiteY2" fmla="*/ 825814 h 1985445"/>
              <a:gd name="connsiteX3" fmla="*/ 2574199 w 3353763"/>
              <a:gd name="connsiteY3" fmla="*/ 425507 h 1985445"/>
              <a:gd name="connsiteX4" fmla="*/ 3158449 w 3353763"/>
              <a:gd name="connsiteY4" fmla="*/ 66388 h 1985445"/>
              <a:gd name="connsiteX5" fmla="*/ 3101817 w 3353763"/>
              <a:gd name="connsiteY5" fmla="*/ 1856312 h 1985445"/>
              <a:gd name="connsiteX6" fmla="*/ 287920 w 3353763"/>
              <a:gd name="connsiteY6" fmla="*/ 1842039 h 1985445"/>
              <a:gd name="connsiteX7" fmla="*/ 92691 w 3353763"/>
              <a:gd name="connsiteY7" fmla="*/ 1822421 h 1985445"/>
              <a:gd name="connsiteX8" fmla="*/ 289542 w 3353763"/>
              <a:gd name="connsiteY8" fmla="*/ 1752571 h 1985445"/>
              <a:gd name="connsiteX9" fmla="*/ 308703 w 3353763"/>
              <a:gd name="connsiteY9" fmla="*/ 1649163 h 1985445"/>
              <a:gd name="connsiteX0" fmla="*/ 462526 w 3271702"/>
              <a:gd name="connsiteY0" fmla="*/ 1532318 h 1986360"/>
              <a:gd name="connsiteX1" fmla="*/ 1110334 w 3271702"/>
              <a:gd name="connsiteY1" fmla="*/ 1223561 h 1986360"/>
              <a:gd name="connsiteX2" fmla="*/ 1865852 w 3271702"/>
              <a:gd name="connsiteY2" fmla="*/ 825814 h 1986360"/>
              <a:gd name="connsiteX3" fmla="*/ 2492138 w 3271702"/>
              <a:gd name="connsiteY3" fmla="*/ 425507 h 1986360"/>
              <a:gd name="connsiteX4" fmla="*/ 3076388 w 3271702"/>
              <a:gd name="connsiteY4" fmla="*/ 66388 h 1986360"/>
              <a:gd name="connsiteX5" fmla="*/ 3019756 w 3271702"/>
              <a:gd name="connsiteY5" fmla="*/ 1856312 h 1986360"/>
              <a:gd name="connsiteX6" fmla="*/ 205859 w 3271702"/>
              <a:gd name="connsiteY6" fmla="*/ 1842039 h 1986360"/>
              <a:gd name="connsiteX7" fmla="*/ 213830 w 3271702"/>
              <a:gd name="connsiteY7" fmla="*/ 1797021 h 1986360"/>
              <a:gd name="connsiteX8" fmla="*/ 207481 w 3271702"/>
              <a:gd name="connsiteY8" fmla="*/ 1752571 h 1986360"/>
              <a:gd name="connsiteX9" fmla="*/ 226642 w 3271702"/>
              <a:gd name="connsiteY9" fmla="*/ 1649163 h 1986360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36680 w 3078677"/>
              <a:gd name="connsiteY10" fmla="*/ 164144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11" fmla="*/ 269501 w 3078677"/>
              <a:gd name="connsiteY11" fmla="*/ 1532318 h 2080542"/>
              <a:gd name="connsiteX0" fmla="*/ 269501 w 3054866"/>
              <a:gd name="connsiteY0" fmla="*/ 1554548 h 2102772"/>
              <a:gd name="connsiteX1" fmla="*/ 917309 w 3054866"/>
              <a:gd name="connsiteY1" fmla="*/ 1245791 h 2102772"/>
              <a:gd name="connsiteX2" fmla="*/ 1672827 w 3054866"/>
              <a:gd name="connsiteY2" fmla="*/ 848044 h 2102772"/>
              <a:gd name="connsiteX3" fmla="*/ 2299113 w 3054866"/>
              <a:gd name="connsiteY3" fmla="*/ 447737 h 2102772"/>
              <a:gd name="connsiteX4" fmla="*/ 2883363 w 3054866"/>
              <a:gd name="connsiteY4" fmla="*/ 88618 h 2102772"/>
              <a:gd name="connsiteX5" fmla="*/ 2826731 w 3054866"/>
              <a:gd name="connsiteY5" fmla="*/ 1878542 h 2102772"/>
              <a:gd name="connsiteX6" fmla="*/ 12834 w 3054866"/>
              <a:gd name="connsiteY6" fmla="*/ 1864269 h 2102772"/>
              <a:gd name="connsiteX7" fmla="*/ 20805 w 3054866"/>
              <a:gd name="connsiteY7" fmla="*/ 1819251 h 2102772"/>
              <a:gd name="connsiteX8" fmla="*/ 14456 w 3054866"/>
              <a:gd name="connsiteY8" fmla="*/ 1774801 h 2102772"/>
              <a:gd name="connsiteX9" fmla="*/ 33617 w 3054866"/>
              <a:gd name="connsiteY9" fmla="*/ 1671393 h 2102772"/>
              <a:gd name="connsiteX10" fmla="*/ 271630 w 3054866"/>
              <a:gd name="connsiteY10" fmla="*/ 1555726 h 2102772"/>
              <a:gd name="connsiteX11" fmla="*/ 269501 w 3054866"/>
              <a:gd name="connsiteY11" fmla="*/ 1554548 h 2102772"/>
              <a:gd name="connsiteX0" fmla="*/ 269501 w 2883364"/>
              <a:gd name="connsiteY0" fmla="*/ 1554548 h 2148669"/>
              <a:gd name="connsiteX1" fmla="*/ 917309 w 2883364"/>
              <a:gd name="connsiteY1" fmla="*/ 1245791 h 2148669"/>
              <a:gd name="connsiteX2" fmla="*/ 1672827 w 2883364"/>
              <a:gd name="connsiteY2" fmla="*/ 848044 h 2148669"/>
              <a:gd name="connsiteX3" fmla="*/ 2299113 w 2883364"/>
              <a:gd name="connsiteY3" fmla="*/ 447737 h 2148669"/>
              <a:gd name="connsiteX4" fmla="*/ 2883363 w 2883364"/>
              <a:gd name="connsiteY4" fmla="*/ 88618 h 2148669"/>
              <a:gd name="connsiteX5" fmla="*/ 2826731 w 2883364"/>
              <a:gd name="connsiteY5" fmla="*/ 1878542 h 2148669"/>
              <a:gd name="connsiteX6" fmla="*/ 12834 w 2883364"/>
              <a:gd name="connsiteY6" fmla="*/ 1864269 h 2148669"/>
              <a:gd name="connsiteX7" fmla="*/ 20805 w 2883364"/>
              <a:gd name="connsiteY7" fmla="*/ 1819251 h 2148669"/>
              <a:gd name="connsiteX8" fmla="*/ 14456 w 2883364"/>
              <a:gd name="connsiteY8" fmla="*/ 1774801 h 2148669"/>
              <a:gd name="connsiteX9" fmla="*/ 33617 w 2883364"/>
              <a:gd name="connsiteY9" fmla="*/ 1671393 h 2148669"/>
              <a:gd name="connsiteX10" fmla="*/ 271630 w 2883364"/>
              <a:gd name="connsiteY10" fmla="*/ 1555726 h 2148669"/>
              <a:gd name="connsiteX11" fmla="*/ 269501 w 2883364"/>
              <a:gd name="connsiteY11" fmla="*/ 1554548 h 2148669"/>
              <a:gd name="connsiteX0" fmla="*/ 465818 w 3117711"/>
              <a:gd name="connsiteY0" fmla="*/ 1529707 h 2004153"/>
              <a:gd name="connsiteX1" fmla="*/ 1113626 w 3117711"/>
              <a:gd name="connsiteY1" fmla="*/ 1220950 h 2004153"/>
              <a:gd name="connsiteX2" fmla="*/ 1869144 w 3117711"/>
              <a:gd name="connsiteY2" fmla="*/ 823203 h 2004153"/>
              <a:gd name="connsiteX3" fmla="*/ 2495430 w 3117711"/>
              <a:gd name="connsiteY3" fmla="*/ 422896 h 2004153"/>
              <a:gd name="connsiteX4" fmla="*/ 3079680 w 3117711"/>
              <a:gd name="connsiteY4" fmla="*/ 63777 h 2004153"/>
              <a:gd name="connsiteX5" fmla="*/ 3067498 w 3117711"/>
              <a:gd name="connsiteY5" fmla="*/ 1812426 h 2004153"/>
              <a:gd name="connsiteX6" fmla="*/ 209151 w 3117711"/>
              <a:gd name="connsiteY6" fmla="*/ 1839428 h 2004153"/>
              <a:gd name="connsiteX7" fmla="*/ 217122 w 3117711"/>
              <a:gd name="connsiteY7" fmla="*/ 1794410 h 2004153"/>
              <a:gd name="connsiteX8" fmla="*/ 210773 w 3117711"/>
              <a:gd name="connsiteY8" fmla="*/ 1749960 h 2004153"/>
              <a:gd name="connsiteX9" fmla="*/ 229934 w 3117711"/>
              <a:gd name="connsiteY9" fmla="*/ 1646552 h 2004153"/>
              <a:gd name="connsiteX10" fmla="*/ 467947 w 3117711"/>
              <a:gd name="connsiteY10" fmla="*/ 1530885 h 2004153"/>
              <a:gd name="connsiteX11" fmla="*/ 465818 w 3117711"/>
              <a:gd name="connsiteY11" fmla="*/ 1529707 h 2004153"/>
              <a:gd name="connsiteX0" fmla="*/ 465818 w 3079974"/>
              <a:gd name="connsiteY0" fmla="*/ 1550578 h 2025024"/>
              <a:gd name="connsiteX1" fmla="*/ 1113626 w 3079974"/>
              <a:gd name="connsiteY1" fmla="*/ 1241821 h 2025024"/>
              <a:gd name="connsiteX2" fmla="*/ 1869144 w 3079974"/>
              <a:gd name="connsiteY2" fmla="*/ 844074 h 2025024"/>
              <a:gd name="connsiteX3" fmla="*/ 2495430 w 3079974"/>
              <a:gd name="connsiteY3" fmla="*/ 443767 h 2025024"/>
              <a:gd name="connsiteX4" fmla="*/ 3079680 w 3079974"/>
              <a:gd name="connsiteY4" fmla="*/ 84648 h 2025024"/>
              <a:gd name="connsiteX5" fmla="*/ 3067498 w 3079974"/>
              <a:gd name="connsiteY5" fmla="*/ 1833297 h 2025024"/>
              <a:gd name="connsiteX6" fmla="*/ 209151 w 3079974"/>
              <a:gd name="connsiteY6" fmla="*/ 1860299 h 2025024"/>
              <a:gd name="connsiteX7" fmla="*/ 217122 w 3079974"/>
              <a:gd name="connsiteY7" fmla="*/ 1815281 h 2025024"/>
              <a:gd name="connsiteX8" fmla="*/ 210773 w 3079974"/>
              <a:gd name="connsiteY8" fmla="*/ 1770831 h 2025024"/>
              <a:gd name="connsiteX9" fmla="*/ 229934 w 3079974"/>
              <a:gd name="connsiteY9" fmla="*/ 1667423 h 2025024"/>
              <a:gd name="connsiteX10" fmla="*/ 467947 w 3079974"/>
              <a:gd name="connsiteY10" fmla="*/ 1551756 h 2025024"/>
              <a:gd name="connsiteX11" fmla="*/ 465818 w 3079974"/>
              <a:gd name="connsiteY11" fmla="*/ 1550578 h 2025024"/>
              <a:gd name="connsiteX0" fmla="*/ 465818 w 3079974"/>
              <a:gd name="connsiteY0" fmla="*/ 1550578 h 2022027"/>
              <a:gd name="connsiteX1" fmla="*/ 1113626 w 3079974"/>
              <a:gd name="connsiteY1" fmla="*/ 1241821 h 2022027"/>
              <a:gd name="connsiteX2" fmla="*/ 1869144 w 3079974"/>
              <a:gd name="connsiteY2" fmla="*/ 844074 h 2022027"/>
              <a:gd name="connsiteX3" fmla="*/ 2495430 w 3079974"/>
              <a:gd name="connsiteY3" fmla="*/ 443767 h 2022027"/>
              <a:gd name="connsiteX4" fmla="*/ 3079680 w 3079974"/>
              <a:gd name="connsiteY4" fmla="*/ 84648 h 2022027"/>
              <a:gd name="connsiteX5" fmla="*/ 3067498 w 3079974"/>
              <a:gd name="connsiteY5" fmla="*/ 1833297 h 2022027"/>
              <a:gd name="connsiteX6" fmla="*/ 209151 w 3079974"/>
              <a:gd name="connsiteY6" fmla="*/ 1860299 h 2022027"/>
              <a:gd name="connsiteX7" fmla="*/ 217122 w 3079974"/>
              <a:gd name="connsiteY7" fmla="*/ 1815281 h 2022027"/>
              <a:gd name="connsiteX8" fmla="*/ 210773 w 3079974"/>
              <a:gd name="connsiteY8" fmla="*/ 1770831 h 2022027"/>
              <a:gd name="connsiteX9" fmla="*/ 229934 w 3079974"/>
              <a:gd name="connsiteY9" fmla="*/ 1667423 h 2022027"/>
              <a:gd name="connsiteX10" fmla="*/ 467947 w 3079974"/>
              <a:gd name="connsiteY10" fmla="*/ 1551756 h 2022027"/>
              <a:gd name="connsiteX11" fmla="*/ 465818 w 3079974"/>
              <a:gd name="connsiteY11" fmla="*/ 1550578 h 2022027"/>
              <a:gd name="connsiteX0" fmla="*/ 465818 w 3280489"/>
              <a:gd name="connsiteY0" fmla="*/ 1550578 h 1964388"/>
              <a:gd name="connsiteX1" fmla="*/ 1113626 w 3280489"/>
              <a:gd name="connsiteY1" fmla="*/ 1241821 h 1964388"/>
              <a:gd name="connsiteX2" fmla="*/ 1869144 w 3280489"/>
              <a:gd name="connsiteY2" fmla="*/ 844074 h 1964388"/>
              <a:gd name="connsiteX3" fmla="*/ 2495430 w 3280489"/>
              <a:gd name="connsiteY3" fmla="*/ 443767 h 1964388"/>
              <a:gd name="connsiteX4" fmla="*/ 3079680 w 3280489"/>
              <a:gd name="connsiteY4" fmla="*/ 84648 h 1964388"/>
              <a:gd name="connsiteX5" fmla="*/ 3067498 w 3280489"/>
              <a:gd name="connsiteY5" fmla="*/ 1833297 h 1964388"/>
              <a:gd name="connsiteX6" fmla="*/ 209151 w 3280489"/>
              <a:gd name="connsiteY6" fmla="*/ 1844424 h 1964388"/>
              <a:gd name="connsiteX7" fmla="*/ 217122 w 3280489"/>
              <a:gd name="connsiteY7" fmla="*/ 1815281 h 1964388"/>
              <a:gd name="connsiteX8" fmla="*/ 210773 w 3280489"/>
              <a:gd name="connsiteY8" fmla="*/ 1770831 h 1964388"/>
              <a:gd name="connsiteX9" fmla="*/ 229934 w 3280489"/>
              <a:gd name="connsiteY9" fmla="*/ 1667423 h 1964388"/>
              <a:gd name="connsiteX10" fmla="*/ 467947 w 3280489"/>
              <a:gd name="connsiteY10" fmla="*/ 1551756 h 1964388"/>
              <a:gd name="connsiteX11" fmla="*/ 465818 w 3280489"/>
              <a:gd name="connsiteY11" fmla="*/ 1550578 h 1964388"/>
              <a:gd name="connsiteX0" fmla="*/ 465818 w 3079974"/>
              <a:gd name="connsiteY0" fmla="*/ 1550578 h 1933346"/>
              <a:gd name="connsiteX1" fmla="*/ 1113626 w 3079974"/>
              <a:gd name="connsiteY1" fmla="*/ 1241821 h 1933346"/>
              <a:gd name="connsiteX2" fmla="*/ 1869144 w 3079974"/>
              <a:gd name="connsiteY2" fmla="*/ 844074 h 1933346"/>
              <a:gd name="connsiteX3" fmla="*/ 2495430 w 3079974"/>
              <a:gd name="connsiteY3" fmla="*/ 443767 h 1933346"/>
              <a:gd name="connsiteX4" fmla="*/ 3079680 w 3079974"/>
              <a:gd name="connsiteY4" fmla="*/ 84648 h 1933346"/>
              <a:gd name="connsiteX5" fmla="*/ 3067498 w 3079974"/>
              <a:gd name="connsiteY5" fmla="*/ 1833297 h 1933346"/>
              <a:gd name="connsiteX6" fmla="*/ 209151 w 3079974"/>
              <a:gd name="connsiteY6" fmla="*/ 1844424 h 1933346"/>
              <a:gd name="connsiteX7" fmla="*/ 217122 w 3079974"/>
              <a:gd name="connsiteY7" fmla="*/ 1815281 h 1933346"/>
              <a:gd name="connsiteX8" fmla="*/ 210773 w 3079974"/>
              <a:gd name="connsiteY8" fmla="*/ 1770831 h 1933346"/>
              <a:gd name="connsiteX9" fmla="*/ 229934 w 3079974"/>
              <a:gd name="connsiteY9" fmla="*/ 1667423 h 1933346"/>
              <a:gd name="connsiteX10" fmla="*/ 467947 w 3079974"/>
              <a:gd name="connsiteY10" fmla="*/ 1551756 h 1933346"/>
              <a:gd name="connsiteX11" fmla="*/ 465818 w 3079974"/>
              <a:gd name="connsiteY11" fmla="*/ 1550578 h 1933346"/>
              <a:gd name="connsiteX0" fmla="*/ 463289 w 3249945"/>
              <a:gd name="connsiteY0" fmla="*/ 1550578 h 1976222"/>
              <a:gd name="connsiteX1" fmla="*/ 1111097 w 3249945"/>
              <a:gd name="connsiteY1" fmla="*/ 1241821 h 1976222"/>
              <a:gd name="connsiteX2" fmla="*/ 1866615 w 3249945"/>
              <a:gd name="connsiteY2" fmla="*/ 844074 h 1976222"/>
              <a:gd name="connsiteX3" fmla="*/ 2492901 w 3249945"/>
              <a:gd name="connsiteY3" fmla="*/ 443767 h 1976222"/>
              <a:gd name="connsiteX4" fmla="*/ 3077151 w 3249945"/>
              <a:gd name="connsiteY4" fmla="*/ 84648 h 1976222"/>
              <a:gd name="connsiteX5" fmla="*/ 3064969 w 3249945"/>
              <a:gd name="connsiteY5" fmla="*/ 1833297 h 1976222"/>
              <a:gd name="connsiteX6" fmla="*/ 3030819 w 3249945"/>
              <a:gd name="connsiteY6" fmla="*/ 1872432 h 1976222"/>
              <a:gd name="connsiteX7" fmla="*/ 206622 w 3249945"/>
              <a:gd name="connsiteY7" fmla="*/ 1844424 h 1976222"/>
              <a:gd name="connsiteX8" fmla="*/ 214593 w 3249945"/>
              <a:gd name="connsiteY8" fmla="*/ 1815281 h 1976222"/>
              <a:gd name="connsiteX9" fmla="*/ 208244 w 3249945"/>
              <a:gd name="connsiteY9" fmla="*/ 1770831 h 1976222"/>
              <a:gd name="connsiteX10" fmla="*/ 227405 w 3249945"/>
              <a:gd name="connsiteY10" fmla="*/ 1667423 h 1976222"/>
              <a:gd name="connsiteX11" fmla="*/ 465418 w 3249945"/>
              <a:gd name="connsiteY11" fmla="*/ 1551756 h 1976222"/>
              <a:gd name="connsiteX12" fmla="*/ 463289 w 3249945"/>
              <a:gd name="connsiteY12" fmla="*/ 1550578 h 1976222"/>
              <a:gd name="connsiteX0" fmla="*/ 415082 w 3068773"/>
              <a:gd name="connsiteY0" fmla="*/ 1550578 h 1972705"/>
              <a:gd name="connsiteX1" fmla="*/ 1062890 w 3068773"/>
              <a:gd name="connsiteY1" fmla="*/ 1241821 h 1972705"/>
              <a:gd name="connsiteX2" fmla="*/ 1818408 w 3068773"/>
              <a:gd name="connsiteY2" fmla="*/ 844074 h 1972705"/>
              <a:gd name="connsiteX3" fmla="*/ 2444694 w 3068773"/>
              <a:gd name="connsiteY3" fmla="*/ 443767 h 1972705"/>
              <a:gd name="connsiteX4" fmla="*/ 3028944 w 3068773"/>
              <a:gd name="connsiteY4" fmla="*/ 84648 h 1972705"/>
              <a:gd name="connsiteX5" fmla="*/ 3016762 w 3068773"/>
              <a:gd name="connsiteY5" fmla="*/ 1833297 h 1972705"/>
              <a:gd name="connsiteX6" fmla="*/ 2331737 w 3068773"/>
              <a:gd name="connsiteY6" fmla="*/ 1862907 h 1972705"/>
              <a:gd name="connsiteX7" fmla="*/ 158415 w 3068773"/>
              <a:gd name="connsiteY7" fmla="*/ 1844424 h 1972705"/>
              <a:gd name="connsiteX8" fmla="*/ 166386 w 3068773"/>
              <a:gd name="connsiteY8" fmla="*/ 1815281 h 1972705"/>
              <a:gd name="connsiteX9" fmla="*/ 160037 w 3068773"/>
              <a:gd name="connsiteY9" fmla="*/ 1770831 h 1972705"/>
              <a:gd name="connsiteX10" fmla="*/ 179198 w 3068773"/>
              <a:gd name="connsiteY10" fmla="*/ 1667423 h 1972705"/>
              <a:gd name="connsiteX11" fmla="*/ 417211 w 3068773"/>
              <a:gd name="connsiteY11" fmla="*/ 1551756 h 1972705"/>
              <a:gd name="connsiteX12" fmla="*/ 415082 w 3068773"/>
              <a:gd name="connsiteY12" fmla="*/ 1550578 h 1972705"/>
              <a:gd name="connsiteX0" fmla="*/ 415082 w 3068773"/>
              <a:gd name="connsiteY0" fmla="*/ 1550578 h 1971825"/>
              <a:gd name="connsiteX1" fmla="*/ 1062890 w 3068773"/>
              <a:gd name="connsiteY1" fmla="*/ 1241821 h 1971825"/>
              <a:gd name="connsiteX2" fmla="*/ 1818408 w 3068773"/>
              <a:gd name="connsiteY2" fmla="*/ 844074 h 1971825"/>
              <a:gd name="connsiteX3" fmla="*/ 2444694 w 3068773"/>
              <a:gd name="connsiteY3" fmla="*/ 443767 h 1971825"/>
              <a:gd name="connsiteX4" fmla="*/ 3028944 w 3068773"/>
              <a:gd name="connsiteY4" fmla="*/ 84648 h 1971825"/>
              <a:gd name="connsiteX5" fmla="*/ 3016762 w 3068773"/>
              <a:gd name="connsiteY5" fmla="*/ 1833297 h 1971825"/>
              <a:gd name="connsiteX6" fmla="*/ 2331737 w 3068773"/>
              <a:gd name="connsiteY6" fmla="*/ 1862907 h 1971825"/>
              <a:gd name="connsiteX7" fmla="*/ 2334912 w 3068773"/>
              <a:gd name="connsiteY7" fmla="*/ 1866083 h 1971825"/>
              <a:gd name="connsiteX8" fmla="*/ 158415 w 3068773"/>
              <a:gd name="connsiteY8" fmla="*/ 1844424 h 1971825"/>
              <a:gd name="connsiteX9" fmla="*/ 166386 w 3068773"/>
              <a:gd name="connsiteY9" fmla="*/ 1815281 h 1971825"/>
              <a:gd name="connsiteX10" fmla="*/ 160037 w 3068773"/>
              <a:gd name="connsiteY10" fmla="*/ 1770831 h 1971825"/>
              <a:gd name="connsiteX11" fmla="*/ 179198 w 3068773"/>
              <a:gd name="connsiteY11" fmla="*/ 1667423 h 1971825"/>
              <a:gd name="connsiteX12" fmla="*/ 417211 w 3068773"/>
              <a:gd name="connsiteY12" fmla="*/ 1551756 h 1971825"/>
              <a:gd name="connsiteX13" fmla="*/ 415082 w 3068773"/>
              <a:gd name="connsiteY13" fmla="*/ 1550578 h 1971825"/>
              <a:gd name="connsiteX0" fmla="*/ 409438 w 3063129"/>
              <a:gd name="connsiteY0" fmla="*/ 1550578 h 1971825"/>
              <a:gd name="connsiteX1" fmla="*/ 1057246 w 3063129"/>
              <a:gd name="connsiteY1" fmla="*/ 1241821 h 1971825"/>
              <a:gd name="connsiteX2" fmla="*/ 1812764 w 3063129"/>
              <a:gd name="connsiteY2" fmla="*/ 844074 h 1971825"/>
              <a:gd name="connsiteX3" fmla="*/ 2439050 w 3063129"/>
              <a:gd name="connsiteY3" fmla="*/ 443767 h 1971825"/>
              <a:gd name="connsiteX4" fmla="*/ 3023300 w 3063129"/>
              <a:gd name="connsiteY4" fmla="*/ 84648 h 1971825"/>
              <a:gd name="connsiteX5" fmla="*/ 3011118 w 3063129"/>
              <a:gd name="connsiteY5" fmla="*/ 1833297 h 1971825"/>
              <a:gd name="connsiteX6" fmla="*/ 2326093 w 3063129"/>
              <a:gd name="connsiteY6" fmla="*/ 1862907 h 1971825"/>
              <a:gd name="connsiteX7" fmla="*/ 2249893 w 3063129"/>
              <a:gd name="connsiteY7" fmla="*/ 1843858 h 1971825"/>
              <a:gd name="connsiteX8" fmla="*/ 152771 w 3063129"/>
              <a:gd name="connsiteY8" fmla="*/ 1844424 h 1971825"/>
              <a:gd name="connsiteX9" fmla="*/ 160742 w 3063129"/>
              <a:gd name="connsiteY9" fmla="*/ 1815281 h 1971825"/>
              <a:gd name="connsiteX10" fmla="*/ 154393 w 3063129"/>
              <a:gd name="connsiteY10" fmla="*/ 1770831 h 1971825"/>
              <a:gd name="connsiteX11" fmla="*/ 173554 w 3063129"/>
              <a:gd name="connsiteY11" fmla="*/ 1667423 h 1971825"/>
              <a:gd name="connsiteX12" fmla="*/ 411567 w 3063129"/>
              <a:gd name="connsiteY12" fmla="*/ 1551756 h 1971825"/>
              <a:gd name="connsiteX13" fmla="*/ 409438 w 3063129"/>
              <a:gd name="connsiteY13" fmla="*/ 1550578 h 1971825"/>
              <a:gd name="connsiteX0" fmla="*/ 409438 w 3042440"/>
              <a:gd name="connsiteY0" fmla="*/ 1550578 h 1964079"/>
              <a:gd name="connsiteX1" fmla="*/ 1057246 w 3042440"/>
              <a:gd name="connsiteY1" fmla="*/ 1241821 h 1964079"/>
              <a:gd name="connsiteX2" fmla="*/ 1812764 w 3042440"/>
              <a:gd name="connsiteY2" fmla="*/ 844074 h 1964079"/>
              <a:gd name="connsiteX3" fmla="*/ 2439050 w 3042440"/>
              <a:gd name="connsiteY3" fmla="*/ 443767 h 1964079"/>
              <a:gd name="connsiteX4" fmla="*/ 3023300 w 3042440"/>
              <a:gd name="connsiteY4" fmla="*/ 84648 h 1964079"/>
              <a:gd name="connsiteX5" fmla="*/ 3011118 w 3042440"/>
              <a:gd name="connsiteY5" fmla="*/ 1833297 h 1964079"/>
              <a:gd name="connsiteX6" fmla="*/ 2605493 w 3042440"/>
              <a:gd name="connsiteY6" fmla="*/ 1840682 h 1964079"/>
              <a:gd name="connsiteX7" fmla="*/ 2249893 w 3042440"/>
              <a:gd name="connsiteY7" fmla="*/ 1843858 h 1964079"/>
              <a:gd name="connsiteX8" fmla="*/ 152771 w 3042440"/>
              <a:gd name="connsiteY8" fmla="*/ 1844424 h 1964079"/>
              <a:gd name="connsiteX9" fmla="*/ 160742 w 3042440"/>
              <a:gd name="connsiteY9" fmla="*/ 1815281 h 1964079"/>
              <a:gd name="connsiteX10" fmla="*/ 154393 w 3042440"/>
              <a:gd name="connsiteY10" fmla="*/ 1770831 h 1964079"/>
              <a:gd name="connsiteX11" fmla="*/ 173554 w 3042440"/>
              <a:gd name="connsiteY11" fmla="*/ 1667423 h 1964079"/>
              <a:gd name="connsiteX12" fmla="*/ 411567 w 3042440"/>
              <a:gd name="connsiteY12" fmla="*/ 1551756 h 1964079"/>
              <a:gd name="connsiteX13" fmla="*/ 409438 w 3042440"/>
              <a:gd name="connsiteY13" fmla="*/ 1550578 h 1964079"/>
              <a:gd name="connsiteX0" fmla="*/ 409438 w 3023594"/>
              <a:gd name="connsiteY0" fmla="*/ 1550578 h 2013505"/>
              <a:gd name="connsiteX1" fmla="*/ 1057246 w 3023594"/>
              <a:gd name="connsiteY1" fmla="*/ 1241821 h 2013505"/>
              <a:gd name="connsiteX2" fmla="*/ 1812764 w 3023594"/>
              <a:gd name="connsiteY2" fmla="*/ 844074 h 2013505"/>
              <a:gd name="connsiteX3" fmla="*/ 2439050 w 3023594"/>
              <a:gd name="connsiteY3" fmla="*/ 443767 h 2013505"/>
              <a:gd name="connsiteX4" fmla="*/ 3023300 w 3023594"/>
              <a:gd name="connsiteY4" fmla="*/ 84648 h 2013505"/>
              <a:gd name="connsiteX5" fmla="*/ 3011118 w 3023594"/>
              <a:gd name="connsiteY5" fmla="*/ 1833297 h 2013505"/>
              <a:gd name="connsiteX6" fmla="*/ 2903943 w 3023594"/>
              <a:gd name="connsiteY6" fmla="*/ 1958158 h 2013505"/>
              <a:gd name="connsiteX7" fmla="*/ 2605493 w 3023594"/>
              <a:gd name="connsiteY7" fmla="*/ 1840682 h 2013505"/>
              <a:gd name="connsiteX8" fmla="*/ 2249893 w 3023594"/>
              <a:gd name="connsiteY8" fmla="*/ 1843858 h 2013505"/>
              <a:gd name="connsiteX9" fmla="*/ 152771 w 3023594"/>
              <a:gd name="connsiteY9" fmla="*/ 1844424 h 2013505"/>
              <a:gd name="connsiteX10" fmla="*/ 160742 w 3023594"/>
              <a:gd name="connsiteY10" fmla="*/ 1815281 h 2013505"/>
              <a:gd name="connsiteX11" fmla="*/ 154393 w 3023594"/>
              <a:gd name="connsiteY11" fmla="*/ 1770831 h 2013505"/>
              <a:gd name="connsiteX12" fmla="*/ 173554 w 3023594"/>
              <a:gd name="connsiteY12" fmla="*/ 1667423 h 2013505"/>
              <a:gd name="connsiteX13" fmla="*/ 411567 w 3023594"/>
              <a:gd name="connsiteY13" fmla="*/ 1551756 h 2013505"/>
              <a:gd name="connsiteX14" fmla="*/ 409438 w 3023594"/>
              <a:gd name="connsiteY14" fmla="*/ 1550578 h 2013505"/>
              <a:gd name="connsiteX0" fmla="*/ 409438 w 3023594"/>
              <a:gd name="connsiteY0" fmla="*/ 1550578 h 1965036"/>
              <a:gd name="connsiteX1" fmla="*/ 1057246 w 3023594"/>
              <a:gd name="connsiteY1" fmla="*/ 1241821 h 1965036"/>
              <a:gd name="connsiteX2" fmla="*/ 1812764 w 3023594"/>
              <a:gd name="connsiteY2" fmla="*/ 844074 h 1965036"/>
              <a:gd name="connsiteX3" fmla="*/ 2439050 w 3023594"/>
              <a:gd name="connsiteY3" fmla="*/ 443767 h 1965036"/>
              <a:gd name="connsiteX4" fmla="*/ 3023300 w 3023594"/>
              <a:gd name="connsiteY4" fmla="*/ 84648 h 1965036"/>
              <a:gd name="connsiteX5" fmla="*/ 3011118 w 3023594"/>
              <a:gd name="connsiteY5" fmla="*/ 1833297 h 1965036"/>
              <a:gd name="connsiteX6" fmla="*/ 2881718 w 3023594"/>
              <a:gd name="connsiteY6" fmla="*/ 1840683 h 1965036"/>
              <a:gd name="connsiteX7" fmla="*/ 2605493 w 3023594"/>
              <a:gd name="connsiteY7" fmla="*/ 1840682 h 1965036"/>
              <a:gd name="connsiteX8" fmla="*/ 2249893 w 3023594"/>
              <a:gd name="connsiteY8" fmla="*/ 1843858 h 1965036"/>
              <a:gd name="connsiteX9" fmla="*/ 152771 w 3023594"/>
              <a:gd name="connsiteY9" fmla="*/ 1844424 h 1965036"/>
              <a:gd name="connsiteX10" fmla="*/ 160742 w 3023594"/>
              <a:gd name="connsiteY10" fmla="*/ 1815281 h 1965036"/>
              <a:gd name="connsiteX11" fmla="*/ 154393 w 3023594"/>
              <a:gd name="connsiteY11" fmla="*/ 1770831 h 1965036"/>
              <a:gd name="connsiteX12" fmla="*/ 173554 w 3023594"/>
              <a:gd name="connsiteY12" fmla="*/ 1667423 h 1965036"/>
              <a:gd name="connsiteX13" fmla="*/ 411567 w 3023594"/>
              <a:gd name="connsiteY13" fmla="*/ 1551756 h 1965036"/>
              <a:gd name="connsiteX14" fmla="*/ 409438 w 3023594"/>
              <a:gd name="connsiteY14" fmla="*/ 1550578 h 1965036"/>
              <a:gd name="connsiteX0" fmla="*/ 409438 w 3023594"/>
              <a:gd name="connsiteY0" fmla="*/ 1550578 h 1997099"/>
              <a:gd name="connsiteX1" fmla="*/ 1057246 w 3023594"/>
              <a:gd name="connsiteY1" fmla="*/ 1241821 h 1997099"/>
              <a:gd name="connsiteX2" fmla="*/ 1812764 w 3023594"/>
              <a:gd name="connsiteY2" fmla="*/ 844074 h 1997099"/>
              <a:gd name="connsiteX3" fmla="*/ 2439050 w 3023594"/>
              <a:gd name="connsiteY3" fmla="*/ 443767 h 1997099"/>
              <a:gd name="connsiteX4" fmla="*/ 3023300 w 3023594"/>
              <a:gd name="connsiteY4" fmla="*/ 84648 h 1997099"/>
              <a:gd name="connsiteX5" fmla="*/ 3011118 w 3023594"/>
              <a:gd name="connsiteY5" fmla="*/ 1833297 h 1997099"/>
              <a:gd name="connsiteX6" fmla="*/ 2954743 w 3023594"/>
              <a:gd name="connsiteY6" fmla="*/ 1923233 h 1997099"/>
              <a:gd name="connsiteX7" fmla="*/ 2881718 w 3023594"/>
              <a:gd name="connsiteY7" fmla="*/ 1840683 h 1997099"/>
              <a:gd name="connsiteX8" fmla="*/ 2605493 w 3023594"/>
              <a:gd name="connsiteY8" fmla="*/ 1840682 h 1997099"/>
              <a:gd name="connsiteX9" fmla="*/ 2249893 w 3023594"/>
              <a:gd name="connsiteY9" fmla="*/ 1843858 h 1997099"/>
              <a:gd name="connsiteX10" fmla="*/ 152771 w 3023594"/>
              <a:gd name="connsiteY10" fmla="*/ 1844424 h 1997099"/>
              <a:gd name="connsiteX11" fmla="*/ 160742 w 3023594"/>
              <a:gd name="connsiteY11" fmla="*/ 1815281 h 1997099"/>
              <a:gd name="connsiteX12" fmla="*/ 154393 w 3023594"/>
              <a:gd name="connsiteY12" fmla="*/ 1770831 h 1997099"/>
              <a:gd name="connsiteX13" fmla="*/ 173554 w 3023594"/>
              <a:gd name="connsiteY13" fmla="*/ 1667423 h 1997099"/>
              <a:gd name="connsiteX14" fmla="*/ 411567 w 3023594"/>
              <a:gd name="connsiteY14" fmla="*/ 1551756 h 1997099"/>
              <a:gd name="connsiteX15" fmla="*/ 409438 w 3023594"/>
              <a:gd name="connsiteY15" fmla="*/ 1550578 h 1997099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605493 w 3023594"/>
              <a:gd name="connsiteY8" fmla="*/ 184068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293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55232"/>
              <a:gd name="connsiteY0" fmla="*/ 1529707 h 1945250"/>
              <a:gd name="connsiteX1" fmla="*/ 1057246 w 3055232"/>
              <a:gd name="connsiteY1" fmla="*/ 1220950 h 1945250"/>
              <a:gd name="connsiteX2" fmla="*/ 1812764 w 3055232"/>
              <a:gd name="connsiteY2" fmla="*/ 823203 h 1945250"/>
              <a:gd name="connsiteX3" fmla="*/ 2439050 w 3055232"/>
              <a:gd name="connsiteY3" fmla="*/ 422896 h 1945250"/>
              <a:gd name="connsiteX4" fmla="*/ 3023300 w 3055232"/>
              <a:gd name="connsiteY4" fmla="*/ 63777 h 1945250"/>
              <a:gd name="connsiteX5" fmla="*/ 2973018 w 3055232"/>
              <a:gd name="connsiteY5" fmla="*/ 1812426 h 1945250"/>
              <a:gd name="connsiteX6" fmla="*/ 2929343 w 3055232"/>
              <a:gd name="connsiteY6" fmla="*/ 1822987 h 1945250"/>
              <a:gd name="connsiteX7" fmla="*/ 2837268 w 3055232"/>
              <a:gd name="connsiteY7" fmla="*/ 1819812 h 1945250"/>
              <a:gd name="connsiteX8" fmla="*/ 2545168 w 3055232"/>
              <a:gd name="connsiteY8" fmla="*/ 1826161 h 1945250"/>
              <a:gd name="connsiteX9" fmla="*/ 2249893 w 3055232"/>
              <a:gd name="connsiteY9" fmla="*/ 1822987 h 1945250"/>
              <a:gd name="connsiteX10" fmla="*/ 152771 w 3055232"/>
              <a:gd name="connsiteY10" fmla="*/ 1823553 h 1945250"/>
              <a:gd name="connsiteX11" fmla="*/ 160742 w 3055232"/>
              <a:gd name="connsiteY11" fmla="*/ 1794410 h 1945250"/>
              <a:gd name="connsiteX12" fmla="*/ 154393 w 3055232"/>
              <a:gd name="connsiteY12" fmla="*/ 1749960 h 1945250"/>
              <a:gd name="connsiteX13" fmla="*/ 173554 w 3055232"/>
              <a:gd name="connsiteY13" fmla="*/ 1646552 h 1945250"/>
              <a:gd name="connsiteX14" fmla="*/ 411567 w 3055232"/>
              <a:gd name="connsiteY14" fmla="*/ 1530885 h 1945250"/>
              <a:gd name="connsiteX15" fmla="*/ 409438 w 3055232"/>
              <a:gd name="connsiteY15" fmla="*/ 1529707 h 1945250"/>
              <a:gd name="connsiteX0" fmla="*/ 409438 w 3079202"/>
              <a:gd name="connsiteY0" fmla="*/ 1467952 h 1844691"/>
              <a:gd name="connsiteX1" fmla="*/ 1057246 w 3079202"/>
              <a:gd name="connsiteY1" fmla="*/ 1159195 h 1844691"/>
              <a:gd name="connsiteX2" fmla="*/ 1812764 w 3079202"/>
              <a:gd name="connsiteY2" fmla="*/ 761448 h 1844691"/>
              <a:gd name="connsiteX3" fmla="*/ 2439050 w 3079202"/>
              <a:gd name="connsiteY3" fmla="*/ 361141 h 1844691"/>
              <a:gd name="connsiteX4" fmla="*/ 3023300 w 3079202"/>
              <a:gd name="connsiteY4" fmla="*/ 2022 h 1844691"/>
              <a:gd name="connsiteX5" fmla="*/ 3049993 w 3079202"/>
              <a:gd name="connsiteY5" fmla="*/ 526156 h 1844691"/>
              <a:gd name="connsiteX6" fmla="*/ 2973018 w 3079202"/>
              <a:gd name="connsiteY6" fmla="*/ 1750671 h 1844691"/>
              <a:gd name="connsiteX7" fmla="*/ 2929343 w 3079202"/>
              <a:gd name="connsiteY7" fmla="*/ 1761232 h 1844691"/>
              <a:gd name="connsiteX8" fmla="*/ 2837268 w 3079202"/>
              <a:gd name="connsiteY8" fmla="*/ 1758057 h 1844691"/>
              <a:gd name="connsiteX9" fmla="*/ 2545168 w 3079202"/>
              <a:gd name="connsiteY9" fmla="*/ 1764406 h 1844691"/>
              <a:gd name="connsiteX10" fmla="*/ 2249893 w 3079202"/>
              <a:gd name="connsiteY10" fmla="*/ 1761232 h 1844691"/>
              <a:gd name="connsiteX11" fmla="*/ 152771 w 3079202"/>
              <a:gd name="connsiteY11" fmla="*/ 1761798 h 1844691"/>
              <a:gd name="connsiteX12" fmla="*/ 160742 w 3079202"/>
              <a:gd name="connsiteY12" fmla="*/ 1732655 h 1844691"/>
              <a:gd name="connsiteX13" fmla="*/ 154393 w 3079202"/>
              <a:gd name="connsiteY13" fmla="*/ 1688205 h 1844691"/>
              <a:gd name="connsiteX14" fmla="*/ 173554 w 3079202"/>
              <a:gd name="connsiteY14" fmla="*/ 1584797 h 1844691"/>
              <a:gd name="connsiteX15" fmla="*/ 411567 w 3079202"/>
              <a:gd name="connsiteY15" fmla="*/ 1469130 h 1844691"/>
              <a:gd name="connsiteX16" fmla="*/ 409438 w 3079202"/>
              <a:gd name="connsiteY16" fmla="*/ 1467952 h 1844691"/>
              <a:gd name="connsiteX0" fmla="*/ 409438 w 3066756"/>
              <a:gd name="connsiteY0" fmla="*/ 1467952 h 1844691"/>
              <a:gd name="connsiteX1" fmla="*/ 1057246 w 3066756"/>
              <a:gd name="connsiteY1" fmla="*/ 1159195 h 1844691"/>
              <a:gd name="connsiteX2" fmla="*/ 1812764 w 3066756"/>
              <a:gd name="connsiteY2" fmla="*/ 761448 h 1844691"/>
              <a:gd name="connsiteX3" fmla="*/ 2439050 w 3066756"/>
              <a:gd name="connsiteY3" fmla="*/ 361141 h 1844691"/>
              <a:gd name="connsiteX4" fmla="*/ 3023300 w 3066756"/>
              <a:gd name="connsiteY4" fmla="*/ 2022 h 1844691"/>
              <a:gd name="connsiteX5" fmla="*/ 3018243 w 3066756"/>
              <a:gd name="connsiteY5" fmla="*/ 526156 h 1844691"/>
              <a:gd name="connsiteX6" fmla="*/ 2973018 w 3066756"/>
              <a:gd name="connsiteY6" fmla="*/ 1750671 h 1844691"/>
              <a:gd name="connsiteX7" fmla="*/ 2929343 w 3066756"/>
              <a:gd name="connsiteY7" fmla="*/ 1761232 h 1844691"/>
              <a:gd name="connsiteX8" fmla="*/ 2837268 w 3066756"/>
              <a:gd name="connsiteY8" fmla="*/ 1758057 h 1844691"/>
              <a:gd name="connsiteX9" fmla="*/ 2545168 w 3066756"/>
              <a:gd name="connsiteY9" fmla="*/ 1764406 h 1844691"/>
              <a:gd name="connsiteX10" fmla="*/ 2249893 w 3066756"/>
              <a:gd name="connsiteY10" fmla="*/ 1761232 h 1844691"/>
              <a:gd name="connsiteX11" fmla="*/ 152771 w 3066756"/>
              <a:gd name="connsiteY11" fmla="*/ 1761798 h 1844691"/>
              <a:gd name="connsiteX12" fmla="*/ 160742 w 3066756"/>
              <a:gd name="connsiteY12" fmla="*/ 1732655 h 1844691"/>
              <a:gd name="connsiteX13" fmla="*/ 154393 w 3066756"/>
              <a:gd name="connsiteY13" fmla="*/ 1688205 h 1844691"/>
              <a:gd name="connsiteX14" fmla="*/ 173554 w 3066756"/>
              <a:gd name="connsiteY14" fmla="*/ 1584797 h 1844691"/>
              <a:gd name="connsiteX15" fmla="*/ 411567 w 3066756"/>
              <a:gd name="connsiteY15" fmla="*/ 1469130 h 1844691"/>
              <a:gd name="connsiteX16" fmla="*/ 409438 w 3066756"/>
              <a:gd name="connsiteY16" fmla="*/ 1467952 h 1844691"/>
              <a:gd name="connsiteX0" fmla="*/ 409438 w 3030425"/>
              <a:gd name="connsiteY0" fmla="*/ 1524809 h 1901548"/>
              <a:gd name="connsiteX1" fmla="*/ 1057246 w 3030425"/>
              <a:gd name="connsiteY1" fmla="*/ 1216052 h 1901548"/>
              <a:gd name="connsiteX2" fmla="*/ 1812764 w 3030425"/>
              <a:gd name="connsiteY2" fmla="*/ 818305 h 1901548"/>
              <a:gd name="connsiteX3" fmla="*/ 2439050 w 3030425"/>
              <a:gd name="connsiteY3" fmla="*/ 417998 h 1901548"/>
              <a:gd name="connsiteX4" fmla="*/ 2962975 w 3030425"/>
              <a:gd name="connsiteY4" fmla="*/ 1729 h 1901548"/>
              <a:gd name="connsiteX5" fmla="*/ 3018243 w 3030425"/>
              <a:gd name="connsiteY5" fmla="*/ 583013 h 1901548"/>
              <a:gd name="connsiteX6" fmla="*/ 2973018 w 3030425"/>
              <a:gd name="connsiteY6" fmla="*/ 1807528 h 1901548"/>
              <a:gd name="connsiteX7" fmla="*/ 2929343 w 3030425"/>
              <a:gd name="connsiteY7" fmla="*/ 1818089 h 1901548"/>
              <a:gd name="connsiteX8" fmla="*/ 2837268 w 3030425"/>
              <a:gd name="connsiteY8" fmla="*/ 1814914 h 1901548"/>
              <a:gd name="connsiteX9" fmla="*/ 2545168 w 3030425"/>
              <a:gd name="connsiteY9" fmla="*/ 1821263 h 1901548"/>
              <a:gd name="connsiteX10" fmla="*/ 2249893 w 3030425"/>
              <a:gd name="connsiteY10" fmla="*/ 1818089 h 1901548"/>
              <a:gd name="connsiteX11" fmla="*/ 152771 w 3030425"/>
              <a:gd name="connsiteY11" fmla="*/ 1818655 h 1901548"/>
              <a:gd name="connsiteX12" fmla="*/ 160742 w 3030425"/>
              <a:gd name="connsiteY12" fmla="*/ 1789512 h 1901548"/>
              <a:gd name="connsiteX13" fmla="*/ 154393 w 3030425"/>
              <a:gd name="connsiteY13" fmla="*/ 1745062 h 1901548"/>
              <a:gd name="connsiteX14" fmla="*/ 173554 w 3030425"/>
              <a:gd name="connsiteY14" fmla="*/ 1641654 h 1901548"/>
              <a:gd name="connsiteX15" fmla="*/ 411567 w 3030425"/>
              <a:gd name="connsiteY15" fmla="*/ 1525987 h 1901548"/>
              <a:gd name="connsiteX16" fmla="*/ 409438 w 3030425"/>
              <a:gd name="connsiteY16" fmla="*/ 1524809 h 1901548"/>
              <a:gd name="connsiteX0" fmla="*/ 409438 w 3028951"/>
              <a:gd name="connsiteY0" fmla="*/ 1523167 h 1899906"/>
              <a:gd name="connsiteX1" fmla="*/ 1057246 w 3028951"/>
              <a:gd name="connsiteY1" fmla="*/ 1214410 h 1899906"/>
              <a:gd name="connsiteX2" fmla="*/ 1812764 w 3028951"/>
              <a:gd name="connsiteY2" fmla="*/ 816663 h 1899906"/>
              <a:gd name="connsiteX3" fmla="*/ 2439050 w 3028951"/>
              <a:gd name="connsiteY3" fmla="*/ 416356 h 1899906"/>
              <a:gd name="connsiteX4" fmla="*/ 2962975 w 3028951"/>
              <a:gd name="connsiteY4" fmla="*/ 87 h 1899906"/>
              <a:gd name="connsiteX5" fmla="*/ 3024594 w 3028951"/>
              <a:gd name="connsiteY5" fmla="*/ 381346 h 1899906"/>
              <a:gd name="connsiteX6" fmla="*/ 3018243 w 3028951"/>
              <a:gd name="connsiteY6" fmla="*/ 581371 h 1899906"/>
              <a:gd name="connsiteX7" fmla="*/ 2973018 w 3028951"/>
              <a:gd name="connsiteY7" fmla="*/ 1805886 h 1899906"/>
              <a:gd name="connsiteX8" fmla="*/ 2929343 w 3028951"/>
              <a:gd name="connsiteY8" fmla="*/ 1816447 h 1899906"/>
              <a:gd name="connsiteX9" fmla="*/ 2837268 w 3028951"/>
              <a:gd name="connsiteY9" fmla="*/ 1813272 h 1899906"/>
              <a:gd name="connsiteX10" fmla="*/ 2545168 w 3028951"/>
              <a:gd name="connsiteY10" fmla="*/ 1819621 h 1899906"/>
              <a:gd name="connsiteX11" fmla="*/ 2249893 w 3028951"/>
              <a:gd name="connsiteY11" fmla="*/ 1816447 h 1899906"/>
              <a:gd name="connsiteX12" fmla="*/ 152771 w 3028951"/>
              <a:gd name="connsiteY12" fmla="*/ 1817013 h 1899906"/>
              <a:gd name="connsiteX13" fmla="*/ 160742 w 3028951"/>
              <a:gd name="connsiteY13" fmla="*/ 1787870 h 1899906"/>
              <a:gd name="connsiteX14" fmla="*/ 154393 w 3028951"/>
              <a:gd name="connsiteY14" fmla="*/ 1743420 h 1899906"/>
              <a:gd name="connsiteX15" fmla="*/ 173554 w 3028951"/>
              <a:gd name="connsiteY15" fmla="*/ 1640012 h 1899906"/>
              <a:gd name="connsiteX16" fmla="*/ 411567 w 3028951"/>
              <a:gd name="connsiteY16" fmla="*/ 1524345 h 1899906"/>
              <a:gd name="connsiteX17" fmla="*/ 409438 w 3028951"/>
              <a:gd name="connsiteY17" fmla="*/ 1523167 h 1899906"/>
              <a:gd name="connsiteX0" fmla="*/ 409438 w 3019863"/>
              <a:gd name="connsiteY0" fmla="*/ 1523296 h 1900035"/>
              <a:gd name="connsiteX1" fmla="*/ 1057246 w 3019863"/>
              <a:gd name="connsiteY1" fmla="*/ 1214539 h 1900035"/>
              <a:gd name="connsiteX2" fmla="*/ 1812764 w 3019863"/>
              <a:gd name="connsiteY2" fmla="*/ 816792 h 1900035"/>
              <a:gd name="connsiteX3" fmla="*/ 2439050 w 3019863"/>
              <a:gd name="connsiteY3" fmla="*/ 416485 h 1900035"/>
              <a:gd name="connsiteX4" fmla="*/ 2962975 w 3019863"/>
              <a:gd name="connsiteY4" fmla="*/ 216 h 1900035"/>
              <a:gd name="connsiteX5" fmla="*/ 2989669 w 3019863"/>
              <a:gd name="connsiteY5" fmla="*/ 362425 h 1900035"/>
              <a:gd name="connsiteX6" fmla="*/ 3018243 w 3019863"/>
              <a:gd name="connsiteY6" fmla="*/ 581500 h 1900035"/>
              <a:gd name="connsiteX7" fmla="*/ 2973018 w 3019863"/>
              <a:gd name="connsiteY7" fmla="*/ 1806015 h 1900035"/>
              <a:gd name="connsiteX8" fmla="*/ 2929343 w 3019863"/>
              <a:gd name="connsiteY8" fmla="*/ 1816576 h 1900035"/>
              <a:gd name="connsiteX9" fmla="*/ 2837268 w 3019863"/>
              <a:gd name="connsiteY9" fmla="*/ 1813401 h 1900035"/>
              <a:gd name="connsiteX10" fmla="*/ 2545168 w 3019863"/>
              <a:gd name="connsiteY10" fmla="*/ 1819750 h 1900035"/>
              <a:gd name="connsiteX11" fmla="*/ 2249893 w 3019863"/>
              <a:gd name="connsiteY11" fmla="*/ 1816576 h 1900035"/>
              <a:gd name="connsiteX12" fmla="*/ 152771 w 3019863"/>
              <a:gd name="connsiteY12" fmla="*/ 1817142 h 1900035"/>
              <a:gd name="connsiteX13" fmla="*/ 160742 w 3019863"/>
              <a:gd name="connsiteY13" fmla="*/ 1787999 h 1900035"/>
              <a:gd name="connsiteX14" fmla="*/ 154393 w 3019863"/>
              <a:gd name="connsiteY14" fmla="*/ 1743549 h 1900035"/>
              <a:gd name="connsiteX15" fmla="*/ 173554 w 3019863"/>
              <a:gd name="connsiteY15" fmla="*/ 1640141 h 1900035"/>
              <a:gd name="connsiteX16" fmla="*/ 411567 w 3019863"/>
              <a:gd name="connsiteY16" fmla="*/ 1524474 h 1900035"/>
              <a:gd name="connsiteX17" fmla="*/ 409438 w 3019863"/>
              <a:gd name="connsiteY17" fmla="*/ 1523296 h 1900035"/>
              <a:gd name="connsiteX0" fmla="*/ 409438 w 3018895"/>
              <a:gd name="connsiteY0" fmla="*/ 1523296 h 1898625"/>
              <a:gd name="connsiteX1" fmla="*/ 1057246 w 3018895"/>
              <a:gd name="connsiteY1" fmla="*/ 1214539 h 1898625"/>
              <a:gd name="connsiteX2" fmla="*/ 1812764 w 3018895"/>
              <a:gd name="connsiteY2" fmla="*/ 816792 h 1898625"/>
              <a:gd name="connsiteX3" fmla="*/ 2439050 w 3018895"/>
              <a:gd name="connsiteY3" fmla="*/ 416485 h 1898625"/>
              <a:gd name="connsiteX4" fmla="*/ 2962975 w 3018895"/>
              <a:gd name="connsiteY4" fmla="*/ 216 h 1898625"/>
              <a:gd name="connsiteX5" fmla="*/ 2989669 w 3018895"/>
              <a:gd name="connsiteY5" fmla="*/ 362425 h 1898625"/>
              <a:gd name="connsiteX6" fmla="*/ 3018243 w 3018895"/>
              <a:gd name="connsiteY6" fmla="*/ 581500 h 1898625"/>
              <a:gd name="connsiteX7" fmla="*/ 2992844 w 3018895"/>
              <a:gd name="connsiteY7" fmla="*/ 600551 h 1898625"/>
              <a:gd name="connsiteX8" fmla="*/ 2973018 w 3018895"/>
              <a:gd name="connsiteY8" fmla="*/ 1806015 h 1898625"/>
              <a:gd name="connsiteX9" fmla="*/ 2929343 w 3018895"/>
              <a:gd name="connsiteY9" fmla="*/ 1816576 h 1898625"/>
              <a:gd name="connsiteX10" fmla="*/ 2837268 w 3018895"/>
              <a:gd name="connsiteY10" fmla="*/ 1813401 h 1898625"/>
              <a:gd name="connsiteX11" fmla="*/ 2545168 w 3018895"/>
              <a:gd name="connsiteY11" fmla="*/ 1819750 h 1898625"/>
              <a:gd name="connsiteX12" fmla="*/ 2249893 w 3018895"/>
              <a:gd name="connsiteY12" fmla="*/ 1816576 h 1898625"/>
              <a:gd name="connsiteX13" fmla="*/ 152771 w 3018895"/>
              <a:gd name="connsiteY13" fmla="*/ 1817142 h 1898625"/>
              <a:gd name="connsiteX14" fmla="*/ 160742 w 3018895"/>
              <a:gd name="connsiteY14" fmla="*/ 1787999 h 1898625"/>
              <a:gd name="connsiteX15" fmla="*/ 154393 w 3018895"/>
              <a:gd name="connsiteY15" fmla="*/ 1743549 h 1898625"/>
              <a:gd name="connsiteX16" fmla="*/ 173554 w 3018895"/>
              <a:gd name="connsiteY16" fmla="*/ 1640141 h 1898625"/>
              <a:gd name="connsiteX17" fmla="*/ 411567 w 3018895"/>
              <a:gd name="connsiteY17" fmla="*/ 1524474 h 1898625"/>
              <a:gd name="connsiteX18" fmla="*/ 409438 w 3018895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73018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63493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09377" h="1898625">
                <a:moveTo>
                  <a:pt x="409438" y="1523296"/>
                </a:moveTo>
                <a:cubicBezTo>
                  <a:pt x="595089" y="1435702"/>
                  <a:pt x="823358" y="1332290"/>
                  <a:pt x="1057246" y="1214539"/>
                </a:cubicBezTo>
                <a:cubicBezTo>
                  <a:pt x="1291134" y="1096788"/>
                  <a:pt x="1582463" y="949801"/>
                  <a:pt x="1812764" y="816792"/>
                </a:cubicBezTo>
                <a:cubicBezTo>
                  <a:pt x="2043065" y="683783"/>
                  <a:pt x="2247348" y="552581"/>
                  <a:pt x="2439050" y="416485"/>
                </a:cubicBezTo>
                <a:cubicBezTo>
                  <a:pt x="2630752" y="280389"/>
                  <a:pt x="2871205" y="9226"/>
                  <a:pt x="2962975" y="216"/>
                </a:cubicBezTo>
                <a:cubicBezTo>
                  <a:pt x="3054745" y="-8794"/>
                  <a:pt x="2980458" y="265544"/>
                  <a:pt x="2989669" y="362425"/>
                </a:cubicBezTo>
                <a:cubicBezTo>
                  <a:pt x="2998880" y="459306"/>
                  <a:pt x="2984906" y="440212"/>
                  <a:pt x="2989668" y="479900"/>
                </a:cubicBezTo>
                <a:cubicBezTo>
                  <a:pt x="2994431" y="519588"/>
                  <a:pt x="3000381" y="396465"/>
                  <a:pt x="2992844" y="600551"/>
                </a:cubicBezTo>
                <a:cubicBezTo>
                  <a:pt x="2985307" y="804637"/>
                  <a:pt x="2974077" y="1603344"/>
                  <a:pt x="2963493" y="1806015"/>
                </a:cubicBezTo>
                <a:cubicBezTo>
                  <a:pt x="2952909" y="2008686"/>
                  <a:pt x="2950909" y="1815345"/>
                  <a:pt x="2929343" y="1816576"/>
                </a:cubicBezTo>
                <a:cubicBezTo>
                  <a:pt x="2907777" y="1817807"/>
                  <a:pt x="2895476" y="1811284"/>
                  <a:pt x="2837268" y="1813401"/>
                </a:cubicBezTo>
                <a:cubicBezTo>
                  <a:pt x="2779060" y="1799643"/>
                  <a:pt x="2654176" y="1822925"/>
                  <a:pt x="2545168" y="1819750"/>
                </a:cubicBezTo>
                <a:lnTo>
                  <a:pt x="2249893" y="1816576"/>
                </a:lnTo>
                <a:lnTo>
                  <a:pt x="152771" y="1817142"/>
                </a:lnTo>
                <a:cubicBezTo>
                  <a:pt x="-195421" y="1812379"/>
                  <a:pt x="160472" y="1802910"/>
                  <a:pt x="160742" y="1787999"/>
                </a:cubicBezTo>
                <a:cubicBezTo>
                  <a:pt x="161012" y="1773088"/>
                  <a:pt x="118391" y="1772425"/>
                  <a:pt x="154393" y="1743549"/>
                </a:cubicBezTo>
                <a:cubicBezTo>
                  <a:pt x="157857" y="1711403"/>
                  <a:pt x="130692" y="1676654"/>
                  <a:pt x="173554" y="1640141"/>
                </a:cubicBezTo>
                <a:cubicBezTo>
                  <a:pt x="216416" y="1603629"/>
                  <a:pt x="410929" y="1526082"/>
                  <a:pt x="411567" y="1524474"/>
                </a:cubicBezTo>
                <a:lnTo>
                  <a:pt x="409438" y="152329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8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6" grpId="0"/>
      <p:bldP spid="67" grpId="0"/>
      <p:bldP spid="80" grpId="0" build="p"/>
      <p:bldP spid="81" grpId="0"/>
      <p:bldP spid="87" grpId="0"/>
      <p:bldP spid="88" grpId="0"/>
      <p:bldP spid="90" grpId="0"/>
      <p:bldP spid="92" grpId="0"/>
      <p:bldP spid="102" grpId="0"/>
      <p:bldP spid="103" grpId="0"/>
      <p:bldP spid="105" grpId="0"/>
      <p:bldP spid="107" grpId="0"/>
      <p:bldP spid="108" grpId="0"/>
      <p:bldP spid="109" grpId="0"/>
      <p:bldP spid="110" grpId="0"/>
      <p:bldP spid="111" grpId="0"/>
      <p:bldP spid="1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07237"/>
            <a:ext cx="8686800" cy="1143000"/>
          </a:xfrm>
        </p:spPr>
        <p:txBody>
          <a:bodyPr>
            <a:normAutofit/>
          </a:bodyPr>
          <a:lstStyle/>
          <a:p>
            <a:r>
              <a:rPr lang="is-IS" dirty="0">
                <a:latin typeface="+mn-lt"/>
              </a:rPr>
              <a:t>… </a:t>
            </a:r>
            <a:r>
              <a:rPr lang="en-US" dirty="0">
                <a:latin typeface="+mn-lt"/>
              </a:rPr>
              <a:t>to cc(n challenges)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428266" y="6202764"/>
            <a:ext cx="768943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428266" y="4003832"/>
            <a:ext cx="0" cy="2198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61709" y="613964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time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 rot="16200000">
            <a:off x="1460969" y="4694860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33714" y="1187447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82349" y="1634977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639716" y="1738608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295146" y="120768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43781" y="1655214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6301148" y="1758845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ontent Placeholder 1"/>
          <p:cNvSpPr>
            <a:spLocks noGrp="1"/>
          </p:cNvSpPr>
          <p:nvPr>
            <p:ph idx="1"/>
          </p:nvPr>
        </p:nvSpPr>
        <p:spPr>
          <a:xfrm>
            <a:off x="1524000" y="713818"/>
            <a:ext cx="8399914" cy="659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Adding up memory used during </a:t>
            </a:r>
            <a:r>
              <a:rPr lang="en-US" sz="2800" dirty="0">
                <a:solidFill>
                  <a:srgbClr val="0000FF"/>
                </a:solidFill>
              </a:rPr>
              <a:t>previous</a:t>
            </a:r>
            <a:r>
              <a:rPr lang="en-US" sz="2800" dirty="0"/>
              <a:t> challenge: </a:t>
            </a:r>
            <a:endParaRPr lang="en-US" dirty="0">
              <a:cs typeface="Times New Roman" charset="0"/>
            </a:endParaRPr>
          </a:p>
        </p:txBody>
      </p:sp>
      <p:sp>
        <p:nvSpPr>
          <p:cNvPr id="81" name="Content Placeholder 1"/>
          <p:cNvSpPr txBox="1">
            <a:spLocks/>
          </p:cNvSpPr>
          <p:nvPr/>
        </p:nvSpPr>
        <p:spPr>
          <a:xfrm>
            <a:off x="2581254" y="1595448"/>
            <a:ext cx="86470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3274705" y="1595448"/>
            <a:ext cx="1042403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+1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88" name="Content Placeholder 1"/>
          <p:cNvSpPr txBox="1">
            <a:spLocks/>
          </p:cNvSpPr>
          <p:nvPr/>
        </p:nvSpPr>
        <p:spPr>
          <a:xfrm>
            <a:off x="4728065" y="1595448"/>
            <a:ext cx="1495694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+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90" name="Content Placeholder 1"/>
          <p:cNvSpPr txBox="1">
            <a:spLocks/>
          </p:cNvSpPr>
          <p:nvPr/>
        </p:nvSpPr>
        <p:spPr>
          <a:xfrm>
            <a:off x="2231429" y="1224420"/>
            <a:ext cx="68786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(</a:t>
            </a:r>
            <a:endParaRPr lang="en-US" sz="54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92" name="Content Placeholder 1"/>
          <p:cNvSpPr txBox="1">
            <a:spLocks/>
          </p:cNvSpPr>
          <p:nvPr/>
        </p:nvSpPr>
        <p:spPr>
          <a:xfrm>
            <a:off x="3019187" y="1380901"/>
            <a:ext cx="441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+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2529616" y="1699203"/>
            <a:ext cx="44990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421050" y="1699203"/>
            <a:ext cx="44990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Content Placeholder 1"/>
          <p:cNvSpPr txBox="1">
            <a:spLocks/>
          </p:cNvSpPr>
          <p:nvPr/>
        </p:nvSpPr>
        <p:spPr>
          <a:xfrm>
            <a:off x="4464838" y="1398059"/>
            <a:ext cx="441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+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03" name="Content Placeholder 1"/>
          <p:cNvSpPr txBox="1">
            <a:spLocks/>
          </p:cNvSpPr>
          <p:nvPr/>
        </p:nvSpPr>
        <p:spPr>
          <a:xfrm>
            <a:off x="3875561" y="1391114"/>
            <a:ext cx="441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+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05" name="Content Placeholder 1"/>
          <p:cNvSpPr txBox="1">
            <a:spLocks/>
          </p:cNvSpPr>
          <p:nvPr/>
        </p:nvSpPr>
        <p:spPr>
          <a:xfrm>
            <a:off x="4120557" y="1305374"/>
            <a:ext cx="441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is-IS" sz="2800" dirty="0">
                <a:solidFill>
                  <a:prstClr val="black"/>
                </a:solidFill>
                <a:latin typeface="Calibri"/>
              </a:rPr>
              <a:t>…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4800560" y="1699204"/>
            <a:ext cx="701420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ontent Placeholder 1"/>
          <p:cNvSpPr txBox="1">
            <a:spLocks/>
          </p:cNvSpPr>
          <p:nvPr/>
        </p:nvSpPr>
        <p:spPr>
          <a:xfrm>
            <a:off x="2542843" y="1206053"/>
            <a:ext cx="86470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08" name="Content Placeholder 1"/>
          <p:cNvSpPr txBox="1">
            <a:spLocks/>
          </p:cNvSpPr>
          <p:nvPr/>
        </p:nvSpPr>
        <p:spPr>
          <a:xfrm>
            <a:off x="3415330" y="1174378"/>
            <a:ext cx="86470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09" name="Content Placeholder 1"/>
          <p:cNvSpPr txBox="1">
            <a:spLocks/>
          </p:cNvSpPr>
          <p:nvPr/>
        </p:nvSpPr>
        <p:spPr>
          <a:xfrm>
            <a:off x="4925615" y="1207708"/>
            <a:ext cx="86470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10" name="Content Placeholder 1"/>
          <p:cNvSpPr txBox="1">
            <a:spLocks/>
          </p:cNvSpPr>
          <p:nvPr/>
        </p:nvSpPr>
        <p:spPr>
          <a:xfrm>
            <a:off x="5591887" y="1197608"/>
            <a:ext cx="68786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)</a:t>
            </a:r>
            <a:endParaRPr lang="en-US" sz="54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867782" y="1401674"/>
            <a:ext cx="3654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           (</a:t>
            </a: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ln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 (t</a:t>
            </a:r>
            <a:r>
              <a:rPr lang="en-US" sz="2800" kern="1200" baseline="-250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i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+t</a:t>
            </a:r>
            <a:r>
              <a:rPr lang="en-US" sz="2800" kern="1200" baseline="-250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i-1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) – </a:t>
            </a: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ln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t</a:t>
            </a:r>
            <a:r>
              <a:rPr lang="en-US" sz="2800" kern="1200" baseline="-250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i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)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2867136" y="4384416"/>
            <a:ext cx="2789421" cy="1649450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06959 w 7500395"/>
              <a:gd name="connsiteY7" fmla="*/ 1227845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2024212 w 7500395"/>
              <a:gd name="connsiteY7" fmla="*/ 1018378 h 2040560"/>
              <a:gd name="connsiteX8" fmla="*/ 2709113 w 7500395"/>
              <a:gd name="connsiteY8" fmla="*/ 657148 h 2040560"/>
              <a:gd name="connsiteX9" fmla="*/ 3293363 w 7500395"/>
              <a:gd name="connsiteY9" fmla="*/ 241585 h 2040560"/>
              <a:gd name="connsiteX10" fmla="*/ 3547177 w 7500395"/>
              <a:gd name="connsiteY10" fmla="*/ 1029620 h 2040560"/>
              <a:gd name="connsiteX11" fmla="*/ 3640168 w 7500395"/>
              <a:gd name="connsiteY11" fmla="*/ 1622124 h 2040560"/>
              <a:gd name="connsiteX12" fmla="*/ 3801709 w 7500395"/>
              <a:gd name="connsiteY12" fmla="*/ 1905145 h 2040560"/>
              <a:gd name="connsiteX13" fmla="*/ 4153658 w 7500395"/>
              <a:gd name="connsiteY13" fmla="*/ 1670126 h 2040560"/>
              <a:gd name="connsiteX14" fmla="*/ 4338853 w 7500395"/>
              <a:gd name="connsiteY14" fmla="*/ 1140934 h 2040560"/>
              <a:gd name="connsiteX15" fmla="*/ 4643102 w 7500395"/>
              <a:gd name="connsiteY15" fmla="*/ 942486 h 2040560"/>
              <a:gd name="connsiteX16" fmla="*/ 4775384 w 7500395"/>
              <a:gd name="connsiteY16" fmla="*/ 426524 h 2040560"/>
              <a:gd name="connsiteX17" fmla="*/ 4934123 w 7500395"/>
              <a:gd name="connsiteY17" fmla="*/ 3170 h 2040560"/>
              <a:gd name="connsiteX18" fmla="*/ 5145774 w 7500395"/>
              <a:gd name="connsiteY18" fmla="*/ 651431 h 2040560"/>
              <a:gd name="connsiteX19" fmla="*/ 5397110 w 7500395"/>
              <a:gd name="connsiteY19" fmla="*/ 161928 h 2040560"/>
              <a:gd name="connsiteX20" fmla="*/ 5450023 w 7500395"/>
              <a:gd name="connsiteY20" fmla="*/ 942486 h 2040560"/>
              <a:gd name="connsiteX21" fmla="*/ 5621989 w 7500395"/>
              <a:gd name="connsiteY21" fmla="*/ 1498138 h 2040560"/>
              <a:gd name="connsiteX22" fmla="*/ 5846869 w 7500395"/>
              <a:gd name="connsiteY22" fmla="*/ 1842113 h 2040560"/>
              <a:gd name="connsiteX23" fmla="*/ 6098205 w 7500395"/>
              <a:gd name="connsiteY23" fmla="*/ 1140934 h 2040560"/>
              <a:gd name="connsiteX24" fmla="*/ 6534736 w 7500395"/>
              <a:gd name="connsiteY24" fmla="*/ 1828883 h 2040560"/>
              <a:gd name="connsiteX25" fmla="*/ 7050636 w 7500395"/>
              <a:gd name="connsiteY25" fmla="*/ 386835 h 2040560"/>
              <a:gd name="connsiteX26" fmla="*/ 7500395 w 7500395"/>
              <a:gd name="connsiteY26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190539 w 7500395"/>
              <a:gd name="connsiteY5" fmla="*/ 1670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102366 w 7500395"/>
              <a:gd name="connsiteY6" fmla="*/ 803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679501 w 7500395"/>
              <a:gd name="connsiteY4" fmla="*/ 1763959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03507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68559"/>
              <a:gd name="connsiteX1" fmla="*/ 199639 w 7500395"/>
              <a:gd name="connsiteY1" fmla="*/ 1703507 h 2268559"/>
              <a:gd name="connsiteX2" fmla="*/ 396847 w 7500395"/>
              <a:gd name="connsiteY2" fmla="*/ 1881987 h 2268559"/>
              <a:gd name="connsiteX3" fmla="*/ 679501 w 7500395"/>
              <a:gd name="connsiteY3" fmla="*/ 1763959 h 2268559"/>
              <a:gd name="connsiteX4" fmla="*/ 1327309 w 7500395"/>
              <a:gd name="connsiteY4" fmla="*/ 1455202 h 2268559"/>
              <a:gd name="connsiteX5" fmla="*/ 2082827 w 7500395"/>
              <a:gd name="connsiteY5" fmla="*/ 1057455 h 2268559"/>
              <a:gd name="connsiteX6" fmla="*/ 2709113 w 7500395"/>
              <a:gd name="connsiteY6" fmla="*/ 657148 h 2268559"/>
              <a:gd name="connsiteX7" fmla="*/ 3293363 w 7500395"/>
              <a:gd name="connsiteY7" fmla="*/ 298029 h 2268559"/>
              <a:gd name="connsiteX8" fmla="*/ 3349621 w 7500395"/>
              <a:gd name="connsiteY8" fmla="*/ 2229064 h 2268559"/>
              <a:gd name="connsiteX9" fmla="*/ 3640168 w 7500395"/>
              <a:gd name="connsiteY9" fmla="*/ 1622124 h 2268559"/>
              <a:gd name="connsiteX10" fmla="*/ 3801709 w 7500395"/>
              <a:gd name="connsiteY10" fmla="*/ 1905145 h 2268559"/>
              <a:gd name="connsiteX11" fmla="*/ 4153658 w 7500395"/>
              <a:gd name="connsiteY11" fmla="*/ 1670126 h 2268559"/>
              <a:gd name="connsiteX12" fmla="*/ 4338853 w 7500395"/>
              <a:gd name="connsiteY12" fmla="*/ 1140934 h 2268559"/>
              <a:gd name="connsiteX13" fmla="*/ 4643102 w 7500395"/>
              <a:gd name="connsiteY13" fmla="*/ 942486 h 2268559"/>
              <a:gd name="connsiteX14" fmla="*/ 4775384 w 7500395"/>
              <a:gd name="connsiteY14" fmla="*/ 426524 h 2268559"/>
              <a:gd name="connsiteX15" fmla="*/ 4934123 w 7500395"/>
              <a:gd name="connsiteY15" fmla="*/ 3170 h 2268559"/>
              <a:gd name="connsiteX16" fmla="*/ 5145774 w 7500395"/>
              <a:gd name="connsiteY16" fmla="*/ 651431 h 2268559"/>
              <a:gd name="connsiteX17" fmla="*/ 5397110 w 7500395"/>
              <a:gd name="connsiteY17" fmla="*/ 161928 h 2268559"/>
              <a:gd name="connsiteX18" fmla="*/ 5450023 w 7500395"/>
              <a:gd name="connsiteY18" fmla="*/ 942486 h 2268559"/>
              <a:gd name="connsiteX19" fmla="*/ 5621989 w 7500395"/>
              <a:gd name="connsiteY19" fmla="*/ 1498138 h 2268559"/>
              <a:gd name="connsiteX20" fmla="*/ 5846869 w 7500395"/>
              <a:gd name="connsiteY20" fmla="*/ 1842113 h 2268559"/>
              <a:gd name="connsiteX21" fmla="*/ 6098205 w 7500395"/>
              <a:gd name="connsiteY21" fmla="*/ 1140934 h 2268559"/>
              <a:gd name="connsiteX22" fmla="*/ 6534736 w 7500395"/>
              <a:gd name="connsiteY22" fmla="*/ 1828883 h 2268559"/>
              <a:gd name="connsiteX23" fmla="*/ 7050636 w 7500395"/>
              <a:gd name="connsiteY23" fmla="*/ 386835 h 2268559"/>
              <a:gd name="connsiteX24" fmla="*/ 7500395 w 7500395"/>
              <a:gd name="connsiteY24" fmla="*/ 2040560 h 2268559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238284"/>
              <a:gd name="connsiteX1" fmla="*/ 199639 w 7500395"/>
              <a:gd name="connsiteY1" fmla="*/ 1703507 h 2238284"/>
              <a:gd name="connsiteX2" fmla="*/ 396847 w 7500395"/>
              <a:gd name="connsiteY2" fmla="*/ 1881987 h 2238284"/>
              <a:gd name="connsiteX3" fmla="*/ 679501 w 7500395"/>
              <a:gd name="connsiteY3" fmla="*/ 1763959 h 2238284"/>
              <a:gd name="connsiteX4" fmla="*/ 1327309 w 7500395"/>
              <a:gd name="connsiteY4" fmla="*/ 1455202 h 2238284"/>
              <a:gd name="connsiteX5" fmla="*/ 2082827 w 7500395"/>
              <a:gd name="connsiteY5" fmla="*/ 1057455 h 2238284"/>
              <a:gd name="connsiteX6" fmla="*/ 2709113 w 7500395"/>
              <a:gd name="connsiteY6" fmla="*/ 657148 h 2238284"/>
              <a:gd name="connsiteX7" fmla="*/ 3293363 w 7500395"/>
              <a:gd name="connsiteY7" fmla="*/ 298029 h 2238284"/>
              <a:gd name="connsiteX8" fmla="*/ 3264954 w 7500395"/>
              <a:gd name="connsiteY8" fmla="*/ 2102064 h 2238284"/>
              <a:gd name="connsiteX9" fmla="*/ 366390 w 7500395"/>
              <a:gd name="connsiteY9" fmla="*/ 2087791 h 2238284"/>
              <a:gd name="connsiteX10" fmla="*/ 3801709 w 7500395"/>
              <a:gd name="connsiteY10" fmla="*/ 1905145 h 2238284"/>
              <a:gd name="connsiteX11" fmla="*/ 4153658 w 7500395"/>
              <a:gd name="connsiteY11" fmla="*/ 1670126 h 2238284"/>
              <a:gd name="connsiteX12" fmla="*/ 4338853 w 7500395"/>
              <a:gd name="connsiteY12" fmla="*/ 1140934 h 2238284"/>
              <a:gd name="connsiteX13" fmla="*/ 4643102 w 7500395"/>
              <a:gd name="connsiteY13" fmla="*/ 942486 h 2238284"/>
              <a:gd name="connsiteX14" fmla="*/ 4775384 w 7500395"/>
              <a:gd name="connsiteY14" fmla="*/ 426524 h 2238284"/>
              <a:gd name="connsiteX15" fmla="*/ 4934123 w 7500395"/>
              <a:gd name="connsiteY15" fmla="*/ 3170 h 2238284"/>
              <a:gd name="connsiteX16" fmla="*/ 5145774 w 7500395"/>
              <a:gd name="connsiteY16" fmla="*/ 651431 h 2238284"/>
              <a:gd name="connsiteX17" fmla="*/ 5397110 w 7500395"/>
              <a:gd name="connsiteY17" fmla="*/ 161928 h 2238284"/>
              <a:gd name="connsiteX18" fmla="*/ 5450023 w 7500395"/>
              <a:gd name="connsiteY18" fmla="*/ 942486 h 2238284"/>
              <a:gd name="connsiteX19" fmla="*/ 5621989 w 7500395"/>
              <a:gd name="connsiteY19" fmla="*/ 1498138 h 2238284"/>
              <a:gd name="connsiteX20" fmla="*/ 5846869 w 7500395"/>
              <a:gd name="connsiteY20" fmla="*/ 1842113 h 2238284"/>
              <a:gd name="connsiteX21" fmla="*/ 6098205 w 7500395"/>
              <a:gd name="connsiteY21" fmla="*/ 1140934 h 2238284"/>
              <a:gd name="connsiteX22" fmla="*/ 6534736 w 7500395"/>
              <a:gd name="connsiteY22" fmla="*/ 1828883 h 2238284"/>
              <a:gd name="connsiteX23" fmla="*/ 7050636 w 7500395"/>
              <a:gd name="connsiteY23" fmla="*/ 386835 h 2238284"/>
              <a:gd name="connsiteX24" fmla="*/ 7500395 w 7500395"/>
              <a:gd name="connsiteY24" fmla="*/ 2040560 h 2238284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396847 w 7500395"/>
              <a:gd name="connsiteY2" fmla="*/ 1881987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213403 w 7500395"/>
              <a:gd name="connsiteY2" fmla="*/ 1980765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21357 w 7521752"/>
              <a:gd name="connsiteY0" fmla="*/ 2040560 h 2123930"/>
              <a:gd name="connsiteX1" fmla="*/ 220996 w 7521752"/>
              <a:gd name="connsiteY1" fmla="*/ 1703507 h 2123930"/>
              <a:gd name="connsiteX2" fmla="*/ 234760 w 7521752"/>
              <a:gd name="connsiteY2" fmla="*/ 1980765 h 2123930"/>
              <a:gd name="connsiteX3" fmla="*/ 700858 w 7521752"/>
              <a:gd name="connsiteY3" fmla="*/ 1763959 h 2123930"/>
              <a:gd name="connsiteX4" fmla="*/ 1348666 w 7521752"/>
              <a:gd name="connsiteY4" fmla="*/ 1455202 h 2123930"/>
              <a:gd name="connsiteX5" fmla="*/ 2104184 w 7521752"/>
              <a:gd name="connsiteY5" fmla="*/ 1057455 h 2123930"/>
              <a:gd name="connsiteX6" fmla="*/ 2730470 w 7521752"/>
              <a:gd name="connsiteY6" fmla="*/ 657148 h 2123930"/>
              <a:gd name="connsiteX7" fmla="*/ 3314720 w 7521752"/>
              <a:gd name="connsiteY7" fmla="*/ 298029 h 2123930"/>
              <a:gd name="connsiteX8" fmla="*/ 407644 w 7521752"/>
              <a:gd name="connsiteY8" fmla="*/ 1932731 h 2123930"/>
              <a:gd name="connsiteX9" fmla="*/ 387747 w 7521752"/>
              <a:gd name="connsiteY9" fmla="*/ 2087791 h 2123930"/>
              <a:gd name="connsiteX10" fmla="*/ 3823066 w 7521752"/>
              <a:gd name="connsiteY10" fmla="*/ 1905145 h 2123930"/>
              <a:gd name="connsiteX11" fmla="*/ 4175015 w 7521752"/>
              <a:gd name="connsiteY11" fmla="*/ 1670126 h 2123930"/>
              <a:gd name="connsiteX12" fmla="*/ 4360210 w 7521752"/>
              <a:gd name="connsiteY12" fmla="*/ 1140934 h 2123930"/>
              <a:gd name="connsiteX13" fmla="*/ 4664459 w 7521752"/>
              <a:gd name="connsiteY13" fmla="*/ 942486 h 2123930"/>
              <a:gd name="connsiteX14" fmla="*/ 4796741 w 7521752"/>
              <a:gd name="connsiteY14" fmla="*/ 426524 h 2123930"/>
              <a:gd name="connsiteX15" fmla="*/ 4955480 w 7521752"/>
              <a:gd name="connsiteY15" fmla="*/ 3170 h 2123930"/>
              <a:gd name="connsiteX16" fmla="*/ 5167131 w 7521752"/>
              <a:gd name="connsiteY16" fmla="*/ 651431 h 2123930"/>
              <a:gd name="connsiteX17" fmla="*/ 5418467 w 7521752"/>
              <a:gd name="connsiteY17" fmla="*/ 161928 h 2123930"/>
              <a:gd name="connsiteX18" fmla="*/ 5471380 w 7521752"/>
              <a:gd name="connsiteY18" fmla="*/ 942486 h 2123930"/>
              <a:gd name="connsiteX19" fmla="*/ 5643346 w 7521752"/>
              <a:gd name="connsiteY19" fmla="*/ 1498138 h 2123930"/>
              <a:gd name="connsiteX20" fmla="*/ 5868226 w 7521752"/>
              <a:gd name="connsiteY20" fmla="*/ 1842113 h 2123930"/>
              <a:gd name="connsiteX21" fmla="*/ 6119562 w 7521752"/>
              <a:gd name="connsiteY21" fmla="*/ 1140934 h 2123930"/>
              <a:gd name="connsiteX22" fmla="*/ 6556093 w 7521752"/>
              <a:gd name="connsiteY22" fmla="*/ 1828883 h 2123930"/>
              <a:gd name="connsiteX23" fmla="*/ 7071993 w 7521752"/>
              <a:gd name="connsiteY23" fmla="*/ 386835 h 2123930"/>
              <a:gd name="connsiteX24" fmla="*/ 7521752 w 7521752"/>
              <a:gd name="connsiteY24" fmla="*/ 2040560 h 2123930"/>
              <a:gd name="connsiteX0" fmla="*/ 21357 w 7521752"/>
              <a:gd name="connsiteY0" fmla="*/ 2040560 h 2123930"/>
              <a:gd name="connsiteX1" fmla="*/ 234760 w 7521752"/>
              <a:gd name="connsiteY1" fmla="*/ 1980765 h 2123930"/>
              <a:gd name="connsiteX2" fmla="*/ 700858 w 7521752"/>
              <a:gd name="connsiteY2" fmla="*/ 1763959 h 2123930"/>
              <a:gd name="connsiteX3" fmla="*/ 1348666 w 7521752"/>
              <a:gd name="connsiteY3" fmla="*/ 1455202 h 2123930"/>
              <a:gd name="connsiteX4" fmla="*/ 2104184 w 7521752"/>
              <a:gd name="connsiteY4" fmla="*/ 1057455 h 2123930"/>
              <a:gd name="connsiteX5" fmla="*/ 2730470 w 7521752"/>
              <a:gd name="connsiteY5" fmla="*/ 657148 h 2123930"/>
              <a:gd name="connsiteX6" fmla="*/ 3314720 w 7521752"/>
              <a:gd name="connsiteY6" fmla="*/ 298029 h 2123930"/>
              <a:gd name="connsiteX7" fmla="*/ 407644 w 7521752"/>
              <a:gd name="connsiteY7" fmla="*/ 1932731 h 2123930"/>
              <a:gd name="connsiteX8" fmla="*/ 387747 w 7521752"/>
              <a:gd name="connsiteY8" fmla="*/ 2087791 h 2123930"/>
              <a:gd name="connsiteX9" fmla="*/ 3823066 w 7521752"/>
              <a:gd name="connsiteY9" fmla="*/ 1905145 h 2123930"/>
              <a:gd name="connsiteX10" fmla="*/ 4175015 w 7521752"/>
              <a:gd name="connsiteY10" fmla="*/ 1670126 h 2123930"/>
              <a:gd name="connsiteX11" fmla="*/ 4360210 w 7521752"/>
              <a:gd name="connsiteY11" fmla="*/ 1140934 h 2123930"/>
              <a:gd name="connsiteX12" fmla="*/ 4664459 w 7521752"/>
              <a:gd name="connsiteY12" fmla="*/ 942486 h 2123930"/>
              <a:gd name="connsiteX13" fmla="*/ 4796741 w 7521752"/>
              <a:gd name="connsiteY13" fmla="*/ 426524 h 2123930"/>
              <a:gd name="connsiteX14" fmla="*/ 4955480 w 7521752"/>
              <a:gd name="connsiteY14" fmla="*/ 3170 h 2123930"/>
              <a:gd name="connsiteX15" fmla="*/ 5167131 w 7521752"/>
              <a:gd name="connsiteY15" fmla="*/ 651431 h 2123930"/>
              <a:gd name="connsiteX16" fmla="*/ 5418467 w 7521752"/>
              <a:gd name="connsiteY16" fmla="*/ 161928 h 2123930"/>
              <a:gd name="connsiteX17" fmla="*/ 5471380 w 7521752"/>
              <a:gd name="connsiteY17" fmla="*/ 942486 h 2123930"/>
              <a:gd name="connsiteX18" fmla="*/ 5643346 w 7521752"/>
              <a:gd name="connsiteY18" fmla="*/ 1498138 h 2123930"/>
              <a:gd name="connsiteX19" fmla="*/ 5868226 w 7521752"/>
              <a:gd name="connsiteY19" fmla="*/ 1842113 h 2123930"/>
              <a:gd name="connsiteX20" fmla="*/ 6119562 w 7521752"/>
              <a:gd name="connsiteY20" fmla="*/ 1140934 h 2123930"/>
              <a:gd name="connsiteX21" fmla="*/ 6556093 w 7521752"/>
              <a:gd name="connsiteY21" fmla="*/ 1828883 h 2123930"/>
              <a:gd name="connsiteX22" fmla="*/ 7071993 w 7521752"/>
              <a:gd name="connsiteY22" fmla="*/ 386835 h 2123930"/>
              <a:gd name="connsiteX23" fmla="*/ 7521752 w 7521752"/>
              <a:gd name="connsiteY23" fmla="*/ 2040560 h 2123930"/>
              <a:gd name="connsiteX0" fmla="*/ 234760 w 7521752"/>
              <a:gd name="connsiteY0" fmla="*/ 1980765 h 2123930"/>
              <a:gd name="connsiteX1" fmla="*/ 700858 w 7521752"/>
              <a:gd name="connsiteY1" fmla="*/ 1763959 h 2123930"/>
              <a:gd name="connsiteX2" fmla="*/ 1348666 w 7521752"/>
              <a:gd name="connsiteY2" fmla="*/ 1455202 h 2123930"/>
              <a:gd name="connsiteX3" fmla="*/ 2104184 w 7521752"/>
              <a:gd name="connsiteY3" fmla="*/ 1057455 h 2123930"/>
              <a:gd name="connsiteX4" fmla="*/ 2730470 w 7521752"/>
              <a:gd name="connsiteY4" fmla="*/ 657148 h 2123930"/>
              <a:gd name="connsiteX5" fmla="*/ 3314720 w 7521752"/>
              <a:gd name="connsiteY5" fmla="*/ 298029 h 2123930"/>
              <a:gd name="connsiteX6" fmla="*/ 407644 w 7521752"/>
              <a:gd name="connsiteY6" fmla="*/ 1932731 h 2123930"/>
              <a:gd name="connsiteX7" fmla="*/ 387747 w 7521752"/>
              <a:gd name="connsiteY7" fmla="*/ 2087791 h 2123930"/>
              <a:gd name="connsiteX8" fmla="*/ 3823066 w 7521752"/>
              <a:gd name="connsiteY8" fmla="*/ 1905145 h 2123930"/>
              <a:gd name="connsiteX9" fmla="*/ 4175015 w 7521752"/>
              <a:gd name="connsiteY9" fmla="*/ 1670126 h 2123930"/>
              <a:gd name="connsiteX10" fmla="*/ 4360210 w 7521752"/>
              <a:gd name="connsiteY10" fmla="*/ 1140934 h 2123930"/>
              <a:gd name="connsiteX11" fmla="*/ 4664459 w 7521752"/>
              <a:gd name="connsiteY11" fmla="*/ 942486 h 2123930"/>
              <a:gd name="connsiteX12" fmla="*/ 4796741 w 7521752"/>
              <a:gd name="connsiteY12" fmla="*/ 426524 h 2123930"/>
              <a:gd name="connsiteX13" fmla="*/ 4955480 w 7521752"/>
              <a:gd name="connsiteY13" fmla="*/ 3170 h 2123930"/>
              <a:gd name="connsiteX14" fmla="*/ 5167131 w 7521752"/>
              <a:gd name="connsiteY14" fmla="*/ 651431 h 2123930"/>
              <a:gd name="connsiteX15" fmla="*/ 5418467 w 7521752"/>
              <a:gd name="connsiteY15" fmla="*/ 161928 h 2123930"/>
              <a:gd name="connsiteX16" fmla="*/ 5471380 w 7521752"/>
              <a:gd name="connsiteY16" fmla="*/ 942486 h 2123930"/>
              <a:gd name="connsiteX17" fmla="*/ 5643346 w 7521752"/>
              <a:gd name="connsiteY17" fmla="*/ 1498138 h 2123930"/>
              <a:gd name="connsiteX18" fmla="*/ 5868226 w 7521752"/>
              <a:gd name="connsiteY18" fmla="*/ 1842113 h 2123930"/>
              <a:gd name="connsiteX19" fmla="*/ 6119562 w 7521752"/>
              <a:gd name="connsiteY19" fmla="*/ 1140934 h 2123930"/>
              <a:gd name="connsiteX20" fmla="*/ 6556093 w 7521752"/>
              <a:gd name="connsiteY20" fmla="*/ 1828883 h 2123930"/>
              <a:gd name="connsiteX21" fmla="*/ 7071993 w 7521752"/>
              <a:gd name="connsiteY21" fmla="*/ 386835 h 2123930"/>
              <a:gd name="connsiteX22" fmla="*/ 7521752 w 7521752"/>
              <a:gd name="connsiteY22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175015 w 7521752"/>
              <a:gd name="connsiteY8" fmla="*/ 1670126 h 2123930"/>
              <a:gd name="connsiteX9" fmla="*/ 4360210 w 7521752"/>
              <a:gd name="connsiteY9" fmla="*/ 1140934 h 2123930"/>
              <a:gd name="connsiteX10" fmla="*/ 4664459 w 7521752"/>
              <a:gd name="connsiteY10" fmla="*/ 942486 h 2123930"/>
              <a:gd name="connsiteX11" fmla="*/ 4796741 w 7521752"/>
              <a:gd name="connsiteY11" fmla="*/ 426524 h 2123930"/>
              <a:gd name="connsiteX12" fmla="*/ 4955480 w 7521752"/>
              <a:gd name="connsiteY12" fmla="*/ 3170 h 2123930"/>
              <a:gd name="connsiteX13" fmla="*/ 5167131 w 7521752"/>
              <a:gd name="connsiteY13" fmla="*/ 651431 h 2123930"/>
              <a:gd name="connsiteX14" fmla="*/ 5418467 w 7521752"/>
              <a:gd name="connsiteY14" fmla="*/ 161928 h 2123930"/>
              <a:gd name="connsiteX15" fmla="*/ 5471380 w 7521752"/>
              <a:gd name="connsiteY15" fmla="*/ 942486 h 2123930"/>
              <a:gd name="connsiteX16" fmla="*/ 5643346 w 7521752"/>
              <a:gd name="connsiteY16" fmla="*/ 1498138 h 2123930"/>
              <a:gd name="connsiteX17" fmla="*/ 5868226 w 7521752"/>
              <a:gd name="connsiteY17" fmla="*/ 1842113 h 2123930"/>
              <a:gd name="connsiteX18" fmla="*/ 6119562 w 7521752"/>
              <a:gd name="connsiteY18" fmla="*/ 1140934 h 2123930"/>
              <a:gd name="connsiteX19" fmla="*/ 6556093 w 7521752"/>
              <a:gd name="connsiteY19" fmla="*/ 1828883 h 2123930"/>
              <a:gd name="connsiteX20" fmla="*/ 7071993 w 7521752"/>
              <a:gd name="connsiteY20" fmla="*/ 386835 h 2123930"/>
              <a:gd name="connsiteX21" fmla="*/ 7521752 w 7521752"/>
              <a:gd name="connsiteY21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360210 w 7521752"/>
              <a:gd name="connsiteY8" fmla="*/ 1140934 h 2123930"/>
              <a:gd name="connsiteX9" fmla="*/ 4664459 w 7521752"/>
              <a:gd name="connsiteY9" fmla="*/ 942486 h 2123930"/>
              <a:gd name="connsiteX10" fmla="*/ 4796741 w 7521752"/>
              <a:gd name="connsiteY10" fmla="*/ 426524 h 2123930"/>
              <a:gd name="connsiteX11" fmla="*/ 4955480 w 7521752"/>
              <a:gd name="connsiteY11" fmla="*/ 3170 h 2123930"/>
              <a:gd name="connsiteX12" fmla="*/ 5167131 w 7521752"/>
              <a:gd name="connsiteY12" fmla="*/ 651431 h 2123930"/>
              <a:gd name="connsiteX13" fmla="*/ 5418467 w 7521752"/>
              <a:gd name="connsiteY13" fmla="*/ 161928 h 2123930"/>
              <a:gd name="connsiteX14" fmla="*/ 5471380 w 7521752"/>
              <a:gd name="connsiteY14" fmla="*/ 942486 h 2123930"/>
              <a:gd name="connsiteX15" fmla="*/ 5643346 w 7521752"/>
              <a:gd name="connsiteY15" fmla="*/ 1498138 h 2123930"/>
              <a:gd name="connsiteX16" fmla="*/ 5868226 w 7521752"/>
              <a:gd name="connsiteY16" fmla="*/ 1842113 h 2123930"/>
              <a:gd name="connsiteX17" fmla="*/ 6119562 w 7521752"/>
              <a:gd name="connsiteY17" fmla="*/ 1140934 h 2123930"/>
              <a:gd name="connsiteX18" fmla="*/ 6556093 w 7521752"/>
              <a:gd name="connsiteY18" fmla="*/ 1828883 h 2123930"/>
              <a:gd name="connsiteX19" fmla="*/ 7071993 w 7521752"/>
              <a:gd name="connsiteY19" fmla="*/ 386835 h 2123930"/>
              <a:gd name="connsiteX20" fmla="*/ 7521752 w 7521752"/>
              <a:gd name="connsiteY20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664459 w 7521752"/>
              <a:gd name="connsiteY8" fmla="*/ 942486 h 2123930"/>
              <a:gd name="connsiteX9" fmla="*/ 4796741 w 7521752"/>
              <a:gd name="connsiteY9" fmla="*/ 426524 h 2123930"/>
              <a:gd name="connsiteX10" fmla="*/ 4955480 w 7521752"/>
              <a:gd name="connsiteY10" fmla="*/ 3170 h 2123930"/>
              <a:gd name="connsiteX11" fmla="*/ 5167131 w 7521752"/>
              <a:gd name="connsiteY11" fmla="*/ 651431 h 2123930"/>
              <a:gd name="connsiteX12" fmla="*/ 5418467 w 7521752"/>
              <a:gd name="connsiteY12" fmla="*/ 161928 h 2123930"/>
              <a:gd name="connsiteX13" fmla="*/ 5471380 w 7521752"/>
              <a:gd name="connsiteY13" fmla="*/ 942486 h 2123930"/>
              <a:gd name="connsiteX14" fmla="*/ 5643346 w 7521752"/>
              <a:gd name="connsiteY14" fmla="*/ 1498138 h 2123930"/>
              <a:gd name="connsiteX15" fmla="*/ 5868226 w 7521752"/>
              <a:gd name="connsiteY15" fmla="*/ 1842113 h 2123930"/>
              <a:gd name="connsiteX16" fmla="*/ 6119562 w 7521752"/>
              <a:gd name="connsiteY16" fmla="*/ 1140934 h 2123930"/>
              <a:gd name="connsiteX17" fmla="*/ 6556093 w 7521752"/>
              <a:gd name="connsiteY17" fmla="*/ 1828883 h 2123930"/>
              <a:gd name="connsiteX18" fmla="*/ 7071993 w 7521752"/>
              <a:gd name="connsiteY18" fmla="*/ 386835 h 2123930"/>
              <a:gd name="connsiteX19" fmla="*/ 7521752 w 7521752"/>
              <a:gd name="connsiteY19" fmla="*/ 2040560 h 2123930"/>
              <a:gd name="connsiteX0" fmla="*/ 700858 w 7521752"/>
              <a:gd name="connsiteY0" fmla="*/ 1766609 h 2126580"/>
              <a:gd name="connsiteX1" fmla="*/ 1348666 w 7521752"/>
              <a:gd name="connsiteY1" fmla="*/ 1457852 h 2126580"/>
              <a:gd name="connsiteX2" fmla="*/ 2104184 w 7521752"/>
              <a:gd name="connsiteY2" fmla="*/ 1060105 h 2126580"/>
              <a:gd name="connsiteX3" fmla="*/ 2730470 w 7521752"/>
              <a:gd name="connsiteY3" fmla="*/ 659798 h 2126580"/>
              <a:gd name="connsiteX4" fmla="*/ 3314720 w 7521752"/>
              <a:gd name="connsiteY4" fmla="*/ 300679 h 2126580"/>
              <a:gd name="connsiteX5" fmla="*/ 407644 w 7521752"/>
              <a:gd name="connsiteY5" fmla="*/ 1935381 h 2126580"/>
              <a:gd name="connsiteX6" fmla="*/ 387747 w 7521752"/>
              <a:gd name="connsiteY6" fmla="*/ 2090441 h 2126580"/>
              <a:gd name="connsiteX7" fmla="*/ 3823066 w 7521752"/>
              <a:gd name="connsiteY7" fmla="*/ 1907795 h 2126580"/>
              <a:gd name="connsiteX8" fmla="*/ 4796741 w 7521752"/>
              <a:gd name="connsiteY8" fmla="*/ 429174 h 2126580"/>
              <a:gd name="connsiteX9" fmla="*/ 4955480 w 7521752"/>
              <a:gd name="connsiteY9" fmla="*/ 5820 h 2126580"/>
              <a:gd name="connsiteX10" fmla="*/ 5167131 w 7521752"/>
              <a:gd name="connsiteY10" fmla="*/ 654081 h 2126580"/>
              <a:gd name="connsiteX11" fmla="*/ 5418467 w 7521752"/>
              <a:gd name="connsiteY11" fmla="*/ 164578 h 2126580"/>
              <a:gd name="connsiteX12" fmla="*/ 5471380 w 7521752"/>
              <a:gd name="connsiteY12" fmla="*/ 945136 h 2126580"/>
              <a:gd name="connsiteX13" fmla="*/ 5643346 w 7521752"/>
              <a:gd name="connsiteY13" fmla="*/ 1500788 h 2126580"/>
              <a:gd name="connsiteX14" fmla="*/ 5868226 w 7521752"/>
              <a:gd name="connsiteY14" fmla="*/ 1844763 h 2126580"/>
              <a:gd name="connsiteX15" fmla="*/ 6119562 w 7521752"/>
              <a:gd name="connsiteY15" fmla="*/ 1143584 h 2126580"/>
              <a:gd name="connsiteX16" fmla="*/ 6556093 w 7521752"/>
              <a:gd name="connsiteY16" fmla="*/ 1831533 h 2126580"/>
              <a:gd name="connsiteX17" fmla="*/ 7071993 w 7521752"/>
              <a:gd name="connsiteY17" fmla="*/ 389485 h 2126580"/>
              <a:gd name="connsiteX18" fmla="*/ 7521752 w 7521752"/>
              <a:gd name="connsiteY18" fmla="*/ 2043210 h 2126580"/>
              <a:gd name="connsiteX0" fmla="*/ 700858 w 7521752"/>
              <a:gd name="connsiteY0" fmla="*/ 1794461 h 2155583"/>
              <a:gd name="connsiteX1" fmla="*/ 1348666 w 7521752"/>
              <a:gd name="connsiteY1" fmla="*/ 1485704 h 2155583"/>
              <a:gd name="connsiteX2" fmla="*/ 2104184 w 7521752"/>
              <a:gd name="connsiteY2" fmla="*/ 1087957 h 2155583"/>
              <a:gd name="connsiteX3" fmla="*/ 2730470 w 7521752"/>
              <a:gd name="connsiteY3" fmla="*/ 687650 h 2155583"/>
              <a:gd name="connsiteX4" fmla="*/ 3314720 w 7521752"/>
              <a:gd name="connsiteY4" fmla="*/ 328531 h 2155583"/>
              <a:gd name="connsiteX5" fmla="*/ 407644 w 7521752"/>
              <a:gd name="connsiteY5" fmla="*/ 1963233 h 2155583"/>
              <a:gd name="connsiteX6" fmla="*/ 387747 w 7521752"/>
              <a:gd name="connsiteY6" fmla="*/ 2118293 h 2155583"/>
              <a:gd name="connsiteX7" fmla="*/ 3823066 w 7521752"/>
              <a:gd name="connsiteY7" fmla="*/ 1935647 h 2155583"/>
              <a:gd name="connsiteX8" fmla="*/ 4955480 w 7521752"/>
              <a:gd name="connsiteY8" fmla="*/ 33672 h 2155583"/>
              <a:gd name="connsiteX9" fmla="*/ 5167131 w 7521752"/>
              <a:gd name="connsiteY9" fmla="*/ 681933 h 2155583"/>
              <a:gd name="connsiteX10" fmla="*/ 5418467 w 7521752"/>
              <a:gd name="connsiteY10" fmla="*/ 192430 h 2155583"/>
              <a:gd name="connsiteX11" fmla="*/ 5471380 w 7521752"/>
              <a:gd name="connsiteY11" fmla="*/ 972988 h 2155583"/>
              <a:gd name="connsiteX12" fmla="*/ 5643346 w 7521752"/>
              <a:gd name="connsiteY12" fmla="*/ 1528640 h 2155583"/>
              <a:gd name="connsiteX13" fmla="*/ 5868226 w 7521752"/>
              <a:gd name="connsiteY13" fmla="*/ 1872615 h 2155583"/>
              <a:gd name="connsiteX14" fmla="*/ 6119562 w 7521752"/>
              <a:gd name="connsiteY14" fmla="*/ 1171436 h 2155583"/>
              <a:gd name="connsiteX15" fmla="*/ 6556093 w 7521752"/>
              <a:gd name="connsiteY15" fmla="*/ 1859385 h 2155583"/>
              <a:gd name="connsiteX16" fmla="*/ 7071993 w 7521752"/>
              <a:gd name="connsiteY16" fmla="*/ 417337 h 2155583"/>
              <a:gd name="connsiteX17" fmla="*/ 7521752 w 7521752"/>
              <a:gd name="connsiteY17" fmla="*/ 2071062 h 2155583"/>
              <a:gd name="connsiteX0" fmla="*/ 700858 w 7521752"/>
              <a:gd name="connsiteY0" fmla="*/ 1608141 h 1968112"/>
              <a:gd name="connsiteX1" fmla="*/ 1348666 w 7521752"/>
              <a:gd name="connsiteY1" fmla="*/ 1299384 h 1968112"/>
              <a:gd name="connsiteX2" fmla="*/ 2104184 w 7521752"/>
              <a:gd name="connsiteY2" fmla="*/ 901637 h 1968112"/>
              <a:gd name="connsiteX3" fmla="*/ 2730470 w 7521752"/>
              <a:gd name="connsiteY3" fmla="*/ 501330 h 1968112"/>
              <a:gd name="connsiteX4" fmla="*/ 3314720 w 7521752"/>
              <a:gd name="connsiteY4" fmla="*/ 142211 h 1968112"/>
              <a:gd name="connsiteX5" fmla="*/ 407644 w 7521752"/>
              <a:gd name="connsiteY5" fmla="*/ 1776913 h 1968112"/>
              <a:gd name="connsiteX6" fmla="*/ 387747 w 7521752"/>
              <a:gd name="connsiteY6" fmla="*/ 1931973 h 1968112"/>
              <a:gd name="connsiteX7" fmla="*/ 3823066 w 7521752"/>
              <a:gd name="connsiteY7" fmla="*/ 1749327 h 1968112"/>
              <a:gd name="connsiteX8" fmla="*/ 5167131 w 7521752"/>
              <a:gd name="connsiteY8" fmla="*/ 495613 h 1968112"/>
              <a:gd name="connsiteX9" fmla="*/ 5418467 w 7521752"/>
              <a:gd name="connsiteY9" fmla="*/ 6110 h 1968112"/>
              <a:gd name="connsiteX10" fmla="*/ 5471380 w 7521752"/>
              <a:gd name="connsiteY10" fmla="*/ 786668 h 1968112"/>
              <a:gd name="connsiteX11" fmla="*/ 5643346 w 7521752"/>
              <a:gd name="connsiteY11" fmla="*/ 1342320 h 1968112"/>
              <a:gd name="connsiteX12" fmla="*/ 5868226 w 7521752"/>
              <a:gd name="connsiteY12" fmla="*/ 1686295 h 1968112"/>
              <a:gd name="connsiteX13" fmla="*/ 6119562 w 7521752"/>
              <a:gd name="connsiteY13" fmla="*/ 985116 h 1968112"/>
              <a:gd name="connsiteX14" fmla="*/ 6556093 w 7521752"/>
              <a:gd name="connsiteY14" fmla="*/ 1673065 h 1968112"/>
              <a:gd name="connsiteX15" fmla="*/ 7071993 w 7521752"/>
              <a:gd name="connsiteY15" fmla="*/ 231017 h 1968112"/>
              <a:gd name="connsiteX16" fmla="*/ 7521752 w 7521752"/>
              <a:gd name="connsiteY16" fmla="*/ 1884742 h 1968112"/>
              <a:gd name="connsiteX0" fmla="*/ 700858 w 7521752"/>
              <a:gd name="connsiteY0" fmla="*/ 1625178 h 1985149"/>
              <a:gd name="connsiteX1" fmla="*/ 1348666 w 7521752"/>
              <a:gd name="connsiteY1" fmla="*/ 1316421 h 1985149"/>
              <a:gd name="connsiteX2" fmla="*/ 2104184 w 7521752"/>
              <a:gd name="connsiteY2" fmla="*/ 918674 h 1985149"/>
              <a:gd name="connsiteX3" fmla="*/ 2730470 w 7521752"/>
              <a:gd name="connsiteY3" fmla="*/ 518367 h 1985149"/>
              <a:gd name="connsiteX4" fmla="*/ 3314720 w 7521752"/>
              <a:gd name="connsiteY4" fmla="*/ 159248 h 1985149"/>
              <a:gd name="connsiteX5" fmla="*/ 407644 w 7521752"/>
              <a:gd name="connsiteY5" fmla="*/ 1793950 h 1985149"/>
              <a:gd name="connsiteX6" fmla="*/ 387747 w 7521752"/>
              <a:gd name="connsiteY6" fmla="*/ 1949010 h 1985149"/>
              <a:gd name="connsiteX7" fmla="*/ 3823066 w 7521752"/>
              <a:gd name="connsiteY7" fmla="*/ 1766364 h 1985149"/>
              <a:gd name="connsiteX8" fmla="*/ 5418467 w 7521752"/>
              <a:gd name="connsiteY8" fmla="*/ 23147 h 1985149"/>
              <a:gd name="connsiteX9" fmla="*/ 5471380 w 7521752"/>
              <a:gd name="connsiteY9" fmla="*/ 803705 h 1985149"/>
              <a:gd name="connsiteX10" fmla="*/ 5643346 w 7521752"/>
              <a:gd name="connsiteY10" fmla="*/ 1359357 h 1985149"/>
              <a:gd name="connsiteX11" fmla="*/ 5868226 w 7521752"/>
              <a:gd name="connsiteY11" fmla="*/ 1703332 h 1985149"/>
              <a:gd name="connsiteX12" fmla="*/ 6119562 w 7521752"/>
              <a:gd name="connsiteY12" fmla="*/ 1002153 h 1985149"/>
              <a:gd name="connsiteX13" fmla="*/ 6556093 w 7521752"/>
              <a:gd name="connsiteY13" fmla="*/ 1690102 h 1985149"/>
              <a:gd name="connsiteX14" fmla="*/ 7071993 w 7521752"/>
              <a:gd name="connsiteY14" fmla="*/ 248054 h 1985149"/>
              <a:gd name="connsiteX15" fmla="*/ 7521752 w 7521752"/>
              <a:gd name="connsiteY15" fmla="*/ 1901779 h 1985149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471380 w 7521752"/>
              <a:gd name="connsiteY8" fmla="*/ 701108 h 1882552"/>
              <a:gd name="connsiteX9" fmla="*/ 5643346 w 7521752"/>
              <a:gd name="connsiteY9" fmla="*/ 1256760 h 1882552"/>
              <a:gd name="connsiteX10" fmla="*/ 5868226 w 7521752"/>
              <a:gd name="connsiteY10" fmla="*/ 1600735 h 1882552"/>
              <a:gd name="connsiteX11" fmla="*/ 6119562 w 7521752"/>
              <a:gd name="connsiteY11" fmla="*/ 899556 h 1882552"/>
              <a:gd name="connsiteX12" fmla="*/ 6556093 w 7521752"/>
              <a:gd name="connsiteY12" fmla="*/ 1587505 h 1882552"/>
              <a:gd name="connsiteX13" fmla="*/ 7071993 w 7521752"/>
              <a:gd name="connsiteY13" fmla="*/ 145457 h 1882552"/>
              <a:gd name="connsiteX14" fmla="*/ 7521752 w 7521752"/>
              <a:gd name="connsiteY14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643346 w 7521752"/>
              <a:gd name="connsiteY8" fmla="*/ 1256760 h 1882552"/>
              <a:gd name="connsiteX9" fmla="*/ 5868226 w 7521752"/>
              <a:gd name="connsiteY9" fmla="*/ 1600735 h 1882552"/>
              <a:gd name="connsiteX10" fmla="*/ 6119562 w 7521752"/>
              <a:gd name="connsiteY10" fmla="*/ 899556 h 1882552"/>
              <a:gd name="connsiteX11" fmla="*/ 6556093 w 7521752"/>
              <a:gd name="connsiteY11" fmla="*/ 1587505 h 1882552"/>
              <a:gd name="connsiteX12" fmla="*/ 7071993 w 7521752"/>
              <a:gd name="connsiteY12" fmla="*/ 145457 h 1882552"/>
              <a:gd name="connsiteX13" fmla="*/ 7521752 w 7521752"/>
              <a:gd name="connsiteY13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868226 w 7521752"/>
              <a:gd name="connsiteY8" fmla="*/ 1600735 h 1882552"/>
              <a:gd name="connsiteX9" fmla="*/ 6119562 w 7521752"/>
              <a:gd name="connsiteY9" fmla="*/ 899556 h 1882552"/>
              <a:gd name="connsiteX10" fmla="*/ 6556093 w 7521752"/>
              <a:gd name="connsiteY10" fmla="*/ 1587505 h 1882552"/>
              <a:gd name="connsiteX11" fmla="*/ 7071993 w 7521752"/>
              <a:gd name="connsiteY11" fmla="*/ 145457 h 1882552"/>
              <a:gd name="connsiteX12" fmla="*/ 7521752 w 7521752"/>
              <a:gd name="connsiteY12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119562 w 7521752"/>
              <a:gd name="connsiteY8" fmla="*/ 899556 h 1882552"/>
              <a:gd name="connsiteX9" fmla="*/ 6556093 w 7521752"/>
              <a:gd name="connsiteY9" fmla="*/ 1587505 h 1882552"/>
              <a:gd name="connsiteX10" fmla="*/ 7071993 w 7521752"/>
              <a:gd name="connsiteY10" fmla="*/ 145457 h 1882552"/>
              <a:gd name="connsiteX11" fmla="*/ 7521752 w 7521752"/>
              <a:gd name="connsiteY11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556093 w 7521752"/>
              <a:gd name="connsiteY8" fmla="*/ 1587505 h 1882552"/>
              <a:gd name="connsiteX9" fmla="*/ 7071993 w 7521752"/>
              <a:gd name="connsiteY9" fmla="*/ 145457 h 1882552"/>
              <a:gd name="connsiteX10" fmla="*/ 7521752 w 7521752"/>
              <a:gd name="connsiteY10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071993 w 7521752"/>
              <a:gd name="connsiteY8" fmla="*/ 145457 h 1882552"/>
              <a:gd name="connsiteX9" fmla="*/ 7521752 w 7521752"/>
              <a:gd name="connsiteY9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521752 w 7521752"/>
              <a:gd name="connsiteY8" fmla="*/ 1799182 h 1882552"/>
              <a:gd name="connsiteX0" fmla="*/ 700858 w 3823066"/>
              <a:gd name="connsiteY0" fmla="*/ 1522581 h 1882552"/>
              <a:gd name="connsiteX1" fmla="*/ 1348666 w 3823066"/>
              <a:gd name="connsiteY1" fmla="*/ 1213824 h 1882552"/>
              <a:gd name="connsiteX2" fmla="*/ 2104184 w 3823066"/>
              <a:gd name="connsiteY2" fmla="*/ 816077 h 1882552"/>
              <a:gd name="connsiteX3" fmla="*/ 2730470 w 3823066"/>
              <a:gd name="connsiteY3" fmla="*/ 415770 h 1882552"/>
              <a:gd name="connsiteX4" fmla="*/ 3314720 w 3823066"/>
              <a:gd name="connsiteY4" fmla="*/ 56651 h 1882552"/>
              <a:gd name="connsiteX5" fmla="*/ 407644 w 3823066"/>
              <a:gd name="connsiteY5" fmla="*/ 1691353 h 1882552"/>
              <a:gd name="connsiteX6" fmla="*/ 387747 w 3823066"/>
              <a:gd name="connsiteY6" fmla="*/ 1846413 h 1882552"/>
              <a:gd name="connsiteX7" fmla="*/ 3823066 w 3823066"/>
              <a:gd name="connsiteY7" fmla="*/ 1663767 h 1882552"/>
              <a:gd name="connsiteX0" fmla="*/ 667044 w 3388213"/>
              <a:gd name="connsiteY0" fmla="*/ 1522581 h 1870212"/>
              <a:gd name="connsiteX1" fmla="*/ 1314852 w 3388213"/>
              <a:gd name="connsiteY1" fmla="*/ 1213824 h 1870212"/>
              <a:gd name="connsiteX2" fmla="*/ 2070370 w 3388213"/>
              <a:gd name="connsiteY2" fmla="*/ 816077 h 1870212"/>
              <a:gd name="connsiteX3" fmla="*/ 2696656 w 3388213"/>
              <a:gd name="connsiteY3" fmla="*/ 415770 h 1870212"/>
              <a:gd name="connsiteX4" fmla="*/ 3280906 w 3388213"/>
              <a:gd name="connsiteY4" fmla="*/ 56651 h 1870212"/>
              <a:gd name="connsiteX5" fmla="*/ 373830 w 3388213"/>
              <a:gd name="connsiteY5" fmla="*/ 1691353 h 1870212"/>
              <a:gd name="connsiteX6" fmla="*/ 353933 w 3388213"/>
              <a:gd name="connsiteY6" fmla="*/ 1846413 h 1870212"/>
              <a:gd name="connsiteX7" fmla="*/ 3267141 w 3388213"/>
              <a:gd name="connsiteY7" fmla="*/ 1861323 h 1870212"/>
              <a:gd name="connsiteX0" fmla="*/ 316957 w 3655473"/>
              <a:gd name="connsiteY0" fmla="*/ 1504788 h 1869710"/>
              <a:gd name="connsiteX1" fmla="*/ 964765 w 3655473"/>
              <a:gd name="connsiteY1" fmla="*/ 1196031 h 1869710"/>
              <a:gd name="connsiteX2" fmla="*/ 1720283 w 3655473"/>
              <a:gd name="connsiteY2" fmla="*/ 798284 h 1869710"/>
              <a:gd name="connsiteX3" fmla="*/ 2346569 w 3655473"/>
              <a:gd name="connsiteY3" fmla="*/ 397977 h 1869710"/>
              <a:gd name="connsiteX4" fmla="*/ 2930819 w 3655473"/>
              <a:gd name="connsiteY4" fmla="*/ 38858 h 1869710"/>
              <a:gd name="connsiteX5" fmla="*/ 3509187 w 3655473"/>
              <a:gd name="connsiteY5" fmla="*/ 1377226 h 1869710"/>
              <a:gd name="connsiteX6" fmla="*/ 3846 w 3655473"/>
              <a:gd name="connsiteY6" fmla="*/ 1828620 h 1869710"/>
              <a:gd name="connsiteX7" fmla="*/ 2917054 w 3655473"/>
              <a:gd name="connsiteY7" fmla="*/ 1843530 h 1869710"/>
              <a:gd name="connsiteX0" fmla="*/ 964208 w 4302724"/>
              <a:gd name="connsiteY0" fmla="*/ 1504788 h 1835571"/>
              <a:gd name="connsiteX1" fmla="*/ 1612016 w 4302724"/>
              <a:gd name="connsiteY1" fmla="*/ 1196031 h 1835571"/>
              <a:gd name="connsiteX2" fmla="*/ 2367534 w 4302724"/>
              <a:gd name="connsiteY2" fmla="*/ 798284 h 1835571"/>
              <a:gd name="connsiteX3" fmla="*/ 2993820 w 4302724"/>
              <a:gd name="connsiteY3" fmla="*/ 397977 h 1835571"/>
              <a:gd name="connsiteX4" fmla="*/ 3578070 w 4302724"/>
              <a:gd name="connsiteY4" fmla="*/ 38858 h 1835571"/>
              <a:gd name="connsiteX5" fmla="*/ 4156438 w 4302724"/>
              <a:gd name="connsiteY5" fmla="*/ 1377226 h 1835571"/>
              <a:gd name="connsiteX6" fmla="*/ 651097 w 4302724"/>
              <a:gd name="connsiteY6" fmla="*/ 1828620 h 1835571"/>
              <a:gd name="connsiteX7" fmla="*/ 699749 w 4302724"/>
              <a:gd name="connsiteY7" fmla="*/ 1660086 h 1835571"/>
              <a:gd name="connsiteX0" fmla="*/ 931385 w 3744636"/>
              <a:gd name="connsiteY0" fmla="*/ 1532318 h 1995313"/>
              <a:gd name="connsiteX1" fmla="*/ 1579193 w 3744636"/>
              <a:gd name="connsiteY1" fmla="*/ 1223561 h 1995313"/>
              <a:gd name="connsiteX2" fmla="*/ 2334711 w 3744636"/>
              <a:gd name="connsiteY2" fmla="*/ 825814 h 1995313"/>
              <a:gd name="connsiteX3" fmla="*/ 2960997 w 3744636"/>
              <a:gd name="connsiteY3" fmla="*/ 425507 h 1995313"/>
              <a:gd name="connsiteX4" fmla="*/ 3545247 w 3744636"/>
              <a:gd name="connsiteY4" fmla="*/ 66388 h 1995313"/>
              <a:gd name="connsiteX5" fmla="*/ 3488615 w 3744636"/>
              <a:gd name="connsiteY5" fmla="*/ 1856312 h 1995313"/>
              <a:gd name="connsiteX6" fmla="*/ 618274 w 3744636"/>
              <a:gd name="connsiteY6" fmla="*/ 1856150 h 1995313"/>
              <a:gd name="connsiteX7" fmla="*/ 666926 w 3744636"/>
              <a:gd name="connsiteY7" fmla="*/ 1687616 h 1995313"/>
              <a:gd name="connsiteX0" fmla="*/ 910818 w 3719994"/>
              <a:gd name="connsiteY0" fmla="*/ 1532318 h 1990412"/>
              <a:gd name="connsiteX1" fmla="*/ 1558626 w 3719994"/>
              <a:gd name="connsiteY1" fmla="*/ 1223561 h 1990412"/>
              <a:gd name="connsiteX2" fmla="*/ 2314144 w 3719994"/>
              <a:gd name="connsiteY2" fmla="*/ 825814 h 1990412"/>
              <a:gd name="connsiteX3" fmla="*/ 2940430 w 3719994"/>
              <a:gd name="connsiteY3" fmla="*/ 425507 h 1990412"/>
              <a:gd name="connsiteX4" fmla="*/ 3524680 w 3719994"/>
              <a:gd name="connsiteY4" fmla="*/ 66388 h 1990412"/>
              <a:gd name="connsiteX5" fmla="*/ 3468048 w 3719994"/>
              <a:gd name="connsiteY5" fmla="*/ 1856312 h 1990412"/>
              <a:gd name="connsiteX6" fmla="*/ 654151 w 3719994"/>
              <a:gd name="connsiteY6" fmla="*/ 1842039 h 1990412"/>
              <a:gd name="connsiteX7" fmla="*/ 646359 w 3719994"/>
              <a:gd name="connsiteY7" fmla="*/ 1687616 h 1990412"/>
              <a:gd name="connsiteX0" fmla="*/ 791912 w 3601088"/>
              <a:gd name="connsiteY0" fmla="*/ 1532318 h 2108950"/>
              <a:gd name="connsiteX1" fmla="*/ 1439720 w 3601088"/>
              <a:gd name="connsiteY1" fmla="*/ 1223561 h 2108950"/>
              <a:gd name="connsiteX2" fmla="*/ 2195238 w 3601088"/>
              <a:gd name="connsiteY2" fmla="*/ 825814 h 2108950"/>
              <a:gd name="connsiteX3" fmla="*/ 2821524 w 3601088"/>
              <a:gd name="connsiteY3" fmla="*/ 425507 h 2108950"/>
              <a:gd name="connsiteX4" fmla="*/ 3405774 w 3601088"/>
              <a:gd name="connsiteY4" fmla="*/ 66388 h 2108950"/>
              <a:gd name="connsiteX5" fmla="*/ 3349142 w 3601088"/>
              <a:gd name="connsiteY5" fmla="*/ 1856312 h 2108950"/>
              <a:gd name="connsiteX6" fmla="*/ 535245 w 3601088"/>
              <a:gd name="connsiteY6" fmla="*/ 1842039 h 2108950"/>
              <a:gd name="connsiteX7" fmla="*/ 527453 w 3601088"/>
              <a:gd name="connsiteY7" fmla="*/ 1687616 h 2108950"/>
              <a:gd name="connsiteX0" fmla="*/ 271498 w 3080674"/>
              <a:gd name="connsiteY0" fmla="*/ 1532318 h 2108950"/>
              <a:gd name="connsiteX1" fmla="*/ 919306 w 3080674"/>
              <a:gd name="connsiteY1" fmla="*/ 1223561 h 2108950"/>
              <a:gd name="connsiteX2" fmla="*/ 1674824 w 3080674"/>
              <a:gd name="connsiteY2" fmla="*/ 825814 h 2108950"/>
              <a:gd name="connsiteX3" fmla="*/ 2301110 w 3080674"/>
              <a:gd name="connsiteY3" fmla="*/ 425507 h 2108950"/>
              <a:gd name="connsiteX4" fmla="*/ 2885360 w 3080674"/>
              <a:gd name="connsiteY4" fmla="*/ 66388 h 2108950"/>
              <a:gd name="connsiteX5" fmla="*/ 2828728 w 3080674"/>
              <a:gd name="connsiteY5" fmla="*/ 1856312 h 2108950"/>
              <a:gd name="connsiteX6" fmla="*/ 14831 w 3080674"/>
              <a:gd name="connsiteY6" fmla="*/ 1842039 h 2108950"/>
              <a:gd name="connsiteX7" fmla="*/ 7039 w 3080674"/>
              <a:gd name="connsiteY7" fmla="*/ 1687616 h 2108950"/>
              <a:gd name="connsiteX0" fmla="*/ 264459 w 3073635"/>
              <a:gd name="connsiteY0" fmla="*/ 1532318 h 2108950"/>
              <a:gd name="connsiteX1" fmla="*/ 912267 w 3073635"/>
              <a:gd name="connsiteY1" fmla="*/ 1223561 h 2108950"/>
              <a:gd name="connsiteX2" fmla="*/ 1667785 w 3073635"/>
              <a:gd name="connsiteY2" fmla="*/ 825814 h 2108950"/>
              <a:gd name="connsiteX3" fmla="*/ 2294071 w 3073635"/>
              <a:gd name="connsiteY3" fmla="*/ 425507 h 2108950"/>
              <a:gd name="connsiteX4" fmla="*/ 2878321 w 3073635"/>
              <a:gd name="connsiteY4" fmla="*/ 66388 h 2108950"/>
              <a:gd name="connsiteX5" fmla="*/ 2821689 w 3073635"/>
              <a:gd name="connsiteY5" fmla="*/ 1856312 h 2108950"/>
              <a:gd name="connsiteX6" fmla="*/ 7792 w 3073635"/>
              <a:gd name="connsiteY6" fmla="*/ 1842039 h 2108950"/>
              <a:gd name="connsiteX7" fmla="*/ 0 w 3073635"/>
              <a:gd name="connsiteY7" fmla="*/ 1687616 h 2108950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0 w 4103746"/>
              <a:gd name="connsiteY7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237662 w 4103746"/>
              <a:gd name="connsiteY7" fmla="*/ 1457295 h 2082727"/>
              <a:gd name="connsiteX8" fmla="*/ 0 w 4103746"/>
              <a:gd name="connsiteY8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1013773 w 4103746"/>
              <a:gd name="connsiteY7" fmla="*/ 1654850 h 2082727"/>
              <a:gd name="connsiteX8" fmla="*/ 0 w 4103746"/>
              <a:gd name="connsiteY8" fmla="*/ 2082727 h 2082727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13478 w 3247224"/>
              <a:gd name="connsiteY8" fmla="*/ 1602949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309354 w 3118530"/>
              <a:gd name="connsiteY0" fmla="*/ 1532318 h 2128096"/>
              <a:gd name="connsiteX1" fmla="*/ 957162 w 3118530"/>
              <a:gd name="connsiteY1" fmla="*/ 1223561 h 2128096"/>
              <a:gd name="connsiteX2" fmla="*/ 1712680 w 3118530"/>
              <a:gd name="connsiteY2" fmla="*/ 825814 h 2128096"/>
              <a:gd name="connsiteX3" fmla="*/ 2338966 w 3118530"/>
              <a:gd name="connsiteY3" fmla="*/ 425507 h 2128096"/>
              <a:gd name="connsiteX4" fmla="*/ 2923216 w 3118530"/>
              <a:gd name="connsiteY4" fmla="*/ 66388 h 2128096"/>
              <a:gd name="connsiteX5" fmla="*/ 2866584 w 3118530"/>
              <a:gd name="connsiteY5" fmla="*/ 1856312 h 2128096"/>
              <a:gd name="connsiteX6" fmla="*/ 52687 w 3118530"/>
              <a:gd name="connsiteY6" fmla="*/ 1842039 h 2128096"/>
              <a:gd name="connsiteX7" fmla="*/ 28557 w 3118530"/>
              <a:gd name="connsiteY7" fmla="*/ 1654850 h 2128096"/>
              <a:gd name="connsiteX8" fmla="*/ 298895 w 3118530"/>
              <a:gd name="connsiteY8" fmla="*/ 1588838 h 2128096"/>
              <a:gd name="connsiteX0" fmla="*/ 309028 w 3118204"/>
              <a:gd name="connsiteY0" fmla="*/ 1532318 h 2128096"/>
              <a:gd name="connsiteX1" fmla="*/ 956836 w 3118204"/>
              <a:gd name="connsiteY1" fmla="*/ 1223561 h 2128096"/>
              <a:gd name="connsiteX2" fmla="*/ 1712354 w 3118204"/>
              <a:gd name="connsiteY2" fmla="*/ 825814 h 2128096"/>
              <a:gd name="connsiteX3" fmla="*/ 2338640 w 3118204"/>
              <a:gd name="connsiteY3" fmla="*/ 425507 h 2128096"/>
              <a:gd name="connsiteX4" fmla="*/ 2922890 w 3118204"/>
              <a:gd name="connsiteY4" fmla="*/ 66388 h 2128096"/>
              <a:gd name="connsiteX5" fmla="*/ 2866258 w 3118204"/>
              <a:gd name="connsiteY5" fmla="*/ 1856312 h 2128096"/>
              <a:gd name="connsiteX6" fmla="*/ 52361 w 3118204"/>
              <a:gd name="connsiteY6" fmla="*/ 1842039 h 2128096"/>
              <a:gd name="connsiteX7" fmla="*/ 28231 w 3118204"/>
              <a:gd name="connsiteY7" fmla="*/ 1654850 h 2128096"/>
              <a:gd name="connsiteX8" fmla="*/ 304919 w 3118204"/>
              <a:gd name="connsiteY8" fmla="*/ 1604713 h 2128096"/>
              <a:gd name="connsiteX0" fmla="*/ 300925 w 3110101"/>
              <a:gd name="connsiteY0" fmla="*/ 1532318 h 2128096"/>
              <a:gd name="connsiteX1" fmla="*/ 948733 w 3110101"/>
              <a:gd name="connsiteY1" fmla="*/ 1223561 h 2128096"/>
              <a:gd name="connsiteX2" fmla="*/ 1704251 w 3110101"/>
              <a:gd name="connsiteY2" fmla="*/ 825814 h 2128096"/>
              <a:gd name="connsiteX3" fmla="*/ 2330537 w 3110101"/>
              <a:gd name="connsiteY3" fmla="*/ 425507 h 2128096"/>
              <a:gd name="connsiteX4" fmla="*/ 2914787 w 3110101"/>
              <a:gd name="connsiteY4" fmla="*/ 66388 h 2128096"/>
              <a:gd name="connsiteX5" fmla="*/ 2858155 w 3110101"/>
              <a:gd name="connsiteY5" fmla="*/ 1856312 h 2128096"/>
              <a:gd name="connsiteX6" fmla="*/ 44258 w 3110101"/>
              <a:gd name="connsiteY6" fmla="*/ 1842039 h 2128096"/>
              <a:gd name="connsiteX7" fmla="*/ 20128 w 3110101"/>
              <a:gd name="connsiteY7" fmla="*/ 1654850 h 2128096"/>
              <a:gd name="connsiteX8" fmla="*/ 296816 w 3110101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445471 w 3254647"/>
              <a:gd name="connsiteY0" fmla="*/ 1532318 h 2128096"/>
              <a:gd name="connsiteX1" fmla="*/ 1093279 w 3254647"/>
              <a:gd name="connsiteY1" fmla="*/ 1223561 h 2128096"/>
              <a:gd name="connsiteX2" fmla="*/ 1848797 w 3254647"/>
              <a:gd name="connsiteY2" fmla="*/ 825814 h 2128096"/>
              <a:gd name="connsiteX3" fmla="*/ 2475083 w 3254647"/>
              <a:gd name="connsiteY3" fmla="*/ 425507 h 2128096"/>
              <a:gd name="connsiteX4" fmla="*/ 3059333 w 3254647"/>
              <a:gd name="connsiteY4" fmla="*/ 66388 h 2128096"/>
              <a:gd name="connsiteX5" fmla="*/ 3002701 w 3254647"/>
              <a:gd name="connsiteY5" fmla="*/ 1856312 h 2128096"/>
              <a:gd name="connsiteX6" fmla="*/ 188804 w 3254647"/>
              <a:gd name="connsiteY6" fmla="*/ 1842039 h 2128096"/>
              <a:gd name="connsiteX7" fmla="*/ 164674 w 3254647"/>
              <a:gd name="connsiteY7" fmla="*/ 1654850 h 2128096"/>
              <a:gd name="connsiteX8" fmla="*/ 441362 w 3254647"/>
              <a:gd name="connsiteY8" fmla="*/ 1604713 h 2128096"/>
              <a:gd name="connsiteX0" fmla="*/ 404702 w 3213878"/>
              <a:gd name="connsiteY0" fmla="*/ 1532318 h 1993606"/>
              <a:gd name="connsiteX1" fmla="*/ 1052510 w 3213878"/>
              <a:gd name="connsiteY1" fmla="*/ 1223561 h 1993606"/>
              <a:gd name="connsiteX2" fmla="*/ 1808028 w 3213878"/>
              <a:gd name="connsiteY2" fmla="*/ 825814 h 1993606"/>
              <a:gd name="connsiteX3" fmla="*/ 2434314 w 3213878"/>
              <a:gd name="connsiteY3" fmla="*/ 425507 h 1993606"/>
              <a:gd name="connsiteX4" fmla="*/ 3018564 w 3213878"/>
              <a:gd name="connsiteY4" fmla="*/ 66388 h 1993606"/>
              <a:gd name="connsiteX5" fmla="*/ 2961932 w 3213878"/>
              <a:gd name="connsiteY5" fmla="*/ 1856312 h 1993606"/>
              <a:gd name="connsiteX6" fmla="*/ 148035 w 3213878"/>
              <a:gd name="connsiteY6" fmla="*/ 1842039 h 1993606"/>
              <a:gd name="connsiteX7" fmla="*/ 400593 w 3213878"/>
              <a:gd name="connsiteY7" fmla="*/ 1604713 h 1993606"/>
              <a:gd name="connsiteX0" fmla="*/ 472184 w 3281360"/>
              <a:gd name="connsiteY0" fmla="*/ 1532318 h 1991636"/>
              <a:gd name="connsiteX1" fmla="*/ 1119992 w 3281360"/>
              <a:gd name="connsiteY1" fmla="*/ 1223561 h 1991636"/>
              <a:gd name="connsiteX2" fmla="*/ 1875510 w 3281360"/>
              <a:gd name="connsiteY2" fmla="*/ 825814 h 1991636"/>
              <a:gd name="connsiteX3" fmla="*/ 2501796 w 3281360"/>
              <a:gd name="connsiteY3" fmla="*/ 425507 h 1991636"/>
              <a:gd name="connsiteX4" fmla="*/ 3086046 w 3281360"/>
              <a:gd name="connsiteY4" fmla="*/ 66388 h 1991636"/>
              <a:gd name="connsiteX5" fmla="*/ 3029414 w 3281360"/>
              <a:gd name="connsiteY5" fmla="*/ 1856312 h 1991636"/>
              <a:gd name="connsiteX6" fmla="*/ 215517 w 3281360"/>
              <a:gd name="connsiteY6" fmla="*/ 1842039 h 1991636"/>
              <a:gd name="connsiteX7" fmla="*/ 229950 w 3281360"/>
              <a:gd name="connsiteY7" fmla="*/ 1655513 h 1991636"/>
              <a:gd name="connsiteX0" fmla="*/ 270965 w 3080141"/>
              <a:gd name="connsiteY0" fmla="*/ 1532318 h 2122960"/>
              <a:gd name="connsiteX1" fmla="*/ 918773 w 3080141"/>
              <a:gd name="connsiteY1" fmla="*/ 1223561 h 2122960"/>
              <a:gd name="connsiteX2" fmla="*/ 1674291 w 3080141"/>
              <a:gd name="connsiteY2" fmla="*/ 825814 h 2122960"/>
              <a:gd name="connsiteX3" fmla="*/ 2300577 w 3080141"/>
              <a:gd name="connsiteY3" fmla="*/ 425507 h 2122960"/>
              <a:gd name="connsiteX4" fmla="*/ 2884827 w 3080141"/>
              <a:gd name="connsiteY4" fmla="*/ 66388 h 2122960"/>
              <a:gd name="connsiteX5" fmla="*/ 2828195 w 3080141"/>
              <a:gd name="connsiteY5" fmla="*/ 1856312 h 2122960"/>
              <a:gd name="connsiteX6" fmla="*/ 14298 w 3080141"/>
              <a:gd name="connsiteY6" fmla="*/ 1842039 h 2122960"/>
              <a:gd name="connsiteX7" fmla="*/ 28731 w 3080141"/>
              <a:gd name="connsiteY7" fmla="*/ 1655513 h 2122960"/>
              <a:gd name="connsiteX0" fmla="*/ 480115 w 3289291"/>
              <a:gd name="connsiteY0" fmla="*/ 1532318 h 2007003"/>
              <a:gd name="connsiteX1" fmla="*/ 1127923 w 3289291"/>
              <a:gd name="connsiteY1" fmla="*/ 1223561 h 2007003"/>
              <a:gd name="connsiteX2" fmla="*/ 1883441 w 3289291"/>
              <a:gd name="connsiteY2" fmla="*/ 825814 h 2007003"/>
              <a:gd name="connsiteX3" fmla="*/ 2509727 w 3289291"/>
              <a:gd name="connsiteY3" fmla="*/ 425507 h 2007003"/>
              <a:gd name="connsiteX4" fmla="*/ 3093977 w 3289291"/>
              <a:gd name="connsiteY4" fmla="*/ 66388 h 2007003"/>
              <a:gd name="connsiteX5" fmla="*/ 3037345 w 3289291"/>
              <a:gd name="connsiteY5" fmla="*/ 1856312 h 2007003"/>
              <a:gd name="connsiteX6" fmla="*/ 223448 w 3289291"/>
              <a:gd name="connsiteY6" fmla="*/ 1842039 h 2007003"/>
              <a:gd name="connsiteX7" fmla="*/ 215656 w 3289291"/>
              <a:gd name="connsiteY7" fmla="*/ 1284038 h 2007003"/>
              <a:gd name="connsiteX0" fmla="*/ 433682 w 3242858"/>
              <a:gd name="connsiteY0" fmla="*/ 1532318 h 2007003"/>
              <a:gd name="connsiteX1" fmla="*/ 1081490 w 3242858"/>
              <a:gd name="connsiteY1" fmla="*/ 1223561 h 2007003"/>
              <a:gd name="connsiteX2" fmla="*/ 1837008 w 3242858"/>
              <a:gd name="connsiteY2" fmla="*/ 825814 h 2007003"/>
              <a:gd name="connsiteX3" fmla="*/ 2463294 w 3242858"/>
              <a:gd name="connsiteY3" fmla="*/ 425507 h 2007003"/>
              <a:gd name="connsiteX4" fmla="*/ 3047544 w 3242858"/>
              <a:gd name="connsiteY4" fmla="*/ 66388 h 2007003"/>
              <a:gd name="connsiteX5" fmla="*/ 2990912 w 3242858"/>
              <a:gd name="connsiteY5" fmla="*/ 1856312 h 2007003"/>
              <a:gd name="connsiteX6" fmla="*/ 177015 w 3242858"/>
              <a:gd name="connsiteY6" fmla="*/ 1842039 h 2007003"/>
              <a:gd name="connsiteX7" fmla="*/ 169223 w 3242858"/>
              <a:gd name="connsiteY7" fmla="*/ 1284038 h 2007003"/>
              <a:gd name="connsiteX0" fmla="*/ 426293 w 3235469"/>
              <a:gd name="connsiteY0" fmla="*/ 1532318 h 1991880"/>
              <a:gd name="connsiteX1" fmla="*/ 1074101 w 3235469"/>
              <a:gd name="connsiteY1" fmla="*/ 1223561 h 1991880"/>
              <a:gd name="connsiteX2" fmla="*/ 1829619 w 3235469"/>
              <a:gd name="connsiteY2" fmla="*/ 825814 h 1991880"/>
              <a:gd name="connsiteX3" fmla="*/ 2455905 w 3235469"/>
              <a:gd name="connsiteY3" fmla="*/ 425507 h 1991880"/>
              <a:gd name="connsiteX4" fmla="*/ 3040155 w 3235469"/>
              <a:gd name="connsiteY4" fmla="*/ 66388 h 1991880"/>
              <a:gd name="connsiteX5" fmla="*/ 2983523 w 3235469"/>
              <a:gd name="connsiteY5" fmla="*/ 1856312 h 1991880"/>
              <a:gd name="connsiteX6" fmla="*/ 169626 w 3235469"/>
              <a:gd name="connsiteY6" fmla="*/ 1842039 h 1991880"/>
              <a:gd name="connsiteX7" fmla="*/ 190409 w 3235469"/>
              <a:gd name="connsiteY7" fmla="*/ 1649163 h 1991880"/>
              <a:gd name="connsiteX0" fmla="*/ 526055 w 3335231"/>
              <a:gd name="connsiteY0" fmla="*/ 1532318 h 1988218"/>
              <a:gd name="connsiteX1" fmla="*/ 1173863 w 3335231"/>
              <a:gd name="connsiteY1" fmla="*/ 1223561 h 1988218"/>
              <a:gd name="connsiteX2" fmla="*/ 1929381 w 3335231"/>
              <a:gd name="connsiteY2" fmla="*/ 825814 h 1988218"/>
              <a:gd name="connsiteX3" fmla="*/ 2555667 w 3335231"/>
              <a:gd name="connsiteY3" fmla="*/ 425507 h 1988218"/>
              <a:gd name="connsiteX4" fmla="*/ 3139917 w 3335231"/>
              <a:gd name="connsiteY4" fmla="*/ 66388 h 1988218"/>
              <a:gd name="connsiteX5" fmla="*/ 3083285 w 3335231"/>
              <a:gd name="connsiteY5" fmla="*/ 1856312 h 1988218"/>
              <a:gd name="connsiteX6" fmla="*/ 269388 w 3335231"/>
              <a:gd name="connsiteY6" fmla="*/ 1842039 h 1988218"/>
              <a:gd name="connsiteX7" fmla="*/ 115435 w 3335231"/>
              <a:gd name="connsiteY7" fmla="*/ 1746221 h 1988218"/>
              <a:gd name="connsiteX8" fmla="*/ 290171 w 3335231"/>
              <a:gd name="connsiteY8" fmla="*/ 1649163 h 1988218"/>
              <a:gd name="connsiteX0" fmla="*/ 465334 w 3274510"/>
              <a:gd name="connsiteY0" fmla="*/ 1532318 h 1987984"/>
              <a:gd name="connsiteX1" fmla="*/ 1113142 w 3274510"/>
              <a:gd name="connsiteY1" fmla="*/ 1223561 h 1987984"/>
              <a:gd name="connsiteX2" fmla="*/ 1868660 w 3274510"/>
              <a:gd name="connsiteY2" fmla="*/ 825814 h 1987984"/>
              <a:gd name="connsiteX3" fmla="*/ 2494946 w 3274510"/>
              <a:gd name="connsiteY3" fmla="*/ 425507 h 1987984"/>
              <a:gd name="connsiteX4" fmla="*/ 3079196 w 3274510"/>
              <a:gd name="connsiteY4" fmla="*/ 66388 h 1987984"/>
              <a:gd name="connsiteX5" fmla="*/ 3022564 w 3274510"/>
              <a:gd name="connsiteY5" fmla="*/ 1856312 h 1987984"/>
              <a:gd name="connsiteX6" fmla="*/ 208667 w 3274510"/>
              <a:gd name="connsiteY6" fmla="*/ 1842039 h 1987984"/>
              <a:gd name="connsiteX7" fmla="*/ 210289 w 3274510"/>
              <a:gd name="connsiteY7" fmla="*/ 1752571 h 1987984"/>
              <a:gd name="connsiteX8" fmla="*/ 229450 w 3274510"/>
              <a:gd name="connsiteY8" fmla="*/ 1649163 h 1987984"/>
              <a:gd name="connsiteX0" fmla="*/ 544587 w 3353763"/>
              <a:gd name="connsiteY0" fmla="*/ 1532318 h 1985445"/>
              <a:gd name="connsiteX1" fmla="*/ 1192395 w 3353763"/>
              <a:gd name="connsiteY1" fmla="*/ 1223561 h 1985445"/>
              <a:gd name="connsiteX2" fmla="*/ 1947913 w 3353763"/>
              <a:gd name="connsiteY2" fmla="*/ 825814 h 1985445"/>
              <a:gd name="connsiteX3" fmla="*/ 2574199 w 3353763"/>
              <a:gd name="connsiteY3" fmla="*/ 425507 h 1985445"/>
              <a:gd name="connsiteX4" fmla="*/ 3158449 w 3353763"/>
              <a:gd name="connsiteY4" fmla="*/ 66388 h 1985445"/>
              <a:gd name="connsiteX5" fmla="*/ 3101817 w 3353763"/>
              <a:gd name="connsiteY5" fmla="*/ 1856312 h 1985445"/>
              <a:gd name="connsiteX6" fmla="*/ 287920 w 3353763"/>
              <a:gd name="connsiteY6" fmla="*/ 1842039 h 1985445"/>
              <a:gd name="connsiteX7" fmla="*/ 92691 w 3353763"/>
              <a:gd name="connsiteY7" fmla="*/ 1822421 h 1985445"/>
              <a:gd name="connsiteX8" fmla="*/ 289542 w 3353763"/>
              <a:gd name="connsiteY8" fmla="*/ 1752571 h 1985445"/>
              <a:gd name="connsiteX9" fmla="*/ 308703 w 3353763"/>
              <a:gd name="connsiteY9" fmla="*/ 1649163 h 1985445"/>
              <a:gd name="connsiteX0" fmla="*/ 462526 w 3271702"/>
              <a:gd name="connsiteY0" fmla="*/ 1532318 h 1986360"/>
              <a:gd name="connsiteX1" fmla="*/ 1110334 w 3271702"/>
              <a:gd name="connsiteY1" fmla="*/ 1223561 h 1986360"/>
              <a:gd name="connsiteX2" fmla="*/ 1865852 w 3271702"/>
              <a:gd name="connsiteY2" fmla="*/ 825814 h 1986360"/>
              <a:gd name="connsiteX3" fmla="*/ 2492138 w 3271702"/>
              <a:gd name="connsiteY3" fmla="*/ 425507 h 1986360"/>
              <a:gd name="connsiteX4" fmla="*/ 3076388 w 3271702"/>
              <a:gd name="connsiteY4" fmla="*/ 66388 h 1986360"/>
              <a:gd name="connsiteX5" fmla="*/ 3019756 w 3271702"/>
              <a:gd name="connsiteY5" fmla="*/ 1856312 h 1986360"/>
              <a:gd name="connsiteX6" fmla="*/ 205859 w 3271702"/>
              <a:gd name="connsiteY6" fmla="*/ 1842039 h 1986360"/>
              <a:gd name="connsiteX7" fmla="*/ 213830 w 3271702"/>
              <a:gd name="connsiteY7" fmla="*/ 1797021 h 1986360"/>
              <a:gd name="connsiteX8" fmla="*/ 207481 w 3271702"/>
              <a:gd name="connsiteY8" fmla="*/ 1752571 h 1986360"/>
              <a:gd name="connsiteX9" fmla="*/ 226642 w 3271702"/>
              <a:gd name="connsiteY9" fmla="*/ 1649163 h 1986360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36680 w 3078677"/>
              <a:gd name="connsiteY10" fmla="*/ 164144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11" fmla="*/ 269501 w 3078677"/>
              <a:gd name="connsiteY11" fmla="*/ 1532318 h 2080542"/>
              <a:gd name="connsiteX0" fmla="*/ 269501 w 3054866"/>
              <a:gd name="connsiteY0" fmla="*/ 1554548 h 2102772"/>
              <a:gd name="connsiteX1" fmla="*/ 917309 w 3054866"/>
              <a:gd name="connsiteY1" fmla="*/ 1245791 h 2102772"/>
              <a:gd name="connsiteX2" fmla="*/ 1672827 w 3054866"/>
              <a:gd name="connsiteY2" fmla="*/ 848044 h 2102772"/>
              <a:gd name="connsiteX3" fmla="*/ 2299113 w 3054866"/>
              <a:gd name="connsiteY3" fmla="*/ 447737 h 2102772"/>
              <a:gd name="connsiteX4" fmla="*/ 2883363 w 3054866"/>
              <a:gd name="connsiteY4" fmla="*/ 88618 h 2102772"/>
              <a:gd name="connsiteX5" fmla="*/ 2826731 w 3054866"/>
              <a:gd name="connsiteY5" fmla="*/ 1878542 h 2102772"/>
              <a:gd name="connsiteX6" fmla="*/ 12834 w 3054866"/>
              <a:gd name="connsiteY6" fmla="*/ 1864269 h 2102772"/>
              <a:gd name="connsiteX7" fmla="*/ 20805 w 3054866"/>
              <a:gd name="connsiteY7" fmla="*/ 1819251 h 2102772"/>
              <a:gd name="connsiteX8" fmla="*/ 14456 w 3054866"/>
              <a:gd name="connsiteY8" fmla="*/ 1774801 h 2102772"/>
              <a:gd name="connsiteX9" fmla="*/ 33617 w 3054866"/>
              <a:gd name="connsiteY9" fmla="*/ 1671393 h 2102772"/>
              <a:gd name="connsiteX10" fmla="*/ 271630 w 3054866"/>
              <a:gd name="connsiteY10" fmla="*/ 1555726 h 2102772"/>
              <a:gd name="connsiteX11" fmla="*/ 269501 w 3054866"/>
              <a:gd name="connsiteY11" fmla="*/ 1554548 h 2102772"/>
              <a:gd name="connsiteX0" fmla="*/ 269501 w 2883364"/>
              <a:gd name="connsiteY0" fmla="*/ 1554548 h 2148669"/>
              <a:gd name="connsiteX1" fmla="*/ 917309 w 2883364"/>
              <a:gd name="connsiteY1" fmla="*/ 1245791 h 2148669"/>
              <a:gd name="connsiteX2" fmla="*/ 1672827 w 2883364"/>
              <a:gd name="connsiteY2" fmla="*/ 848044 h 2148669"/>
              <a:gd name="connsiteX3" fmla="*/ 2299113 w 2883364"/>
              <a:gd name="connsiteY3" fmla="*/ 447737 h 2148669"/>
              <a:gd name="connsiteX4" fmla="*/ 2883363 w 2883364"/>
              <a:gd name="connsiteY4" fmla="*/ 88618 h 2148669"/>
              <a:gd name="connsiteX5" fmla="*/ 2826731 w 2883364"/>
              <a:gd name="connsiteY5" fmla="*/ 1878542 h 2148669"/>
              <a:gd name="connsiteX6" fmla="*/ 12834 w 2883364"/>
              <a:gd name="connsiteY6" fmla="*/ 1864269 h 2148669"/>
              <a:gd name="connsiteX7" fmla="*/ 20805 w 2883364"/>
              <a:gd name="connsiteY7" fmla="*/ 1819251 h 2148669"/>
              <a:gd name="connsiteX8" fmla="*/ 14456 w 2883364"/>
              <a:gd name="connsiteY8" fmla="*/ 1774801 h 2148669"/>
              <a:gd name="connsiteX9" fmla="*/ 33617 w 2883364"/>
              <a:gd name="connsiteY9" fmla="*/ 1671393 h 2148669"/>
              <a:gd name="connsiteX10" fmla="*/ 271630 w 2883364"/>
              <a:gd name="connsiteY10" fmla="*/ 1555726 h 2148669"/>
              <a:gd name="connsiteX11" fmla="*/ 269501 w 2883364"/>
              <a:gd name="connsiteY11" fmla="*/ 1554548 h 2148669"/>
              <a:gd name="connsiteX0" fmla="*/ 465818 w 3117711"/>
              <a:gd name="connsiteY0" fmla="*/ 1529707 h 2004153"/>
              <a:gd name="connsiteX1" fmla="*/ 1113626 w 3117711"/>
              <a:gd name="connsiteY1" fmla="*/ 1220950 h 2004153"/>
              <a:gd name="connsiteX2" fmla="*/ 1869144 w 3117711"/>
              <a:gd name="connsiteY2" fmla="*/ 823203 h 2004153"/>
              <a:gd name="connsiteX3" fmla="*/ 2495430 w 3117711"/>
              <a:gd name="connsiteY3" fmla="*/ 422896 h 2004153"/>
              <a:gd name="connsiteX4" fmla="*/ 3079680 w 3117711"/>
              <a:gd name="connsiteY4" fmla="*/ 63777 h 2004153"/>
              <a:gd name="connsiteX5" fmla="*/ 3067498 w 3117711"/>
              <a:gd name="connsiteY5" fmla="*/ 1812426 h 2004153"/>
              <a:gd name="connsiteX6" fmla="*/ 209151 w 3117711"/>
              <a:gd name="connsiteY6" fmla="*/ 1839428 h 2004153"/>
              <a:gd name="connsiteX7" fmla="*/ 217122 w 3117711"/>
              <a:gd name="connsiteY7" fmla="*/ 1794410 h 2004153"/>
              <a:gd name="connsiteX8" fmla="*/ 210773 w 3117711"/>
              <a:gd name="connsiteY8" fmla="*/ 1749960 h 2004153"/>
              <a:gd name="connsiteX9" fmla="*/ 229934 w 3117711"/>
              <a:gd name="connsiteY9" fmla="*/ 1646552 h 2004153"/>
              <a:gd name="connsiteX10" fmla="*/ 467947 w 3117711"/>
              <a:gd name="connsiteY10" fmla="*/ 1530885 h 2004153"/>
              <a:gd name="connsiteX11" fmla="*/ 465818 w 3117711"/>
              <a:gd name="connsiteY11" fmla="*/ 1529707 h 2004153"/>
              <a:gd name="connsiteX0" fmla="*/ 465818 w 3079974"/>
              <a:gd name="connsiteY0" fmla="*/ 1550578 h 2025024"/>
              <a:gd name="connsiteX1" fmla="*/ 1113626 w 3079974"/>
              <a:gd name="connsiteY1" fmla="*/ 1241821 h 2025024"/>
              <a:gd name="connsiteX2" fmla="*/ 1869144 w 3079974"/>
              <a:gd name="connsiteY2" fmla="*/ 844074 h 2025024"/>
              <a:gd name="connsiteX3" fmla="*/ 2495430 w 3079974"/>
              <a:gd name="connsiteY3" fmla="*/ 443767 h 2025024"/>
              <a:gd name="connsiteX4" fmla="*/ 3079680 w 3079974"/>
              <a:gd name="connsiteY4" fmla="*/ 84648 h 2025024"/>
              <a:gd name="connsiteX5" fmla="*/ 3067498 w 3079974"/>
              <a:gd name="connsiteY5" fmla="*/ 1833297 h 2025024"/>
              <a:gd name="connsiteX6" fmla="*/ 209151 w 3079974"/>
              <a:gd name="connsiteY6" fmla="*/ 1860299 h 2025024"/>
              <a:gd name="connsiteX7" fmla="*/ 217122 w 3079974"/>
              <a:gd name="connsiteY7" fmla="*/ 1815281 h 2025024"/>
              <a:gd name="connsiteX8" fmla="*/ 210773 w 3079974"/>
              <a:gd name="connsiteY8" fmla="*/ 1770831 h 2025024"/>
              <a:gd name="connsiteX9" fmla="*/ 229934 w 3079974"/>
              <a:gd name="connsiteY9" fmla="*/ 1667423 h 2025024"/>
              <a:gd name="connsiteX10" fmla="*/ 467947 w 3079974"/>
              <a:gd name="connsiteY10" fmla="*/ 1551756 h 2025024"/>
              <a:gd name="connsiteX11" fmla="*/ 465818 w 3079974"/>
              <a:gd name="connsiteY11" fmla="*/ 1550578 h 2025024"/>
              <a:gd name="connsiteX0" fmla="*/ 465818 w 3079974"/>
              <a:gd name="connsiteY0" fmla="*/ 1550578 h 2022027"/>
              <a:gd name="connsiteX1" fmla="*/ 1113626 w 3079974"/>
              <a:gd name="connsiteY1" fmla="*/ 1241821 h 2022027"/>
              <a:gd name="connsiteX2" fmla="*/ 1869144 w 3079974"/>
              <a:gd name="connsiteY2" fmla="*/ 844074 h 2022027"/>
              <a:gd name="connsiteX3" fmla="*/ 2495430 w 3079974"/>
              <a:gd name="connsiteY3" fmla="*/ 443767 h 2022027"/>
              <a:gd name="connsiteX4" fmla="*/ 3079680 w 3079974"/>
              <a:gd name="connsiteY4" fmla="*/ 84648 h 2022027"/>
              <a:gd name="connsiteX5" fmla="*/ 3067498 w 3079974"/>
              <a:gd name="connsiteY5" fmla="*/ 1833297 h 2022027"/>
              <a:gd name="connsiteX6" fmla="*/ 209151 w 3079974"/>
              <a:gd name="connsiteY6" fmla="*/ 1860299 h 2022027"/>
              <a:gd name="connsiteX7" fmla="*/ 217122 w 3079974"/>
              <a:gd name="connsiteY7" fmla="*/ 1815281 h 2022027"/>
              <a:gd name="connsiteX8" fmla="*/ 210773 w 3079974"/>
              <a:gd name="connsiteY8" fmla="*/ 1770831 h 2022027"/>
              <a:gd name="connsiteX9" fmla="*/ 229934 w 3079974"/>
              <a:gd name="connsiteY9" fmla="*/ 1667423 h 2022027"/>
              <a:gd name="connsiteX10" fmla="*/ 467947 w 3079974"/>
              <a:gd name="connsiteY10" fmla="*/ 1551756 h 2022027"/>
              <a:gd name="connsiteX11" fmla="*/ 465818 w 3079974"/>
              <a:gd name="connsiteY11" fmla="*/ 1550578 h 2022027"/>
              <a:gd name="connsiteX0" fmla="*/ 465818 w 3280489"/>
              <a:gd name="connsiteY0" fmla="*/ 1550578 h 1964388"/>
              <a:gd name="connsiteX1" fmla="*/ 1113626 w 3280489"/>
              <a:gd name="connsiteY1" fmla="*/ 1241821 h 1964388"/>
              <a:gd name="connsiteX2" fmla="*/ 1869144 w 3280489"/>
              <a:gd name="connsiteY2" fmla="*/ 844074 h 1964388"/>
              <a:gd name="connsiteX3" fmla="*/ 2495430 w 3280489"/>
              <a:gd name="connsiteY3" fmla="*/ 443767 h 1964388"/>
              <a:gd name="connsiteX4" fmla="*/ 3079680 w 3280489"/>
              <a:gd name="connsiteY4" fmla="*/ 84648 h 1964388"/>
              <a:gd name="connsiteX5" fmla="*/ 3067498 w 3280489"/>
              <a:gd name="connsiteY5" fmla="*/ 1833297 h 1964388"/>
              <a:gd name="connsiteX6" fmla="*/ 209151 w 3280489"/>
              <a:gd name="connsiteY6" fmla="*/ 1844424 h 1964388"/>
              <a:gd name="connsiteX7" fmla="*/ 217122 w 3280489"/>
              <a:gd name="connsiteY7" fmla="*/ 1815281 h 1964388"/>
              <a:gd name="connsiteX8" fmla="*/ 210773 w 3280489"/>
              <a:gd name="connsiteY8" fmla="*/ 1770831 h 1964388"/>
              <a:gd name="connsiteX9" fmla="*/ 229934 w 3280489"/>
              <a:gd name="connsiteY9" fmla="*/ 1667423 h 1964388"/>
              <a:gd name="connsiteX10" fmla="*/ 467947 w 3280489"/>
              <a:gd name="connsiteY10" fmla="*/ 1551756 h 1964388"/>
              <a:gd name="connsiteX11" fmla="*/ 465818 w 3280489"/>
              <a:gd name="connsiteY11" fmla="*/ 1550578 h 1964388"/>
              <a:gd name="connsiteX0" fmla="*/ 465818 w 3079974"/>
              <a:gd name="connsiteY0" fmla="*/ 1550578 h 1933346"/>
              <a:gd name="connsiteX1" fmla="*/ 1113626 w 3079974"/>
              <a:gd name="connsiteY1" fmla="*/ 1241821 h 1933346"/>
              <a:gd name="connsiteX2" fmla="*/ 1869144 w 3079974"/>
              <a:gd name="connsiteY2" fmla="*/ 844074 h 1933346"/>
              <a:gd name="connsiteX3" fmla="*/ 2495430 w 3079974"/>
              <a:gd name="connsiteY3" fmla="*/ 443767 h 1933346"/>
              <a:gd name="connsiteX4" fmla="*/ 3079680 w 3079974"/>
              <a:gd name="connsiteY4" fmla="*/ 84648 h 1933346"/>
              <a:gd name="connsiteX5" fmla="*/ 3067498 w 3079974"/>
              <a:gd name="connsiteY5" fmla="*/ 1833297 h 1933346"/>
              <a:gd name="connsiteX6" fmla="*/ 209151 w 3079974"/>
              <a:gd name="connsiteY6" fmla="*/ 1844424 h 1933346"/>
              <a:gd name="connsiteX7" fmla="*/ 217122 w 3079974"/>
              <a:gd name="connsiteY7" fmla="*/ 1815281 h 1933346"/>
              <a:gd name="connsiteX8" fmla="*/ 210773 w 3079974"/>
              <a:gd name="connsiteY8" fmla="*/ 1770831 h 1933346"/>
              <a:gd name="connsiteX9" fmla="*/ 229934 w 3079974"/>
              <a:gd name="connsiteY9" fmla="*/ 1667423 h 1933346"/>
              <a:gd name="connsiteX10" fmla="*/ 467947 w 3079974"/>
              <a:gd name="connsiteY10" fmla="*/ 1551756 h 1933346"/>
              <a:gd name="connsiteX11" fmla="*/ 465818 w 3079974"/>
              <a:gd name="connsiteY11" fmla="*/ 1550578 h 1933346"/>
              <a:gd name="connsiteX0" fmla="*/ 463289 w 3249945"/>
              <a:gd name="connsiteY0" fmla="*/ 1550578 h 1976222"/>
              <a:gd name="connsiteX1" fmla="*/ 1111097 w 3249945"/>
              <a:gd name="connsiteY1" fmla="*/ 1241821 h 1976222"/>
              <a:gd name="connsiteX2" fmla="*/ 1866615 w 3249945"/>
              <a:gd name="connsiteY2" fmla="*/ 844074 h 1976222"/>
              <a:gd name="connsiteX3" fmla="*/ 2492901 w 3249945"/>
              <a:gd name="connsiteY3" fmla="*/ 443767 h 1976222"/>
              <a:gd name="connsiteX4" fmla="*/ 3077151 w 3249945"/>
              <a:gd name="connsiteY4" fmla="*/ 84648 h 1976222"/>
              <a:gd name="connsiteX5" fmla="*/ 3064969 w 3249945"/>
              <a:gd name="connsiteY5" fmla="*/ 1833297 h 1976222"/>
              <a:gd name="connsiteX6" fmla="*/ 3030819 w 3249945"/>
              <a:gd name="connsiteY6" fmla="*/ 1872432 h 1976222"/>
              <a:gd name="connsiteX7" fmla="*/ 206622 w 3249945"/>
              <a:gd name="connsiteY7" fmla="*/ 1844424 h 1976222"/>
              <a:gd name="connsiteX8" fmla="*/ 214593 w 3249945"/>
              <a:gd name="connsiteY8" fmla="*/ 1815281 h 1976222"/>
              <a:gd name="connsiteX9" fmla="*/ 208244 w 3249945"/>
              <a:gd name="connsiteY9" fmla="*/ 1770831 h 1976222"/>
              <a:gd name="connsiteX10" fmla="*/ 227405 w 3249945"/>
              <a:gd name="connsiteY10" fmla="*/ 1667423 h 1976222"/>
              <a:gd name="connsiteX11" fmla="*/ 465418 w 3249945"/>
              <a:gd name="connsiteY11" fmla="*/ 1551756 h 1976222"/>
              <a:gd name="connsiteX12" fmla="*/ 463289 w 3249945"/>
              <a:gd name="connsiteY12" fmla="*/ 1550578 h 1976222"/>
              <a:gd name="connsiteX0" fmla="*/ 415082 w 3068773"/>
              <a:gd name="connsiteY0" fmla="*/ 1550578 h 1972705"/>
              <a:gd name="connsiteX1" fmla="*/ 1062890 w 3068773"/>
              <a:gd name="connsiteY1" fmla="*/ 1241821 h 1972705"/>
              <a:gd name="connsiteX2" fmla="*/ 1818408 w 3068773"/>
              <a:gd name="connsiteY2" fmla="*/ 844074 h 1972705"/>
              <a:gd name="connsiteX3" fmla="*/ 2444694 w 3068773"/>
              <a:gd name="connsiteY3" fmla="*/ 443767 h 1972705"/>
              <a:gd name="connsiteX4" fmla="*/ 3028944 w 3068773"/>
              <a:gd name="connsiteY4" fmla="*/ 84648 h 1972705"/>
              <a:gd name="connsiteX5" fmla="*/ 3016762 w 3068773"/>
              <a:gd name="connsiteY5" fmla="*/ 1833297 h 1972705"/>
              <a:gd name="connsiteX6" fmla="*/ 2331737 w 3068773"/>
              <a:gd name="connsiteY6" fmla="*/ 1862907 h 1972705"/>
              <a:gd name="connsiteX7" fmla="*/ 158415 w 3068773"/>
              <a:gd name="connsiteY7" fmla="*/ 1844424 h 1972705"/>
              <a:gd name="connsiteX8" fmla="*/ 166386 w 3068773"/>
              <a:gd name="connsiteY8" fmla="*/ 1815281 h 1972705"/>
              <a:gd name="connsiteX9" fmla="*/ 160037 w 3068773"/>
              <a:gd name="connsiteY9" fmla="*/ 1770831 h 1972705"/>
              <a:gd name="connsiteX10" fmla="*/ 179198 w 3068773"/>
              <a:gd name="connsiteY10" fmla="*/ 1667423 h 1972705"/>
              <a:gd name="connsiteX11" fmla="*/ 417211 w 3068773"/>
              <a:gd name="connsiteY11" fmla="*/ 1551756 h 1972705"/>
              <a:gd name="connsiteX12" fmla="*/ 415082 w 3068773"/>
              <a:gd name="connsiteY12" fmla="*/ 1550578 h 1972705"/>
              <a:gd name="connsiteX0" fmla="*/ 415082 w 3068773"/>
              <a:gd name="connsiteY0" fmla="*/ 1550578 h 1971825"/>
              <a:gd name="connsiteX1" fmla="*/ 1062890 w 3068773"/>
              <a:gd name="connsiteY1" fmla="*/ 1241821 h 1971825"/>
              <a:gd name="connsiteX2" fmla="*/ 1818408 w 3068773"/>
              <a:gd name="connsiteY2" fmla="*/ 844074 h 1971825"/>
              <a:gd name="connsiteX3" fmla="*/ 2444694 w 3068773"/>
              <a:gd name="connsiteY3" fmla="*/ 443767 h 1971825"/>
              <a:gd name="connsiteX4" fmla="*/ 3028944 w 3068773"/>
              <a:gd name="connsiteY4" fmla="*/ 84648 h 1971825"/>
              <a:gd name="connsiteX5" fmla="*/ 3016762 w 3068773"/>
              <a:gd name="connsiteY5" fmla="*/ 1833297 h 1971825"/>
              <a:gd name="connsiteX6" fmla="*/ 2331737 w 3068773"/>
              <a:gd name="connsiteY6" fmla="*/ 1862907 h 1971825"/>
              <a:gd name="connsiteX7" fmla="*/ 2334912 w 3068773"/>
              <a:gd name="connsiteY7" fmla="*/ 1866083 h 1971825"/>
              <a:gd name="connsiteX8" fmla="*/ 158415 w 3068773"/>
              <a:gd name="connsiteY8" fmla="*/ 1844424 h 1971825"/>
              <a:gd name="connsiteX9" fmla="*/ 166386 w 3068773"/>
              <a:gd name="connsiteY9" fmla="*/ 1815281 h 1971825"/>
              <a:gd name="connsiteX10" fmla="*/ 160037 w 3068773"/>
              <a:gd name="connsiteY10" fmla="*/ 1770831 h 1971825"/>
              <a:gd name="connsiteX11" fmla="*/ 179198 w 3068773"/>
              <a:gd name="connsiteY11" fmla="*/ 1667423 h 1971825"/>
              <a:gd name="connsiteX12" fmla="*/ 417211 w 3068773"/>
              <a:gd name="connsiteY12" fmla="*/ 1551756 h 1971825"/>
              <a:gd name="connsiteX13" fmla="*/ 415082 w 3068773"/>
              <a:gd name="connsiteY13" fmla="*/ 1550578 h 1971825"/>
              <a:gd name="connsiteX0" fmla="*/ 409438 w 3063129"/>
              <a:gd name="connsiteY0" fmla="*/ 1550578 h 1971825"/>
              <a:gd name="connsiteX1" fmla="*/ 1057246 w 3063129"/>
              <a:gd name="connsiteY1" fmla="*/ 1241821 h 1971825"/>
              <a:gd name="connsiteX2" fmla="*/ 1812764 w 3063129"/>
              <a:gd name="connsiteY2" fmla="*/ 844074 h 1971825"/>
              <a:gd name="connsiteX3" fmla="*/ 2439050 w 3063129"/>
              <a:gd name="connsiteY3" fmla="*/ 443767 h 1971825"/>
              <a:gd name="connsiteX4" fmla="*/ 3023300 w 3063129"/>
              <a:gd name="connsiteY4" fmla="*/ 84648 h 1971825"/>
              <a:gd name="connsiteX5" fmla="*/ 3011118 w 3063129"/>
              <a:gd name="connsiteY5" fmla="*/ 1833297 h 1971825"/>
              <a:gd name="connsiteX6" fmla="*/ 2326093 w 3063129"/>
              <a:gd name="connsiteY6" fmla="*/ 1862907 h 1971825"/>
              <a:gd name="connsiteX7" fmla="*/ 2249893 w 3063129"/>
              <a:gd name="connsiteY7" fmla="*/ 1843858 h 1971825"/>
              <a:gd name="connsiteX8" fmla="*/ 152771 w 3063129"/>
              <a:gd name="connsiteY8" fmla="*/ 1844424 h 1971825"/>
              <a:gd name="connsiteX9" fmla="*/ 160742 w 3063129"/>
              <a:gd name="connsiteY9" fmla="*/ 1815281 h 1971825"/>
              <a:gd name="connsiteX10" fmla="*/ 154393 w 3063129"/>
              <a:gd name="connsiteY10" fmla="*/ 1770831 h 1971825"/>
              <a:gd name="connsiteX11" fmla="*/ 173554 w 3063129"/>
              <a:gd name="connsiteY11" fmla="*/ 1667423 h 1971825"/>
              <a:gd name="connsiteX12" fmla="*/ 411567 w 3063129"/>
              <a:gd name="connsiteY12" fmla="*/ 1551756 h 1971825"/>
              <a:gd name="connsiteX13" fmla="*/ 409438 w 3063129"/>
              <a:gd name="connsiteY13" fmla="*/ 1550578 h 1971825"/>
              <a:gd name="connsiteX0" fmla="*/ 409438 w 3042440"/>
              <a:gd name="connsiteY0" fmla="*/ 1550578 h 1964079"/>
              <a:gd name="connsiteX1" fmla="*/ 1057246 w 3042440"/>
              <a:gd name="connsiteY1" fmla="*/ 1241821 h 1964079"/>
              <a:gd name="connsiteX2" fmla="*/ 1812764 w 3042440"/>
              <a:gd name="connsiteY2" fmla="*/ 844074 h 1964079"/>
              <a:gd name="connsiteX3" fmla="*/ 2439050 w 3042440"/>
              <a:gd name="connsiteY3" fmla="*/ 443767 h 1964079"/>
              <a:gd name="connsiteX4" fmla="*/ 3023300 w 3042440"/>
              <a:gd name="connsiteY4" fmla="*/ 84648 h 1964079"/>
              <a:gd name="connsiteX5" fmla="*/ 3011118 w 3042440"/>
              <a:gd name="connsiteY5" fmla="*/ 1833297 h 1964079"/>
              <a:gd name="connsiteX6" fmla="*/ 2605493 w 3042440"/>
              <a:gd name="connsiteY6" fmla="*/ 1840682 h 1964079"/>
              <a:gd name="connsiteX7" fmla="*/ 2249893 w 3042440"/>
              <a:gd name="connsiteY7" fmla="*/ 1843858 h 1964079"/>
              <a:gd name="connsiteX8" fmla="*/ 152771 w 3042440"/>
              <a:gd name="connsiteY8" fmla="*/ 1844424 h 1964079"/>
              <a:gd name="connsiteX9" fmla="*/ 160742 w 3042440"/>
              <a:gd name="connsiteY9" fmla="*/ 1815281 h 1964079"/>
              <a:gd name="connsiteX10" fmla="*/ 154393 w 3042440"/>
              <a:gd name="connsiteY10" fmla="*/ 1770831 h 1964079"/>
              <a:gd name="connsiteX11" fmla="*/ 173554 w 3042440"/>
              <a:gd name="connsiteY11" fmla="*/ 1667423 h 1964079"/>
              <a:gd name="connsiteX12" fmla="*/ 411567 w 3042440"/>
              <a:gd name="connsiteY12" fmla="*/ 1551756 h 1964079"/>
              <a:gd name="connsiteX13" fmla="*/ 409438 w 3042440"/>
              <a:gd name="connsiteY13" fmla="*/ 1550578 h 1964079"/>
              <a:gd name="connsiteX0" fmla="*/ 409438 w 3023594"/>
              <a:gd name="connsiteY0" fmla="*/ 1550578 h 2013505"/>
              <a:gd name="connsiteX1" fmla="*/ 1057246 w 3023594"/>
              <a:gd name="connsiteY1" fmla="*/ 1241821 h 2013505"/>
              <a:gd name="connsiteX2" fmla="*/ 1812764 w 3023594"/>
              <a:gd name="connsiteY2" fmla="*/ 844074 h 2013505"/>
              <a:gd name="connsiteX3" fmla="*/ 2439050 w 3023594"/>
              <a:gd name="connsiteY3" fmla="*/ 443767 h 2013505"/>
              <a:gd name="connsiteX4" fmla="*/ 3023300 w 3023594"/>
              <a:gd name="connsiteY4" fmla="*/ 84648 h 2013505"/>
              <a:gd name="connsiteX5" fmla="*/ 3011118 w 3023594"/>
              <a:gd name="connsiteY5" fmla="*/ 1833297 h 2013505"/>
              <a:gd name="connsiteX6" fmla="*/ 2903943 w 3023594"/>
              <a:gd name="connsiteY6" fmla="*/ 1958158 h 2013505"/>
              <a:gd name="connsiteX7" fmla="*/ 2605493 w 3023594"/>
              <a:gd name="connsiteY7" fmla="*/ 1840682 h 2013505"/>
              <a:gd name="connsiteX8" fmla="*/ 2249893 w 3023594"/>
              <a:gd name="connsiteY8" fmla="*/ 1843858 h 2013505"/>
              <a:gd name="connsiteX9" fmla="*/ 152771 w 3023594"/>
              <a:gd name="connsiteY9" fmla="*/ 1844424 h 2013505"/>
              <a:gd name="connsiteX10" fmla="*/ 160742 w 3023594"/>
              <a:gd name="connsiteY10" fmla="*/ 1815281 h 2013505"/>
              <a:gd name="connsiteX11" fmla="*/ 154393 w 3023594"/>
              <a:gd name="connsiteY11" fmla="*/ 1770831 h 2013505"/>
              <a:gd name="connsiteX12" fmla="*/ 173554 w 3023594"/>
              <a:gd name="connsiteY12" fmla="*/ 1667423 h 2013505"/>
              <a:gd name="connsiteX13" fmla="*/ 411567 w 3023594"/>
              <a:gd name="connsiteY13" fmla="*/ 1551756 h 2013505"/>
              <a:gd name="connsiteX14" fmla="*/ 409438 w 3023594"/>
              <a:gd name="connsiteY14" fmla="*/ 1550578 h 2013505"/>
              <a:gd name="connsiteX0" fmla="*/ 409438 w 3023594"/>
              <a:gd name="connsiteY0" fmla="*/ 1550578 h 1965036"/>
              <a:gd name="connsiteX1" fmla="*/ 1057246 w 3023594"/>
              <a:gd name="connsiteY1" fmla="*/ 1241821 h 1965036"/>
              <a:gd name="connsiteX2" fmla="*/ 1812764 w 3023594"/>
              <a:gd name="connsiteY2" fmla="*/ 844074 h 1965036"/>
              <a:gd name="connsiteX3" fmla="*/ 2439050 w 3023594"/>
              <a:gd name="connsiteY3" fmla="*/ 443767 h 1965036"/>
              <a:gd name="connsiteX4" fmla="*/ 3023300 w 3023594"/>
              <a:gd name="connsiteY4" fmla="*/ 84648 h 1965036"/>
              <a:gd name="connsiteX5" fmla="*/ 3011118 w 3023594"/>
              <a:gd name="connsiteY5" fmla="*/ 1833297 h 1965036"/>
              <a:gd name="connsiteX6" fmla="*/ 2881718 w 3023594"/>
              <a:gd name="connsiteY6" fmla="*/ 1840683 h 1965036"/>
              <a:gd name="connsiteX7" fmla="*/ 2605493 w 3023594"/>
              <a:gd name="connsiteY7" fmla="*/ 1840682 h 1965036"/>
              <a:gd name="connsiteX8" fmla="*/ 2249893 w 3023594"/>
              <a:gd name="connsiteY8" fmla="*/ 1843858 h 1965036"/>
              <a:gd name="connsiteX9" fmla="*/ 152771 w 3023594"/>
              <a:gd name="connsiteY9" fmla="*/ 1844424 h 1965036"/>
              <a:gd name="connsiteX10" fmla="*/ 160742 w 3023594"/>
              <a:gd name="connsiteY10" fmla="*/ 1815281 h 1965036"/>
              <a:gd name="connsiteX11" fmla="*/ 154393 w 3023594"/>
              <a:gd name="connsiteY11" fmla="*/ 1770831 h 1965036"/>
              <a:gd name="connsiteX12" fmla="*/ 173554 w 3023594"/>
              <a:gd name="connsiteY12" fmla="*/ 1667423 h 1965036"/>
              <a:gd name="connsiteX13" fmla="*/ 411567 w 3023594"/>
              <a:gd name="connsiteY13" fmla="*/ 1551756 h 1965036"/>
              <a:gd name="connsiteX14" fmla="*/ 409438 w 3023594"/>
              <a:gd name="connsiteY14" fmla="*/ 1550578 h 1965036"/>
              <a:gd name="connsiteX0" fmla="*/ 409438 w 3023594"/>
              <a:gd name="connsiteY0" fmla="*/ 1550578 h 1997099"/>
              <a:gd name="connsiteX1" fmla="*/ 1057246 w 3023594"/>
              <a:gd name="connsiteY1" fmla="*/ 1241821 h 1997099"/>
              <a:gd name="connsiteX2" fmla="*/ 1812764 w 3023594"/>
              <a:gd name="connsiteY2" fmla="*/ 844074 h 1997099"/>
              <a:gd name="connsiteX3" fmla="*/ 2439050 w 3023594"/>
              <a:gd name="connsiteY3" fmla="*/ 443767 h 1997099"/>
              <a:gd name="connsiteX4" fmla="*/ 3023300 w 3023594"/>
              <a:gd name="connsiteY4" fmla="*/ 84648 h 1997099"/>
              <a:gd name="connsiteX5" fmla="*/ 3011118 w 3023594"/>
              <a:gd name="connsiteY5" fmla="*/ 1833297 h 1997099"/>
              <a:gd name="connsiteX6" fmla="*/ 2954743 w 3023594"/>
              <a:gd name="connsiteY6" fmla="*/ 1923233 h 1997099"/>
              <a:gd name="connsiteX7" fmla="*/ 2881718 w 3023594"/>
              <a:gd name="connsiteY7" fmla="*/ 1840683 h 1997099"/>
              <a:gd name="connsiteX8" fmla="*/ 2605493 w 3023594"/>
              <a:gd name="connsiteY8" fmla="*/ 1840682 h 1997099"/>
              <a:gd name="connsiteX9" fmla="*/ 2249893 w 3023594"/>
              <a:gd name="connsiteY9" fmla="*/ 1843858 h 1997099"/>
              <a:gd name="connsiteX10" fmla="*/ 152771 w 3023594"/>
              <a:gd name="connsiteY10" fmla="*/ 1844424 h 1997099"/>
              <a:gd name="connsiteX11" fmla="*/ 160742 w 3023594"/>
              <a:gd name="connsiteY11" fmla="*/ 1815281 h 1997099"/>
              <a:gd name="connsiteX12" fmla="*/ 154393 w 3023594"/>
              <a:gd name="connsiteY12" fmla="*/ 1770831 h 1997099"/>
              <a:gd name="connsiteX13" fmla="*/ 173554 w 3023594"/>
              <a:gd name="connsiteY13" fmla="*/ 1667423 h 1997099"/>
              <a:gd name="connsiteX14" fmla="*/ 411567 w 3023594"/>
              <a:gd name="connsiteY14" fmla="*/ 1551756 h 1997099"/>
              <a:gd name="connsiteX15" fmla="*/ 409438 w 3023594"/>
              <a:gd name="connsiteY15" fmla="*/ 1550578 h 1997099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605493 w 3023594"/>
              <a:gd name="connsiteY8" fmla="*/ 184068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293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55232"/>
              <a:gd name="connsiteY0" fmla="*/ 1529707 h 1945250"/>
              <a:gd name="connsiteX1" fmla="*/ 1057246 w 3055232"/>
              <a:gd name="connsiteY1" fmla="*/ 1220950 h 1945250"/>
              <a:gd name="connsiteX2" fmla="*/ 1812764 w 3055232"/>
              <a:gd name="connsiteY2" fmla="*/ 823203 h 1945250"/>
              <a:gd name="connsiteX3" fmla="*/ 2439050 w 3055232"/>
              <a:gd name="connsiteY3" fmla="*/ 422896 h 1945250"/>
              <a:gd name="connsiteX4" fmla="*/ 3023300 w 3055232"/>
              <a:gd name="connsiteY4" fmla="*/ 63777 h 1945250"/>
              <a:gd name="connsiteX5" fmla="*/ 2973018 w 3055232"/>
              <a:gd name="connsiteY5" fmla="*/ 1812426 h 1945250"/>
              <a:gd name="connsiteX6" fmla="*/ 2929343 w 3055232"/>
              <a:gd name="connsiteY6" fmla="*/ 1822987 h 1945250"/>
              <a:gd name="connsiteX7" fmla="*/ 2837268 w 3055232"/>
              <a:gd name="connsiteY7" fmla="*/ 1819812 h 1945250"/>
              <a:gd name="connsiteX8" fmla="*/ 2545168 w 3055232"/>
              <a:gd name="connsiteY8" fmla="*/ 1826161 h 1945250"/>
              <a:gd name="connsiteX9" fmla="*/ 2249893 w 3055232"/>
              <a:gd name="connsiteY9" fmla="*/ 1822987 h 1945250"/>
              <a:gd name="connsiteX10" fmla="*/ 152771 w 3055232"/>
              <a:gd name="connsiteY10" fmla="*/ 1823553 h 1945250"/>
              <a:gd name="connsiteX11" fmla="*/ 160742 w 3055232"/>
              <a:gd name="connsiteY11" fmla="*/ 1794410 h 1945250"/>
              <a:gd name="connsiteX12" fmla="*/ 154393 w 3055232"/>
              <a:gd name="connsiteY12" fmla="*/ 1749960 h 1945250"/>
              <a:gd name="connsiteX13" fmla="*/ 173554 w 3055232"/>
              <a:gd name="connsiteY13" fmla="*/ 1646552 h 1945250"/>
              <a:gd name="connsiteX14" fmla="*/ 411567 w 3055232"/>
              <a:gd name="connsiteY14" fmla="*/ 1530885 h 1945250"/>
              <a:gd name="connsiteX15" fmla="*/ 409438 w 3055232"/>
              <a:gd name="connsiteY15" fmla="*/ 1529707 h 1945250"/>
              <a:gd name="connsiteX0" fmla="*/ 409438 w 3079202"/>
              <a:gd name="connsiteY0" fmla="*/ 1467952 h 1844691"/>
              <a:gd name="connsiteX1" fmla="*/ 1057246 w 3079202"/>
              <a:gd name="connsiteY1" fmla="*/ 1159195 h 1844691"/>
              <a:gd name="connsiteX2" fmla="*/ 1812764 w 3079202"/>
              <a:gd name="connsiteY2" fmla="*/ 761448 h 1844691"/>
              <a:gd name="connsiteX3" fmla="*/ 2439050 w 3079202"/>
              <a:gd name="connsiteY3" fmla="*/ 361141 h 1844691"/>
              <a:gd name="connsiteX4" fmla="*/ 3023300 w 3079202"/>
              <a:gd name="connsiteY4" fmla="*/ 2022 h 1844691"/>
              <a:gd name="connsiteX5" fmla="*/ 3049993 w 3079202"/>
              <a:gd name="connsiteY5" fmla="*/ 526156 h 1844691"/>
              <a:gd name="connsiteX6" fmla="*/ 2973018 w 3079202"/>
              <a:gd name="connsiteY6" fmla="*/ 1750671 h 1844691"/>
              <a:gd name="connsiteX7" fmla="*/ 2929343 w 3079202"/>
              <a:gd name="connsiteY7" fmla="*/ 1761232 h 1844691"/>
              <a:gd name="connsiteX8" fmla="*/ 2837268 w 3079202"/>
              <a:gd name="connsiteY8" fmla="*/ 1758057 h 1844691"/>
              <a:gd name="connsiteX9" fmla="*/ 2545168 w 3079202"/>
              <a:gd name="connsiteY9" fmla="*/ 1764406 h 1844691"/>
              <a:gd name="connsiteX10" fmla="*/ 2249893 w 3079202"/>
              <a:gd name="connsiteY10" fmla="*/ 1761232 h 1844691"/>
              <a:gd name="connsiteX11" fmla="*/ 152771 w 3079202"/>
              <a:gd name="connsiteY11" fmla="*/ 1761798 h 1844691"/>
              <a:gd name="connsiteX12" fmla="*/ 160742 w 3079202"/>
              <a:gd name="connsiteY12" fmla="*/ 1732655 h 1844691"/>
              <a:gd name="connsiteX13" fmla="*/ 154393 w 3079202"/>
              <a:gd name="connsiteY13" fmla="*/ 1688205 h 1844691"/>
              <a:gd name="connsiteX14" fmla="*/ 173554 w 3079202"/>
              <a:gd name="connsiteY14" fmla="*/ 1584797 h 1844691"/>
              <a:gd name="connsiteX15" fmla="*/ 411567 w 3079202"/>
              <a:gd name="connsiteY15" fmla="*/ 1469130 h 1844691"/>
              <a:gd name="connsiteX16" fmla="*/ 409438 w 3079202"/>
              <a:gd name="connsiteY16" fmla="*/ 1467952 h 1844691"/>
              <a:gd name="connsiteX0" fmla="*/ 409438 w 3066756"/>
              <a:gd name="connsiteY0" fmla="*/ 1467952 h 1844691"/>
              <a:gd name="connsiteX1" fmla="*/ 1057246 w 3066756"/>
              <a:gd name="connsiteY1" fmla="*/ 1159195 h 1844691"/>
              <a:gd name="connsiteX2" fmla="*/ 1812764 w 3066756"/>
              <a:gd name="connsiteY2" fmla="*/ 761448 h 1844691"/>
              <a:gd name="connsiteX3" fmla="*/ 2439050 w 3066756"/>
              <a:gd name="connsiteY3" fmla="*/ 361141 h 1844691"/>
              <a:gd name="connsiteX4" fmla="*/ 3023300 w 3066756"/>
              <a:gd name="connsiteY4" fmla="*/ 2022 h 1844691"/>
              <a:gd name="connsiteX5" fmla="*/ 3018243 w 3066756"/>
              <a:gd name="connsiteY5" fmla="*/ 526156 h 1844691"/>
              <a:gd name="connsiteX6" fmla="*/ 2973018 w 3066756"/>
              <a:gd name="connsiteY6" fmla="*/ 1750671 h 1844691"/>
              <a:gd name="connsiteX7" fmla="*/ 2929343 w 3066756"/>
              <a:gd name="connsiteY7" fmla="*/ 1761232 h 1844691"/>
              <a:gd name="connsiteX8" fmla="*/ 2837268 w 3066756"/>
              <a:gd name="connsiteY8" fmla="*/ 1758057 h 1844691"/>
              <a:gd name="connsiteX9" fmla="*/ 2545168 w 3066756"/>
              <a:gd name="connsiteY9" fmla="*/ 1764406 h 1844691"/>
              <a:gd name="connsiteX10" fmla="*/ 2249893 w 3066756"/>
              <a:gd name="connsiteY10" fmla="*/ 1761232 h 1844691"/>
              <a:gd name="connsiteX11" fmla="*/ 152771 w 3066756"/>
              <a:gd name="connsiteY11" fmla="*/ 1761798 h 1844691"/>
              <a:gd name="connsiteX12" fmla="*/ 160742 w 3066756"/>
              <a:gd name="connsiteY12" fmla="*/ 1732655 h 1844691"/>
              <a:gd name="connsiteX13" fmla="*/ 154393 w 3066756"/>
              <a:gd name="connsiteY13" fmla="*/ 1688205 h 1844691"/>
              <a:gd name="connsiteX14" fmla="*/ 173554 w 3066756"/>
              <a:gd name="connsiteY14" fmla="*/ 1584797 h 1844691"/>
              <a:gd name="connsiteX15" fmla="*/ 411567 w 3066756"/>
              <a:gd name="connsiteY15" fmla="*/ 1469130 h 1844691"/>
              <a:gd name="connsiteX16" fmla="*/ 409438 w 3066756"/>
              <a:gd name="connsiteY16" fmla="*/ 1467952 h 1844691"/>
              <a:gd name="connsiteX0" fmla="*/ 409438 w 3030425"/>
              <a:gd name="connsiteY0" fmla="*/ 1524809 h 1901548"/>
              <a:gd name="connsiteX1" fmla="*/ 1057246 w 3030425"/>
              <a:gd name="connsiteY1" fmla="*/ 1216052 h 1901548"/>
              <a:gd name="connsiteX2" fmla="*/ 1812764 w 3030425"/>
              <a:gd name="connsiteY2" fmla="*/ 818305 h 1901548"/>
              <a:gd name="connsiteX3" fmla="*/ 2439050 w 3030425"/>
              <a:gd name="connsiteY3" fmla="*/ 417998 h 1901548"/>
              <a:gd name="connsiteX4" fmla="*/ 2962975 w 3030425"/>
              <a:gd name="connsiteY4" fmla="*/ 1729 h 1901548"/>
              <a:gd name="connsiteX5" fmla="*/ 3018243 w 3030425"/>
              <a:gd name="connsiteY5" fmla="*/ 583013 h 1901548"/>
              <a:gd name="connsiteX6" fmla="*/ 2973018 w 3030425"/>
              <a:gd name="connsiteY6" fmla="*/ 1807528 h 1901548"/>
              <a:gd name="connsiteX7" fmla="*/ 2929343 w 3030425"/>
              <a:gd name="connsiteY7" fmla="*/ 1818089 h 1901548"/>
              <a:gd name="connsiteX8" fmla="*/ 2837268 w 3030425"/>
              <a:gd name="connsiteY8" fmla="*/ 1814914 h 1901548"/>
              <a:gd name="connsiteX9" fmla="*/ 2545168 w 3030425"/>
              <a:gd name="connsiteY9" fmla="*/ 1821263 h 1901548"/>
              <a:gd name="connsiteX10" fmla="*/ 2249893 w 3030425"/>
              <a:gd name="connsiteY10" fmla="*/ 1818089 h 1901548"/>
              <a:gd name="connsiteX11" fmla="*/ 152771 w 3030425"/>
              <a:gd name="connsiteY11" fmla="*/ 1818655 h 1901548"/>
              <a:gd name="connsiteX12" fmla="*/ 160742 w 3030425"/>
              <a:gd name="connsiteY12" fmla="*/ 1789512 h 1901548"/>
              <a:gd name="connsiteX13" fmla="*/ 154393 w 3030425"/>
              <a:gd name="connsiteY13" fmla="*/ 1745062 h 1901548"/>
              <a:gd name="connsiteX14" fmla="*/ 173554 w 3030425"/>
              <a:gd name="connsiteY14" fmla="*/ 1641654 h 1901548"/>
              <a:gd name="connsiteX15" fmla="*/ 411567 w 3030425"/>
              <a:gd name="connsiteY15" fmla="*/ 1525987 h 1901548"/>
              <a:gd name="connsiteX16" fmla="*/ 409438 w 3030425"/>
              <a:gd name="connsiteY16" fmla="*/ 1524809 h 1901548"/>
              <a:gd name="connsiteX0" fmla="*/ 409438 w 3028951"/>
              <a:gd name="connsiteY0" fmla="*/ 1523167 h 1899906"/>
              <a:gd name="connsiteX1" fmla="*/ 1057246 w 3028951"/>
              <a:gd name="connsiteY1" fmla="*/ 1214410 h 1899906"/>
              <a:gd name="connsiteX2" fmla="*/ 1812764 w 3028951"/>
              <a:gd name="connsiteY2" fmla="*/ 816663 h 1899906"/>
              <a:gd name="connsiteX3" fmla="*/ 2439050 w 3028951"/>
              <a:gd name="connsiteY3" fmla="*/ 416356 h 1899906"/>
              <a:gd name="connsiteX4" fmla="*/ 2962975 w 3028951"/>
              <a:gd name="connsiteY4" fmla="*/ 87 h 1899906"/>
              <a:gd name="connsiteX5" fmla="*/ 3024594 w 3028951"/>
              <a:gd name="connsiteY5" fmla="*/ 381346 h 1899906"/>
              <a:gd name="connsiteX6" fmla="*/ 3018243 w 3028951"/>
              <a:gd name="connsiteY6" fmla="*/ 581371 h 1899906"/>
              <a:gd name="connsiteX7" fmla="*/ 2973018 w 3028951"/>
              <a:gd name="connsiteY7" fmla="*/ 1805886 h 1899906"/>
              <a:gd name="connsiteX8" fmla="*/ 2929343 w 3028951"/>
              <a:gd name="connsiteY8" fmla="*/ 1816447 h 1899906"/>
              <a:gd name="connsiteX9" fmla="*/ 2837268 w 3028951"/>
              <a:gd name="connsiteY9" fmla="*/ 1813272 h 1899906"/>
              <a:gd name="connsiteX10" fmla="*/ 2545168 w 3028951"/>
              <a:gd name="connsiteY10" fmla="*/ 1819621 h 1899906"/>
              <a:gd name="connsiteX11" fmla="*/ 2249893 w 3028951"/>
              <a:gd name="connsiteY11" fmla="*/ 1816447 h 1899906"/>
              <a:gd name="connsiteX12" fmla="*/ 152771 w 3028951"/>
              <a:gd name="connsiteY12" fmla="*/ 1817013 h 1899906"/>
              <a:gd name="connsiteX13" fmla="*/ 160742 w 3028951"/>
              <a:gd name="connsiteY13" fmla="*/ 1787870 h 1899906"/>
              <a:gd name="connsiteX14" fmla="*/ 154393 w 3028951"/>
              <a:gd name="connsiteY14" fmla="*/ 1743420 h 1899906"/>
              <a:gd name="connsiteX15" fmla="*/ 173554 w 3028951"/>
              <a:gd name="connsiteY15" fmla="*/ 1640012 h 1899906"/>
              <a:gd name="connsiteX16" fmla="*/ 411567 w 3028951"/>
              <a:gd name="connsiteY16" fmla="*/ 1524345 h 1899906"/>
              <a:gd name="connsiteX17" fmla="*/ 409438 w 3028951"/>
              <a:gd name="connsiteY17" fmla="*/ 1523167 h 1899906"/>
              <a:gd name="connsiteX0" fmla="*/ 409438 w 3019863"/>
              <a:gd name="connsiteY0" fmla="*/ 1523296 h 1900035"/>
              <a:gd name="connsiteX1" fmla="*/ 1057246 w 3019863"/>
              <a:gd name="connsiteY1" fmla="*/ 1214539 h 1900035"/>
              <a:gd name="connsiteX2" fmla="*/ 1812764 w 3019863"/>
              <a:gd name="connsiteY2" fmla="*/ 816792 h 1900035"/>
              <a:gd name="connsiteX3" fmla="*/ 2439050 w 3019863"/>
              <a:gd name="connsiteY3" fmla="*/ 416485 h 1900035"/>
              <a:gd name="connsiteX4" fmla="*/ 2962975 w 3019863"/>
              <a:gd name="connsiteY4" fmla="*/ 216 h 1900035"/>
              <a:gd name="connsiteX5" fmla="*/ 2989669 w 3019863"/>
              <a:gd name="connsiteY5" fmla="*/ 362425 h 1900035"/>
              <a:gd name="connsiteX6" fmla="*/ 3018243 w 3019863"/>
              <a:gd name="connsiteY6" fmla="*/ 581500 h 1900035"/>
              <a:gd name="connsiteX7" fmla="*/ 2973018 w 3019863"/>
              <a:gd name="connsiteY7" fmla="*/ 1806015 h 1900035"/>
              <a:gd name="connsiteX8" fmla="*/ 2929343 w 3019863"/>
              <a:gd name="connsiteY8" fmla="*/ 1816576 h 1900035"/>
              <a:gd name="connsiteX9" fmla="*/ 2837268 w 3019863"/>
              <a:gd name="connsiteY9" fmla="*/ 1813401 h 1900035"/>
              <a:gd name="connsiteX10" fmla="*/ 2545168 w 3019863"/>
              <a:gd name="connsiteY10" fmla="*/ 1819750 h 1900035"/>
              <a:gd name="connsiteX11" fmla="*/ 2249893 w 3019863"/>
              <a:gd name="connsiteY11" fmla="*/ 1816576 h 1900035"/>
              <a:gd name="connsiteX12" fmla="*/ 152771 w 3019863"/>
              <a:gd name="connsiteY12" fmla="*/ 1817142 h 1900035"/>
              <a:gd name="connsiteX13" fmla="*/ 160742 w 3019863"/>
              <a:gd name="connsiteY13" fmla="*/ 1787999 h 1900035"/>
              <a:gd name="connsiteX14" fmla="*/ 154393 w 3019863"/>
              <a:gd name="connsiteY14" fmla="*/ 1743549 h 1900035"/>
              <a:gd name="connsiteX15" fmla="*/ 173554 w 3019863"/>
              <a:gd name="connsiteY15" fmla="*/ 1640141 h 1900035"/>
              <a:gd name="connsiteX16" fmla="*/ 411567 w 3019863"/>
              <a:gd name="connsiteY16" fmla="*/ 1524474 h 1900035"/>
              <a:gd name="connsiteX17" fmla="*/ 409438 w 3019863"/>
              <a:gd name="connsiteY17" fmla="*/ 1523296 h 1900035"/>
              <a:gd name="connsiteX0" fmla="*/ 409438 w 3018895"/>
              <a:gd name="connsiteY0" fmla="*/ 1523296 h 1898625"/>
              <a:gd name="connsiteX1" fmla="*/ 1057246 w 3018895"/>
              <a:gd name="connsiteY1" fmla="*/ 1214539 h 1898625"/>
              <a:gd name="connsiteX2" fmla="*/ 1812764 w 3018895"/>
              <a:gd name="connsiteY2" fmla="*/ 816792 h 1898625"/>
              <a:gd name="connsiteX3" fmla="*/ 2439050 w 3018895"/>
              <a:gd name="connsiteY3" fmla="*/ 416485 h 1898625"/>
              <a:gd name="connsiteX4" fmla="*/ 2962975 w 3018895"/>
              <a:gd name="connsiteY4" fmla="*/ 216 h 1898625"/>
              <a:gd name="connsiteX5" fmla="*/ 2989669 w 3018895"/>
              <a:gd name="connsiteY5" fmla="*/ 362425 h 1898625"/>
              <a:gd name="connsiteX6" fmla="*/ 3018243 w 3018895"/>
              <a:gd name="connsiteY6" fmla="*/ 581500 h 1898625"/>
              <a:gd name="connsiteX7" fmla="*/ 2992844 w 3018895"/>
              <a:gd name="connsiteY7" fmla="*/ 600551 h 1898625"/>
              <a:gd name="connsiteX8" fmla="*/ 2973018 w 3018895"/>
              <a:gd name="connsiteY8" fmla="*/ 1806015 h 1898625"/>
              <a:gd name="connsiteX9" fmla="*/ 2929343 w 3018895"/>
              <a:gd name="connsiteY9" fmla="*/ 1816576 h 1898625"/>
              <a:gd name="connsiteX10" fmla="*/ 2837268 w 3018895"/>
              <a:gd name="connsiteY10" fmla="*/ 1813401 h 1898625"/>
              <a:gd name="connsiteX11" fmla="*/ 2545168 w 3018895"/>
              <a:gd name="connsiteY11" fmla="*/ 1819750 h 1898625"/>
              <a:gd name="connsiteX12" fmla="*/ 2249893 w 3018895"/>
              <a:gd name="connsiteY12" fmla="*/ 1816576 h 1898625"/>
              <a:gd name="connsiteX13" fmla="*/ 152771 w 3018895"/>
              <a:gd name="connsiteY13" fmla="*/ 1817142 h 1898625"/>
              <a:gd name="connsiteX14" fmla="*/ 160742 w 3018895"/>
              <a:gd name="connsiteY14" fmla="*/ 1787999 h 1898625"/>
              <a:gd name="connsiteX15" fmla="*/ 154393 w 3018895"/>
              <a:gd name="connsiteY15" fmla="*/ 1743549 h 1898625"/>
              <a:gd name="connsiteX16" fmla="*/ 173554 w 3018895"/>
              <a:gd name="connsiteY16" fmla="*/ 1640141 h 1898625"/>
              <a:gd name="connsiteX17" fmla="*/ 411567 w 3018895"/>
              <a:gd name="connsiteY17" fmla="*/ 1524474 h 1898625"/>
              <a:gd name="connsiteX18" fmla="*/ 409438 w 3018895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73018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63493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  <a:gd name="connsiteX0" fmla="*/ 410134 w 3010073"/>
              <a:gd name="connsiteY0" fmla="*/ 1523296 h 1898625"/>
              <a:gd name="connsiteX1" fmla="*/ 1057942 w 3010073"/>
              <a:gd name="connsiteY1" fmla="*/ 1214539 h 1898625"/>
              <a:gd name="connsiteX2" fmla="*/ 1813460 w 3010073"/>
              <a:gd name="connsiteY2" fmla="*/ 816792 h 1898625"/>
              <a:gd name="connsiteX3" fmla="*/ 2439746 w 3010073"/>
              <a:gd name="connsiteY3" fmla="*/ 416485 h 1898625"/>
              <a:gd name="connsiteX4" fmla="*/ 2963671 w 3010073"/>
              <a:gd name="connsiteY4" fmla="*/ 216 h 1898625"/>
              <a:gd name="connsiteX5" fmla="*/ 2990365 w 3010073"/>
              <a:gd name="connsiteY5" fmla="*/ 362425 h 1898625"/>
              <a:gd name="connsiteX6" fmla="*/ 2990364 w 3010073"/>
              <a:gd name="connsiteY6" fmla="*/ 479900 h 1898625"/>
              <a:gd name="connsiteX7" fmla="*/ 2993540 w 3010073"/>
              <a:gd name="connsiteY7" fmla="*/ 600551 h 1898625"/>
              <a:gd name="connsiteX8" fmla="*/ 2964189 w 3010073"/>
              <a:gd name="connsiteY8" fmla="*/ 1806015 h 1898625"/>
              <a:gd name="connsiteX9" fmla="*/ 2930039 w 3010073"/>
              <a:gd name="connsiteY9" fmla="*/ 1816576 h 1898625"/>
              <a:gd name="connsiteX10" fmla="*/ 2837964 w 3010073"/>
              <a:gd name="connsiteY10" fmla="*/ 1813401 h 1898625"/>
              <a:gd name="connsiteX11" fmla="*/ 2545864 w 3010073"/>
              <a:gd name="connsiteY11" fmla="*/ 1819750 h 1898625"/>
              <a:gd name="connsiteX12" fmla="*/ 2250589 w 3010073"/>
              <a:gd name="connsiteY12" fmla="*/ 1816576 h 1898625"/>
              <a:gd name="connsiteX13" fmla="*/ 153467 w 3010073"/>
              <a:gd name="connsiteY13" fmla="*/ 1817142 h 1898625"/>
              <a:gd name="connsiteX14" fmla="*/ 161438 w 3010073"/>
              <a:gd name="connsiteY14" fmla="*/ 1787999 h 1898625"/>
              <a:gd name="connsiteX15" fmla="*/ 174250 w 3010073"/>
              <a:gd name="connsiteY15" fmla="*/ 1640141 h 1898625"/>
              <a:gd name="connsiteX16" fmla="*/ 412263 w 3010073"/>
              <a:gd name="connsiteY16" fmla="*/ 1524474 h 1898625"/>
              <a:gd name="connsiteX17" fmla="*/ 410134 w 3010073"/>
              <a:gd name="connsiteY17" fmla="*/ 1523296 h 1898625"/>
              <a:gd name="connsiteX0" fmla="*/ 153467 w 3010073"/>
              <a:gd name="connsiteY0" fmla="*/ 1817142 h 1908582"/>
              <a:gd name="connsiteX1" fmla="*/ 161438 w 3010073"/>
              <a:gd name="connsiteY1" fmla="*/ 1787999 h 1908582"/>
              <a:gd name="connsiteX2" fmla="*/ 174250 w 3010073"/>
              <a:gd name="connsiteY2" fmla="*/ 1640141 h 1908582"/>
              <a:gd name="connsiteX3" fmla="*/ 412263 w 3010073"/>
              <a:gd name="connsiteY3" fmla="*/ 1524474 h 1908582"/>
              <a:gd name="connsiteX4" fmla="*/ 410134 w 3010073"/>
              <a:gd name="connsiteY4" fmla="*/ 1523296 h 1908582"/>
              <a:gd name="connsiteX5" fmla="*/ 1057942 w 3010073"/>
              <a:gd name="connsiteY5" fmla="*/ 1214539 h 1908582"/>
              <a:gd name="connsiteX6" fmla="*/ 1813460 w 3010073"/>
              <a:gd name="connsiteY6" fmla="*/ 816792 h 1908582"/>
              <a:gd name="connsiteX7" fmla="*/ 2439746 w 3010073"/>
              <a:gd name="connsiteY7" fmla="*/ 416485 h 1908582"/>
              <a:gd name="connsiteX8" fmla="*/ 2963671 w 3010073"/>
              <a:gd name="connsiteY8" fmla="*/ 216 h 1908582"/>
              <a:gd name="connsiteX9" fmla="*/ 2990365 w 3010073"/>
              <a:gd name="connsiteY9" fmla="*/ 362425 h 1908582"/>
              <a:gd name="connsiteX10" fmla="*/ 2990364 w 3010073"/>
              <a:gd name="connsiteY10" fmla="*/ 479900 h 1908582"/>
              <a:gd name="connsiteX11" fmla="*/ 2993540 w 3010073"/>
              <a:gd name="connsiteY11" fmla="*/ 600551 h 1908582"/>
              <a:gd name="connsiteX12" fmla="*/ 2964189 w 3010073"/>
              <a:gd name="connsiteY12" fmla="*/ 1806015 h 1908582"/>
              <a:gd name="connsiteX13" fmla="*/ 2930039 w 3010073"/>
              <a:gd name="connsiteY13" fmla="*/ 1816576 h 1908582"/>
              <a:gd name="connsiteX14" fmla="*/ 2837964 w 3010073"/>
              <a:gd name="connsiteY14" fmla="*/ 1813401 h 1908582"/>
              <a:gd name="connsiteX15" fmla="*/ 2545864 w 3010073"/>
              <a:gd name="connsiteY15" fmla="*/ 1819750 h 1908582"/>
              <a:gd name="connsiteX16" fmla="*/ 2250589 w 3010073"/>
              <a:gd name="connsiteY16" fmla="*/ 1816576 h 1908582"/>
              <a:gd name="connsiteX17" fmla="*/ 244907 w 3010073"/>
              <a:gd name="connsiteY17" fmla="*/ 1908582 h 1908582"/>
              <a:gd name="connsiteX0" fmla="*/ 153467 w 3010073"/>
              <a:gd name="connsiteY0" fmla="*/ 1817142 h 1898625"/>
              <a:gd name="connsiteX1" fmla="*/ 161438 w 3010073"/>
              <a:gd name="connsiteY1" fmla="*/ 1787999 h 1898625"/>
              <a:gd name="connsiteX2" fmla="*/ 174250 w 3010073"/>
              <a:gd name="connsiteY2" fmla="*/ 1640141 h 1898625"/>
              <a:gd name="connsiteX3" fmla="*/ 412263 w 3010073"/>
              <a:gd name="connsiteY3" fmla="*/ 1524474 h 1898625"/>
              <a:gd name="connsiteX4" fmla="*/ 410134 w 3010073"/>
              <a:gd name="connsiteY4" fmla="*/ 1523296 h 1898625"/>
              <a:gd name="connsiteX5" fmla="*/ 1057942 w 3010073"/>
              <a:gd name="connsiteY5" fmla="*/ 1214539 h 1898625"/>
              <a:gd name="connsiteX6" fmla="*/ 1813460 w 3010073"/>
              <a:gd name="connsiteY6" fmla="*/ 816792 h 1898625"/>
              <a:gd name="connsiteX7" fmla="*/ 2439746 w 3010073"/>
              <a:gd name="connsiteY7" fmla="*/ 416485 h 1898625"/>
              <a:gd name="connsiteX8" fmla="*/ 2963671 w 3010073"/>
              <a:gd name="connsiteY8" fmla="*/ 216 h 1898625"/>
              <a:gd name="connsiteX9" fmla="*/ 2990365 w 3010073"/>
              <a:gd name="connsiteY9" fmla="*/ 362425 h 1898625"/>
              <a:gd name="connsiteX10" fmla="*/ 2990364 w 3010073"/>
              <a:gd name="connsiteY10" fmla="*/ 479900 h 1898625"/>
              <a:gd name="connsiteX11" fmla="*/ 2993540 w 3010073"/>
              <a:gd name="connsiteY11" fmla="*/ 600551 h 1898625"/>
              <a:gd name="connsiteX12" fmla="*/ 2964189 w 3010073"/>
              <a:gd name="connsiteY12" fmla="*/ 1806015 h 1898625"/>
              <a:gd name="connsiteX13" fmla="*/ 2930039 w 3010073"/>
              <a:gd name="connsiteY13" fmla="*/ 1816576 h 1898625"/>
              <a:gd name="connsiteX14" fmla="*/ 2837964 w 3010073"/>
              <a:gd name="connsiteY14" fmla="*/ 1813401 h 1898625"/>
              <a:gd name="connsiteX15" fmla="*/ 2545864 w 3010073"/>
              <a:gd name="connsiteY15" fmla="*/ 1819750 h 1898625"/>
              <a:gd name="connsiteX16" fmla="*/ 2250589 w 3010073"/>
              <a:gd name="connsiteY16" fmla="*/ 1816576 h 1898625"/>
              <a:gd name="connsiteX0" fmla="*/ 4239 w 2860845"/>
              <a:gd name="connsiteY0" fmla="*/ 1817142 h 1898625"/>
              <a:gd name="connsiteX1" fmla="*/ 25022 w 2860845"/>
              <a:gd name="connsiteY1" fmla="*/ 1640141 h 1898625"/>
              <a:gd name="connsiteX2" fmla="*/ 263035 w 2860845"/>
              <a:gd name="connsiteY2" fmla="*/ 1524474 h 1898625"/>
              <a:gd name="connsiteX3" fmla="*/ 260906 w 2860845"/>
              <a:gd name="connsiteY3" fmla="*/ 1523296 h 1898625"/>
              <a:gd name="connsiteX4" fmla="*/ 908714 w 2860845"/>
              <a:gd name="connsiteY4" fmla="*/ 1214539 h 1898625"/>
              <a:gd name="connsiteX5" fmla="*/ 1664232 w 2860845"/>
              <a:gd name="connsiteY5" fmla="*/ 816792 h 1898625"/>
              <a:gd name="connsiteX6" fmla="*/ 2290518 w 2860845"/>
              <a:gd name="connsiteY6" fmla="*/ 416485 h 1898625"/>
              <a:gd name="connsiteX7" fmla="*/ 2814443 w 2860845"/>
              <a:gd name="connsiteY7" fmla="*/ 216 h 1898625"/>
              <a:gd name="connsiteX8" fmla="*/ 2841137 w 2860845"/>
              <a:gd name="connsiteY8" fmla="*/ 362425 h 1898625"/>
              <a:gd name="connsiteX9" fmla="*/ 2841136 w 2860845"/>
              <a:gd name="connsiteY9" fmla="*/ 479900 h 1898625"/>
              <a:gd name="connsiteX10" fmla="*/ 2844312 w 2860845"/>
              <a:gd name="connsiteY10" fmla="*/ 600551 h 1898625"/>
              <a:gd name="connsiteX11" fmla="*/ 2814961 w 2860845"/>
              <a:gd name="connsiteY11" fmla="*/ 1806015 h 1898625"/>
              <a:gd name="connsiteX12" fmla="*/ 2780811 w 2860845"/>
              <a:gd name="connsiteY12" fmla="*/ 1816576 h 1898625"/>
              <a:gd name="connsiteX13" fmla="*/ 2688736 w 2860845"/>
              <a:gd name="connsiteY13" fmla="*/ 1813401 h 1898625"/>
              <a:gd name="connsiteX14" fmla="*/ 2396636 w 2860845"/>
              <a:gd name="connsiteY14" fmla="*/ 1819750 h 1898625"/>
              <a:gd name="connsiteX15" fmla="*/ 2101361 w 2860845"/>
              <a:gd name="connsiteY15" fmla="*/ 1816576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13" fmla="*/ 2371614 w 2835823"/>
              <a:gd name="connsiteY13" fmla="*/ 1819750 h 1898625"/>
              <a:gd name="connsiteX14" fmla="*/ 2076339 w 2835823"/>
              <a:gd name="connsiteY14" fmla="*/ 1816576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13" fmla="*/ 2371614 w 2835823"/>
              <a:gd name="connsiteY13" fmla="*/ 1819750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0" fmla="*/ 0 w 2835823"/>
              <a:gd name="connsiteY0" fmla="*/ 1640141 h 1806015"/>
              <a:gd name="connsiteX1" fmla="*/ 238013 w 2835823"/>
              <a:gd name="connsiteY1" fmla="*/ 1524474 h 1806015"/>
              <a:gd name="connsiteX2" fmla="*/ 235884 w 2835823"/>
              <a:gd name="connsiteY2" fmla="*/ 1523296 h 1806015"/>
              <a:gd name="connsiteX3" fmla="*/ 883692 w 2835823"/>
              <a:gd name="connsiteY3" fmla="*/ 1214539 h 1806015"/>
              <a:gd name="connsiteX4" fmla="*/ 1639210 w 2835823"/>
              <a:gd name="connsiteY4" fmla="*/ 816792 h 1806015"/>
              <a:gd name="connsiteX5" fmla="*/ 2265496 w 2835823"/>
              <a:gd name="connsiteY5" fmla="*/ 416485 h 1806015"/>
              <a:gd name="connsiteX6" fmla="*/ 2789421 w 2835823"/>
              <a:gd name="connsiteY6" fmla="*/ 216 h 1806015"/>
              <a:gd name="connsiteX7" fmla="*/ 2816115 w 2835823"/>
              <a:gd name="connsiteY7" fmla="*/ 362425 h 1806015"/>
              <a:gd name="connsiteX8" fmla="*/ 2816114 w 2835823"/>
              <a:gd name="connsiteY8" fmla="*/ 479900 h 1806015"/>
              <a:gd name="connsiteX9" fmla="*/ 2819290 w 2835823"/>
              <a:gd name="connsiteY9" fmla="*/ 600551 h 1806015"/>
              <a:gd name="connsiteX10" fmla="*/ 2789939 w 2835823"/>
              <a:gd name="connsiteY10" fmla="*/ 1806015 h 1806015"/>
              <a:gd name="connsiteX0" fmla="*/ 0 w 2835823"/>
              <a:gd name="connsiteY0" fmla="*/ 1640141 h 1640141"/>
              <a:gd name="connsiteX1" fmla="*/ 238013 w 2835823"/>
              <a:gd name="connsiteY1" fmla="*/ 1524474 h 1640141"/>
              <a:gd name="connsiteX2" fmla="*/ 235884 w 2835823"/>
              <a:gd name="connsiteY2" fmla="*/ 1523296 h 1640141"/>
              <a:gd name="connsiteX3" fmla="*/ 883692 w 2835823"/>
              <a:gd name="connsiteY3" fmla="*/ 1214539 h 1640141"/>
              <a:gd name="connsiteX4" fmla="*/ 1639210 w 2835823"/>
              <a:gd name="connsiteY4" fmla="*/ 816792 h 1640141"/>
              <a:gd name="connsiteX5" fmla="*/ 2265496 w 2835823"/>
              <a:gd name="connsiteY5" fmla="*/ 416485 h 1640141"/>
              <a:gd name="connsiteX6" fmla="*/ 2789421 w 2835823"/>
              <a:gd name="connsiteY6" fmla="*/ 216 h 1640141"/>
              <a:gd name="connsiteX7" fmla="*/ 2816115 w 2835823"/>
              <a:gd name="connsiteY7" fmla="*/ 362425 h 1640141"/>
              <a:gd name="connsiteX8" fmla="*/ 2816114 w 2835823"/>
              <a:gd name="connsiteY8" fmla="*/ 479900 h 1640141"/>
              <a:gd name="connsiteX9" fmla="*/ 2819290 w 2835823"/>
              <a:gd name="connsiteY9" fmla="*/ 600551 h 1640141"/>
              <a:gd name="connsiteX0" fmla="*/ 0 w 2837028"/>
              <a:gd name="connsiteY0" fmla="*/ 1640205 h 1640205"/>
              <a:gd name="connsiteX1" fmla="*/ 238013 w 2837028"/>
              <a:gd name="connsiteY1" fmla="*/ 1524538 h 1640205"/>
              <a:gd name="connsiteX2" fmla="*/ 235884 w 2837028"/>
              <a:gd name="connsiteY2" fmla="*/ 1523360 h 1640205"/>
              <a:gd name="connsiteX3" fmla="*/ 883692 w 2837028"/>
              <a:gd name="connsiteY3" fmla="*/ 1214603 h 1640205"/>
              <a:gd name="connsiteX4" fmla="*/ 1639210 w 2837028"/>
              <a:gd name="connsiteY4" fmla="*/ 816856 h 1640205"/>
              <a:gd name="connsiteX5" fmla="*/ 2265496 w 2837028"/>
              <a:gd name="connsiteY5" fmla="*/ 416549 h 1640205"/>
              <a:gd name="connsiteX6" fmla="*/ 2789421 w 2837028"/>
              <a:gd name="connsiteY6" fmla="*/ 280 h 1640205"/>
              <a:gd name="connsiteX7" fmla="*/ 2816114 w 2837028"/>
              <a:gd name="connsiteY7" fmla="*/ 479964 h 1640205"/>
              <a:gd name="connsiteX8" fmla="*/ 2819290 w 2837028"/>
              <a:gd name="connsiteY8" fmla="*/ 600615 h 1640205"/>
              <a:gd name="connsiteX0" fmla="*/ 0 w 2838034"/>
              <a:gd name="connsiteY0" fmla="*/ 1642041 h 1642041"/>
              <a:gd name="connsiteX1" fmla="*/ 238013 w 2838034"/>
              <a:gd name="connsiteY1" fmla="*/ 1526374 h 1642041"/>
              <a:gd name="connsiteX2" fmla="*/ 235884 w 2838034"/>
              <a:gd name="connsiteY2" fmla="*/ 1525196 h 1642041"/>
              <a:gd name="connsiteX3" fmla="*/ 883692 w 2838034"/>
              <a:gd name="connsiteY3" fmla="*/ 1216439 h 1642041"/>
              <a:gd name="connsiteX4" fmla="*/ 1639210 w 2838034"/>
              <a:gd name="connsiteY4" fmla="*/ 818692 h 1642041"/>
              <a:gd name="connsiteX5" fmla="*/ 2265496 w 2838034"/>
              <a:gd name="connsiteY5" fmla="*/ 418385 h 1642041"/>
              <a:gd name="connsiteX6" fmla="*/ 2789421 w 2838034"/>
              <a:gd name="connsiteY6" fmla="*/ 2116 h 1642041"/>
              <a:gd name="connsiteX7" fmla="*/ 2819290 w 2838034"/>
              <a:gd name="connsiteY7" fmla="*/ 602451 h 1642041"/>
              <a:gd name="connsiteX0" fmla="*/ 0 w 2789421"/>
              <a:gd name="connsiteY0" fmla="*/ 1642041 h 1642041"/>
              <a:gd name="connsiteX1" fmla="*/ 238013 w 2789421"/>
              <a:gd name="connsiteY1" fmla="*/ 1526374 h 1642041"/>
              <a:gd name="connsiteX2" fmla="*/ 235884 w 2789421"/>
              <a:gd name="connsiteY2" fmla="*/ 1525196 h 1642041"/>
              <a:gd name="connsiteX3" fmla="*/ 883692 w 2789421"/>
              <a:gd name="connsiteY3" fmla="*/ 1216439 h 1642041"/>
              <a:gd name="connsiteX4" fmla="*/ 1639210 w 2789421"/>
              <a:gd name="connsiteY4" fmla="*/ 818692 h 1642041"/>
              <a:gd name="connsiteX5" fmla="*/ 2265496 w 2789421"/>
              <a:gd name="connsiteY5" fmla="*/ 418385 h 1642041"/>
              <a:gd name="connsiteX6" fmla="*/ 2789421 w 2789421"/>
              <a:gd name="connsiteY6" fmla="*/ 2116 h 1642041"/>
              <a:gd name="connsiteX0" fmla="*/ 0 w 2789421"/>
              <a:gd name="connsiteY0" fmla="*/ 1651517 h 1651517"/>
              <a:gd name="connsiteX1" fmla="*/ 238013 w 2789421"/>
              <a:gd name="connsiteY1" fmla="*/ 1535850 h 1651517"/>
              <a:gd name="connsiteX2" fmla="*/ 235884 w 2789421"/>
              <a:gd name="connsiteY2" fmla="*/ 1534672 h 1651517"/>
              <a:gd name="connsiteX3" fmla="*/ 883692 w 2789421"/>
              <a:gd name="connsiteY3" fmla="*/ 1225915 h 1651517"/>
              <a:gd name="connsiteX4" fmla="*/ 1639210 w 2789421"/>
              <a:gd name="connsiteY4" fmla="*/ 828168 h 1651517"/>
              <a:gd name="connsiteX5" fmla="*/ 2265496 w 2789421"/>
              <a:gd name="connsiteY5" fmla="*/ 427861 h 1651517"/>
              <a:gd name="connsiteX6" fmla="*/ 2789421 w 2789421"/>
              <a:gd name="connsiteY6" fmla="*/ 2067 h 1651517"/>
              <a:gd name="connsiteX0" fmla="*/ 0 w 2789421"/>
              <a:gd name="connsiteY0" fmla="*/ 1649450 h 1649450"/>
              <a:gd name="connsiteX1" fmla="*/ 238013 w 2789421"/>
              <a:gd name="connsiteY1" fmla="*/ 1533783 h 1649450"/>
              <a:gd name="connsiteX2" fmla="*/ 235884 w 2789421"/>
              <a:gd name="connsiteY2" fmla="*/ 1532605 h 1649450"/>
              <a:gd name="connsiteX3" fmla="*/ 883692 w 2789421"/>
              <a:gd name="connsiteY3" fmla="*/ 1223848 h 1649450"/>
              <a:gd name="connsiteX4" fmla="*/ 1639210 w 2789421"/>
              <a:gd name="connsiteY4" fmla="*/ 826101 h 1649450"/>
              <a:gd name="connsiteX5" fmla="*/ 2265496 w 2789421"/>
              <a:gd name="connsiteY5" fmla="*/ 425794 h 1649450"/>
              <a:gd name="connsiteX6" fmla="*/ 2789421 w 2789421"/>
              <a:gd name="connsiteY6" fmla="*/ 0 h 16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21" h="1649450">
                <a:moveTo>
                  <a:pt x="0" y="1649450"/>
                </a:moveTo>
                <a:cubicBezTo>
                  <a:pt x="42862" y="1612938"/>
                  <a:pt x="237375" y="1535391"/>
                  <a:pt x="238013" y="1533783"/>
                </a:cubicBezTo>
                <a:lnTo>
                  <a:pt x="235884" y="1532605"/>
                </a:lnTo>
                <a:cubicBezTo>
                  <a:pt x="421535" y="1445011"/>
                  <a:pt x="649804" y="1341599"/>
                  <a:pt x="883692" y="1223848"/>
                </a:cubicBezTo>
                <a:cubicBezTo>
                  <a:pt x="1117580" y="1106097"/>
                  <a:pt x="1408909" y="959110"/>
                  <a:pt x="1639210" y="826101"/>
                </a:cubicBezTo>
                <a:cubicBezTo>
                  <a:pt x="1869511" y="693092"/>
                  <a:pt x="2073794" y="563477"/>
                  <a:pt x="2265496" y="425794"/>
                </a:cubicBezTo>
                <a:cubicBezTo>
                  <a:pt x="2457198" y="288111"/>
                  <a:pt x="2709822" y="51872"/>
                  <a:pt x="2789421" y="0"/>
                </a:cubicBezTo>
              </a:path>
            </a:pathLst>
          </a:cu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5415727" y="4953002"/>
            <a:ext cx="1394711" cy="840976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06959 w 7500395"/>
              <a:gd name="connsiteY7" fmla="*/ 1227845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2024212 w 7500395"/>
              <a:gd name="connsiteY7" fmla="*/ 1018378 h 2040560"/>
              <a:gd name="connsiteX8" fmla="*/ 2709113 w 7500395"/>
              <a:gd name="connsiteY8" fmla="*/ 657148 h 2040560"/>
              <a:gd name="connsiteX9" fmla="*/ 3293363 w 7500395"/>
              <a:gd name="connsiteY9" fmla="*/ 241585 h 2040560"/>
              <a:gd name="connsiteX10" fmla="*/ 3547177 w 7500395"/>
              <a:gd name="connsiteY10" fmla="*/ 1029620 h 2040560"/>
              <a:gd name="connsiteX11" fmla="*/ 3640168 w 7500395"/>
              <a:gd name="connsiteY11" fmla="*/ 1622124 h 2040560"/>
              <a:gd name="connsiteX12" fmla="*/ 3801709 w 7500395"/>
              <a:gd name="connsiteY12" fmla="*/ 1905145 h 2040560"/>
              <a:gd name="connsiteX13" fmla="*/ 4153658 w 7500395"/>
              <a:gd name="connsiteY13" fmla="*/ 1670126 h 2040560"/>
              <a:gd name="connsiteX14" fmla="*/ 4338853 w 7500395"/>
              <a:gd name="connsiteY14" fmla="*/ 1140934 h 2040560"/>
              <a:gd name="connsiteX15" fmla="*/ 4643102 w 7500395"/>
              <a:gd name="connsiteY15" fmla="*/ 942486 h 2040560"/>
              <a:gd name="connsiteX16" fmla="*/ 4775384 w 7500395"/>
              <a:gd name="connsiteY16" fmla="*/ 426524 h 2040560"/>
              <a:gd name="connsiteX17" fmla="*/ 4934123 w 7500395"/>
              <a:gd name="connsiteY17" fmla="*/ 3170 h 2040560"/>
              <a:gd name="connsiteX18" fmla="*/ 5145774 w 7500395"/>
              <a:gd name="connsiteY18" fmla="*/ 651431 h 2040560"/>
              <a:gd name="connsiteX19" fmla="*/ 5397110 w 7500395"/>
              <a:gd name="connsiteY19" fmla="*/ 161928 h 2040560"/>
              <a:gd name="connsiteX20" fmla="*/ 5450023 w 7500395"/>
              <a:gd name="connsiteY20" fmla="*/ 942486 h 2040560"/>
              <a:gd name="connsiteX21" fmla="*/ 5621989 w 7500395"/>
              <a:gd name="connsiteY21" fmla="*/ 1498138 h 2040560"/>
              <a:gd name="connsiteX22" fmla="*/ 5846869 w 7500395"/>
              <a:gd name="connsiteY22" fmla="*/ 1842113 h 2040560"/>
              <a:gd name="connsiteX23" fmla="*/ 6098205 w 7500395"/>
              <a:gd name="connsiteY23" fmla="*/ 1140934 h 2040560"/>
              <a:gd name="connsiteX24" fmla="*/ 6534736 w 7500395"/>
              <a:gd name="connsiteY24" fmla="*/ 1828883 h 2040560"/>
              <a:gd name="connsiteX25" fmla="*/ 7050636 w 7500395"/>
              <a:gd name="connsiteY25" fmla="*/ 386835 h 2040560"/>
              <a:gd name="connsiteX26" fmla="*/ 7500395 w 7500395"/>
              <a:gd name="connsiteY26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190539 w 7500395"/>
              <a:gd name="connsiteY5" fmla="*/ 1670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102366 w 7500395"/>
              <a:gd name="connsiteY6" fmla="*/ 803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679501 w 7500395"/>
              <a:gd name="connsiteY4" fmla="*/ 1763959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03507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68559"/>
              <a:gd name="connsiteX1" fmla="*/ 199639 w 7500395"/>
              <a:gd name="connsiteY1" fmla="*/ 1703507 h 2268559"/>
              <a:gd name="connsiteX2" fmla="*/ 396847 w 7500395"/>
              <a:gd name="connsiteY2" fmla="*/ 1881987 h 2268559"/>
              <a:gd name="connsiteX3" fmla="*/ 679501 w 7500395"/>
              <a:gd name="connsiteY3" fmla="*/ 1763959 h 2268559"/>
              <a:gd name="connsiteX4" fmla="*/ 1327309 w 7500395"/>
              <a:gd name="connsiteY4" fmla="*/ 1455202 h 2268559"/>
              <a:gd name="connsiteX5" fmla="*/ 2082827 w 7500395"/>
              <a:gd name="connsiteY5" fmla="*/ 1057455 h 2268559"/>
              <a:gd name="connsiteX6" fmla="*/ 2709113 w 7500395"/>
              <a:gd name="connsiteY6" fmla="*/ 657148 h 2268559"/>
              <a:gd name="connsiteX7" fmla="*/ 3293363 w 7500395"/>
              <a:gd name="connsiteY7" fmla="*/ 298029 h 2268559"/>
              <a:gd name="connsiteX8" fmla="*/ 3349621 w 7500395"/>
              <a:gd name="connsiteY8" fmla="*/ 2229064 h 2268559"/>
              <a:gd name="connsiteX9" fmla="*/ 3640168 w 7500395"/>
              <a:gd name="connsiteY9" fmla="*/ 1622124 h 2268559"/>
              <a:gd name="connsiteX10" fmla="*/ 3801709 w 7500395"/>
              <a:gd name="connsiteY10" fmla="*/ 1905145 h 2268559"/>
              <a:gd name="connsiteX11" fmla="*/ 4153658 w 7500395"/>
              <a:gd name="connsiteY11" fmla="*/ 1670126 h 2268559"/>
              <a:gd name="connsiteX12" fmla="*/ 4338853 w 7500395"/>
              <a:gd name="connsiteY12" fmla="*/ 1140934 h 2268559"/>
              <a:gd name="connsiteX13" fmla="*/ 4643102 w 7500395"/>
              <a:gd name="connsiteY13" fmla="*/ 942486 h 2268559"/>
              <a:gd name="connsiteX14" fmla="*/ 4775384 w 7500395"/>
              <a:gd name="connsiteY14" fmla="*/ 426524 h 2268559"/>
              <a:gd name="connsiteX15" fmla="*/ 4934123 w 7500395"/>
              <a:gd name="connsiteY15" fmla="*/ 3170 h 2268559"/>
              <a:gd name="connsiteX16" fmla="*/ 5145774 w 7500395"/>
              <a:gd name="connsiteY16" fmla="*/ 651431 h 2268559"/>
              <a:gd name="connsiteX17" fmla="*/ 5397110 w 7500395"/>
              <a:gd name="connsiteY17" fmla="*/ 161928 h 2268559"/>
              <a:gd name="connsiteX18" fmla="*/ 5450023 w 7500395"/>
              <a:gd name="connsiteY18" fmla="*/ 942486 h 2268559"/>
              <a:gd name="connsiteX19" fmla="*/ 5621989 w 7500395"/>
              <a:gd name="connsiteY19" fmla="*/ 1498138 h 2268559"/>
              <a:gd name="connsiteX20" fmla="*/ 5846869 w 7500395"/>
              <a:gd name="connsiteY20" fmla="*/ 1842113 h 2268559"/>
              <a:gd name="connsiteX21" fmla="*/ 6098205 w 7500395"/>
              <a:gd name="connsiteY21" fmla="*/ 1140934 h 2268559"/>
              <a:gd name="connsiteX22" fmla="*/ 6534736 w 7500395"/>
              <a:gd name="connsiteY22" fmla="*/ 1828883 h 2268559"/>
              <a:gd name="connsiteX23" fmla="*/ 7050636 w 7500395"/>
              <a:gd name="connsiteY23" fmla="*/ 386835 h 2268559"/>
              <a:gd name="connsiteX24" fmla="*/ 7500395 w 7500395"/>
              <a:gd name="connsiteY24" fmla="*/ 2040560 h 2268559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238284"/>
              <a:gd name="connsiteX1" fmla="*/ 199639 w 7500395"/>
              <a:gd name="connsiteY1" fmla="*/ 1703507 h 2238284"/>
              <a:gd name="connsiteX2" fmla="*/ 396847 w 7500395"/>
              <a:gd name="connsiteY2" fmla="*/ 1881987 h 2238284"/>
              <a:gd name="connsiteX3" fmla="*/ 679501 w 7500395"/>
              <a:gd name="connsiteY3" fmla="*/ 1763959 h 2238284"/>
              <a:gd name="connsiteX4" fmla="*/ 1327309 w 7500395"/>
              <a:gd name="connsiteY4" fmla="*/ 1455202 h 2238284"/>
              <a:gd name="connsiteX5" fmla="*/ 2082827 w 7500395"/>
              <a:gd name="connsiteY5" fmla="*/ 1057455 h 2238284"/>
              <a:gd name="connsiteX6" fmla="*/ 2709113 w 7500395"/>
              <a:gd name="connsiteY6" fmla="*/ 657148 h 2238284"/>
              <a:gd name="connsiteX7" fmla="*/ 3293363 w 7500395"/>
              <a:gd name="connsiteY7" fmla="*/ 298029 h 2238284"/>
              <a:gd name="connsiteX8" fmla="*/ 3264954 w 7500395"/>
              <a:gd name="connsiteY8" fmla="*/ 2102064 h 2238284"/>
              <a:gd name="connsiteX9" fmla="*/ 366390 w 7500395"/>
              <a:gd name="connsiteY9" fmla="*/ 2087791 h 2238284"/>
              <a:gd name="connsiteX10" fmla="*/ 3801709 w 7500395"/>
              <a:gd name="connsiteY10" fmla="*/ 1905145 h 2238284"/>
              <a:gd name="connsiteX11" fmla="*/ 4153658 w 7500395"/>
              <a:gd name="connsiteY11" fmla="*/ 1670126 h 2238284"/>
              <a:gd name="connsiteX12" fmla="*/ 4338853 w 7500395"/>
              <a:gd name="connsiteY12" fmla="*/ 1140934 h 2238284"/>
              <a:gd name="connsiteX13" fmla="*/ 4643102 w 7500395"/>
              <a:gd name="connsiteY13" fmla="*/ 942486 h 2238284"/>
              <a:gd name="connsiteX14" fmla="*/ 4775384 w 7500395"/>
              <a:gd name="connsiteY14" fmla="*/ 426524 h 2238284"/>
              <a:gd name="connsiteX15" fmla="*/ 4934123 w 7500395"/>
              <a:gd name="connsiteY15" fmla="*/ 3170 h 2238284"/>
              <a:gd name="connsiteX16" fmla="*/ 5145774 w 7500395"/>
              <a:gd name="connsiteY16" fmla="*/ 651431 h 2238284"/>
              <a:gd name="connsiteX17" fmla="*/ 5397110 w 7500395"/>
              <a:gd name="connsiteY17" fmla="*/ 161928 h 2238284"/>
              <a:gd name="connsiteX18" fmla="*/ 5450023 w 7500395"/>
              <a:gd name="connsiteY18" fmla="*/ 942486 h 2238284"/>
              <a:gd name="connsiteX19" fmla="*/ 5621989 w 7500395"/>
              <a:gd name="connsiteY19" fmla="*/ 1498138 h 2238284"/>
              <a:gd name="connsiteX20" fmla="*/ 5846869 w 7500395"/>
              <a:gd name="connsiteY20" fmla="*/ 1842113 h 2238284"/>
              <a:gd name="connsiteX21" fmla="*/ 6098205 w 7500395"/>
              <a:gd name="connsiteY21" fmla="*/ 1140934 h 2238284"/>
              <a:gd name="connsiteX22" fmla="*/ 6534736 w 7500395"/>
              <a:gd name="connsiteY22" fmla="*/ 1828883 h 2238284"/>
              <a:gd name="connsiteX23" fmla="*/ 7050636 w 7500395"/>
              <a:gd name="connsiteY23" fmla="*/ 386835 h 2238284"/>
              <a:gd name="connsiteX24" fmla="*/ 7500395 w 7500395"/>
              <a:gd name="connsiteY24" fmla="*/ 2040560 h 2238284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396847 w 7500395"/>
              <a:gd name="connsiteY2" fmla="*/ 1881987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213403 w 7500395"/>
              <a:gd name="connsiteY2" fmla="*/ 1980765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21357 w 7521752"/>
              <a:gd name="connsiteY0" fmla="*/ 2040560 h 2123930"/>
              <a:gd name="connsiteX1" fmla="*/ 220996 w 7521752"/>
              <a:gd name="connsiteY1" fmla="*/ 1703507 h 2123930"/>
              <a:gd name="connsiteX2" fmla="*/ 234760 w 7521752"/>
              <a:gd name="connsiteY2" fmla="*/ 1980765 h 2123930"/>
              <a:gd name="connsiteX3" fmla="*/ 700858 w 7521752"/>
              <a:gd name="connsiteY3" fmla="*/ 1763959 h 2123930"/>
              <a:gd name="connsiteX4" fmla="*/ 1348666 w 7521752"/>
              <a:gd name="connsiteY4" fmla="*/ 1455202 h 2123930"/>
              <a:gd name="connsiteX5" fmla="*/ 2104184 w 7521752"/>
              <a:gd name="connsiteY5" fmla="*/ 1057455 h 2123930"/>
              <a:gd name="connsiteX6" fmla="*/ 2730470 w 7521752"/>
              <a:gd name="connsiteY6" fmla="*/ 657148 h 2123930"/>
              <a:gd name="connsiteX7" fmla="*/ 3314720 w 7521752"/>
              <a:gd name="connsiteY7" fmla="*/ 298029 h 2123930"/>
              <a:gd name="connsiteX8" fmla="*/ 407644 w 7521752"/>
              <a:gd name="connsiteY8" fmla="*/ 1932731 h 2123930"/>
              <a:gd name="connsiteX9" fmla="*/ 387747 w 7521752"/>
              <a:gd name="connsiteY9" fmla="*/ 2087791 h 2123930"/>
              <a:gd name="connsiteX10" fmla="*/ 3823066 w 7521752"/>
              <a:gd name="connsiteY10" fmla="*/ 1905145 h 2123930"/>
              <a:gd name="connsiteX11" fmla="*/ 4175015 w 7521752"/>
              <a:gd name="connsiteY11" fmla="*/ 1670126 h 2123930"/>
              <a:gd name="connsiteX12" fmla="*/ 4360210 w 7521752"/>
              <a:gd name="connsiteY12" fmla="*/ 1140934 h 2123930"/>
              <a:gd name="connsiteX13" fmla="*/ 4664459 w 7521752"/>
              <a:gd name="connsiteY13" fmla="*/ 942486 h 2123930"/>
              <a:gd name="connsiteX14" fmla="*/ 4796741 w 7521752"/>
              <a:gd name="connsiteY14" fmla="*/ 426524 h 2123930"/>
              <a:gd name="connsiteX15" fmla="*/ 4955480 w 7521752"/>
              <a:gd name="connsiteY15" fmla="*/ 3170 h 2123930"/>
              <a:gd name="connsiteX16" fmla="*/ 5167131 w 7521752"/>
              <a:gd name="connsiteY16" fmla="*/ 651431 h 2123930"/>
              <a:gd name="connsiteX17" fmla="*/ 5418467 w 7521752"/>
              <a:gd name="connsiteY17" fmla="*/ 161928 h 2123930"/>
              <a:gd name="connsiteX18" fmla="*/ 5471380 w 7521752"/>
              <a:gd name="connsiteY18" fmla="*/ 942486 h 2123930"/>
              <a:gd name="connsiteX19" fmla="*/ 5643346 w 7521752"/>
              <a:gd name="connsiteY19" fmla="*/ 1498138 h 2123930"/>
              <a:gd name="connsiteX20" fmla="*/ 5868226 w 7521752"/>
              <a:gd name="connsiteY20" fmla="*/ 1842113 h 2123930"/>
              <a:gd name="connsiteX21" fmla="*/ 6119562 w 7521752"/>
              <a:gd name="connsiteY21" fmla="*/ 1140934 h 2123930"/>
              <a:gd name="connsiteX22" fmla="*/ 6556093 w 7521752"/>
              <a:gd name="connsiteY22" fmla="*/ 1828883 h 2123930"/>
              <a:gd name="connsiteX23" fmla="*/ 7071993 w 7521752"/>
              <a:gd name="connsiteY23" fmla="*/ 386835 h 2123930"/>
              <a:gd name="connsiteX24" fmla="*/ 7521752 w 7521752"/>
              <a:gd name="connsiteY24" fmla="*/ 2040560 h 2123930"/>
              <a:gd name="connsiteX0" fmla="*/ 21357 w 7521752"/>
              <a:gd name="connsiteY0" fmla="*/ 2040560 h 2123930"/>
              <a:gd name="connsiteX1" fmla="*/ 234760 w 7521752"/>
              <a:gd name="connsiteY1" fmla="*/ 1980765 h 2123930"/>
              <a:gd name="connsiteX2" fmla="*/ 700858 w 7521752"/>
              <a:gd name="connsiteY2" fmla="*/ 1763959 h 2123930"/>
              <a:gd name="connsiteX3" fmla="*/ 1348666 w 7521752"/>
              <a:gd name="connsiteY3" fmla="*/ 1455202 h 2123930"/>
              <a:gd name="connsiteX4" fmla="*/ 2104184 w 7521752"/>
              <a:gd name="connsiteY4" fmla="*/ 1057455 h 2123930"/>
              <a:gd name="connsiteX5" fmla="*/ 2730470 w 7521752"/>
              <a:gd name="connsiteY5" fmla="*/ 657148 h 2123930"/>
              <a:gd name="connsiteX6" fmla="*/ 3314720 w 7521752"/>
              <a:gd name="connsiteY6" fmla="*/ 298029 h 2123930"/>
              <a:gd name="connsiteX7" fmla="*/ 407644 w 7521752"/>
              <a:gd name="connsiteY7" fmla="*/ 1932731 h 2123930"/>
              <a:gd name="connsiteX8" fmla="*/ 387747 w 7521752"/>
              <a:gd name="connsiteY8" fmla="*/ 2087791 h 2123930"/>
              <a:gd name="connsiteX9" fmla="*/ 3823066 w 7521752"/>
              <a:gd name="connsiteY9" fmla="*/ 1905145 h 2123930"/>
              <a:gd name="connsiteX10" fmla="*/ 4175015 w 7521752"/>
              <a:gd name="connsiteY10" fmla="*/ 1670126 h 2123930"/>
              <a:gd name="connsiteX11" fmla="*/ 4360210 w 7521752"/>
              <a:gd name="connsiteY11" fmla="*/ 1140934 h 2123930"/>
              <a:gd name="connsiteX12" fmla="*/ 4664459 w 7521752"/>
              <a:gd name="connsiteY12" fmla="*/ 942486 h 2123930"/>
              <a:gd name="connsiteX13" fmla="*/ 4796741 w 7521752"/>
              <a:gd name="connsiteY13" fmla="*/ 426524 h 2123930"/>
              <a:gd name="connsiteX14" fmla="*/ 4955480 w 7521752"/>
              <a:gd name="connsiteY14" fmla="*/ 3170 h 2123930"/>
              <a:gd name="connsiteX15" fmla="*/ 5167131 w 7521752"/>
              <a:gd name="connsiteY15" fmla="*/ 651431 h 2123930"/>
              <a:gd name="connsiteX16" fmla="*/ 5418467 w 7521752"/>
              <a:gd name="connsiteY16" fmla="*/ 161928 h 2123930"/>
              <a:gd name="connsiteX17" fmla="*/ 5471380 w 7521752"/>
              <a:gd name="connsiteY17" fmla="*/ 942486 h 2123930"/>
              <a:gd name="connsiteX18" fmla="*/ 5643346 w 7521752"/>
              <a:gd name="connsiteY18" fmla="*/ 1498138 h 2123930"/>
              <a:gd name="connsiteX19" fmla="*/ 5868226 w 7521752"/>
              <a:gd name="connsiteY19" fmla="*/ 1842113 h 2123930"/>
              <a:gd name="connsiteX20" fmla="*/ 6119562 w 7521752"/>
              <a:gd name="connsiteY20" fmla="*/ 1140934 h 2123930"/>
              <a:gd name="connsiteX21" fmla="*/ 6556093 w 7521752"/>
              <a:gd name="connsiteY21" fmla="*/ 1828883 h 2123930"/>
              <a:gd name="connsiteX22" fmla="*/ 7071993 w 7521752"/>
              <a:gd name="connsiteY22" fmla="*/ 386835 h 2123930"/>
              <a:gd name="connsiteX23" fmla="*/ 7521752 w 7521752"/>
              <a:gd name="connsiteY23" fmla="*/ 2040560 h 2123930"/>
              <a:gd name="connsiteX0" fmla="*/ 234760 w 7521752"/>
              <a:gd name="connsiteY0" fmla="*/ 1980765 h 2123930"/>
              <a:gd name="connsiteX1" fmla="*/ 700858 w 7521752"/>
              <a:gd name="connsiteY1" fmla="*/ 1763959 h 2123930"/>
              <a:gd name="connsiteX2" fmla="*/ 1348666 w 7521752"/>
              <a:gd name="connsiteY2" fmla="*/ 1455202 h 2123930"/>
              <a:gd name="connsiteX3" fmla="*/ 2104184 w 7521752"/>
              <a:gd name="connsiteY3" fmla="*/ 1057455 h 2123930"/>
              <a:gd name="connsiteX4" fmla="*/ 2730470 w 7521752"/>
              <a:gd name="connsiteY4" fmla="*/ 657148 h 2123930"/>
              <a:gd name="connsiteX5" fmla="*/ 3314720 w 7521752"/>
              <a:gd name="connsiteY5" fmla="*/ 298029 h 2123930"/>
              <a:gd name="connsiteX6" fmla="*/ 407644 w 7521752"/>
              <a:gd name="connsiteY6" fmla="*/ 1932731 h 2123930"/>
              <a:gd name="connsiteX7" fmla="*/ 387747 w 7521752"/>
              <a:gd name="connsiteY7" fmla="*/ 2087791 h 2123930"/>
              <a:gd name="connsiteX8" fmla="*/ 3823066 w 7521752"/>
              <a:gd name="connsiteY8" fmla="*/ 1905145 h 2123930"/>
              <a:gd name="connsiteX9" fmla="*/ 4175015 w 7521752"/>
              <a:gd name="connsiteY9" fmla="*/ 1670126 h 2123930"/>
              <a:gd name="connsiteX10" fmla="*/ 4360210 w 7521752"/>
              <a:gd name="connsiteY10" fmla="*/ 1140934 h 2123930"/>
              <a:gd name="connsiteX11" fmla="*/ 4664459 w 7521752"/>
              <a:gd name="connsiteY11" fmla="*/ 942486 h 2123930"/>
              <a:gd name="connsiteX12" fmla="*/ 4796741 w 7521752"/>
              <a:gd name="connsiteY12" fmla="*/ 426524 h 2123930"/>
              <a:gd name="connsiteX13" fmla="*/ 4955480 w 7521752"/>
              <a:gd name="connsiteY13" fmla="*/ 3170 h 2123930"/>
              <a:gd name="connsiteX14" fmla="*/ 5167131 w 7521752"/>
              <a:gd name="connsiteY14" fmla="*/ 651431 h 2123930"/>
              <a:gd name="connsiteX15" fmla="*/ 5418467 w 7521752"/>
              <a:gd name="connsiteY15" fmla="*/ 161928 h 2123930"/>
              <a:gd name="connsiteX16" fmla="*/ 5471380 w 7521752"/>
              <a:gd name="connsiteY16" fmla="*/ 942486 h 2123930"/>
              <a:gd name="connsiteX17" fmla="*/ 5643346 w 7521752"/>
              <a:gd name="connsiteY17" fmla="*/ 1498138 h 2123930"/>
              <a:gd name="connsiteX18" fmla="*/ 5868226 w 7521752"/>
              <a:gd name="connsiteY18" fmla="*/ 1842113 h 2123930"/>
              <a:gd name="connsiteX19" fmla="*/ 6119562 w 7521752"/>
              <a:gd name="connsiteY19" fmla="*/ 1140934 h 2123930"/>
              <a:gd name="connsiteX20" fmla="*/ 6556093 w 7521752"/>
              <a:gd name="connsiteY20" fmla="*/ 1828883 h 2123930"/>
              <a:gd name="connsiteX21" fmla="*/ 7071993 w 7521752"/>
              <a:gd name="connsiteY21" fmla="*/ 386835 h 2123930"/>
              <a:gd name="connsiteX22" fmla="*/ 7521752 w 7521752"/>
              <a:gd name="connsiteY22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175015 w 7521752"/>
              <a:gd name="connsiteY8" fmla="*/ 1670126 h 2123930"/>
              <a:gd name="connsiteX9" fmla="*/ 4360210 w 7521752"/>
              <a:gd name="connsiteY9" fmla="*/ 1140934 h 2123930"/>
              <a:gd name="connsiteX10" fmla="*/ 4664459 w 7521752"/>
              <a:gd name="connsiteY10" fmla="*/ 942486 h 2123930"/>
              <a:gd name="connsiteX11" fmla="*/ 4796741 w 7521752"/>
              <a:gd name="connsiteY11" fmla="*/ 426524 h 2123930"/>
              <a:gd name="connsiteX12" fmla="*/ 4955480 w 7521752"/>
              <a:gd name="connsiteY12" fmla="*/ 3170 h 2123930"/>
              <a:gd name="connsiteX13" fmla="*/ 5167131 w 7521752"/>
              <a:gd name="connsiteY13" fmla="*/ 651431 h 2123930"/>
              <a:gd name="connsiteX14" fmla="*/ 5418467 w 7521752"/>
              <a:gd name="connsiteY14" fmla="*/ 161928 h 2123930"/>
              <a:gd name="connsiteX15" fmla="*/ 5471380 w 7521752"/>
              <a:gd name="connsiteY15" fmla="*/ 942486 h 2123930"/>
              <a:gd name="connsiteX16" fmla="*/ 5643346 w 7521752"/>
              <a:gd name="connsiteY16" fmla="*/ 1498138 h 2123930"/>
              <a:gd name="connsiteX17" fmla="*/ 5868226 w 7521752"/>
              <a:gd name="connsiteY17" fmla="*/ 1842113 h 2123930"/>
              <a:gd name="connsiteX18" fmla="*/ 6119562 w 7521752"/>
              <a:gd name="connsiteY18" fmla="*/ 1140934 h 2123930"/>
              <a:gd name="connsiteX19" fmla="*/ 6556093 w 7521752"/>
              <a:gd name="connsiteY19" fmla="*/ 1828883 h 2123930"/>
              <a:gd name="connsiteX20" fmla="*/ 7071993 w 7521752"/>
              <a:gd name="connsiteY20" fmla="*/ 386835 h 2123930"/>
              <a:gd name="connsiteX21" fmla="*/ 7521752 w 7521752"/>
              <a:gd name="connsiteY21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360210 w 7521752"/>
              <a:gd name="connsiteY8" fmla="*/ 1140934 h 2123930"/>
              <a:gd name="connsiteX9" fmla="*/ 4664459 w 7521752"/>
              <a:gd name="connsiteY9" fmla="*/ 942486 h 2123930"/>
              <a:gd name="connsiteX10" fmla="*/ 4796741 w 7521752"/>
              <a:gd name="connsiteY10" fmla="*/ 426524 h 2123930"/>
              <a:gd name="connsiteX11" fmla="*/ 4955480 w 7521752"/>
              <a:gd name="connsiteY11" fmla="*/ 3170 h 2123930"/>
              <a:gd name="connsiteX12" fmla="*/ 5167131 w 7521752"/>
              <a:gd name="connsiteY12" fmla="*/ 651431 h 2123930"/>
              <a:gd name="connsiteX13" fmla="*/ 5418467 w 7521752"/>
              <a:gd name="connsiteY13" fmla="*/ 161928 h 2123930"/>
              <a:gd name="connsiteX14" fmla="*/ 5471380 w 7521752"/>
              <a:gd name="connsiteY14" fmla="*/ 942486 h 2123930"/>
              <a:gd name="connsiteX15" fmla="*/ 5643346 w 7521752"/>
              <a:gd name="connsiteY15" fmla="*/ 1498138 h 2123930"/>
              <a:gd name="connsiteX16" fmla="*/ 5868226 w 7521752"/>
              <a:gd name="connsiteY16" fmla="*/ 1842113 h 2123930"/>
              <a:gd name="connsiteX17" fmla="*/ 6119562 w 7521752"/>
              <a:gd name="connsiteY17" fmla="*/ 1140934 h 2123930"/>
              <a:gd name="connsiteX18" fmla="*/ 6556093 w 7521752"/>
              <a:gd name="connsiteY18" fmla="*/ 1828883 h 2123930"/>
              <a:gd name="connsiteX19" fmla="*/ 7071993 w 7521752"/>
              <a:gd name="connsiteY19" fmla="*/ 386835 h 2123930"/>
              <a:gd name="connsiteX20" fmla="*/ 7521752 w 7521752"/>
              <a:gd name="connsiteY20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664459 w 7521752"/>
              <a:gd name="connsiteY8" fmla="*/ 942486 h 2123930"/>
              <a:gd name="connsiteX9" fmla="*/ 4796741 w 7521752"/>
              <a:gd name="connsiteY9" fmla="*/ 426524 h 2123930"/>
              <a:gd name="connsiteX10" fmla="*/ 4955480 w 7521752"/>
              <a:gd name="connsiteY10" fmla="*/ 3170 h 2123930"/>
              <a:gd name="connsiteX11" fmla="*/ 5167131 w 7521752"/>
              <a:gd name="connsiteY11" fmla="*/ 651431 h 2123930"/>
              <a:gd name="connsiteX12" fmla="*/ 5418467 w 7521752"/>
              <a:gd name="connsiteY12" fmla="*/ 161928 h 2123930"/>
              <a:gd name="connsiteX13" fmla="*/ 5471380 w 7521752"/>
              <a:gd name="connsiteY13" fmla="*/ 942486 h 2123930"/>
              <a:gd name="connsiteX14" fmla="*/ 5643346 w 7521752"/>
              <a:gd name="connsiteY14" fmla="*/ 1498138 h 2123930"/>
              <a:gd name="connsiteX15" fmla="*/ 5868226 w 7521752"/>
              <a:gd name="connsiteY15" fmla="*/ 1842113 h 2123930"/>
              <a:gd name="connsiteX16" fmla="*/ 6119562 w 7521752"/>
              <a:gd name="connsiteY16" fmla="*/ 1140934 h 2123930"/>
              <a:gd name="connsiteX17" fmla="*/ 6556093 w 7521752"/>
              <a:gd name="connsiteY17" fmla="*/ 1828883 h 2123930"/>
              <a:gd name="connsiteX18" fmla="*/ 7071993 w 7521752"/>
              <a:gd name="connsiteY18" fmla="*/ 386835 h 2123930"/>
              <a:gd name="connsiteX19" fmla="*/ 7521752 w 7521752"/>
              <a:gd name="connsiteY19" fmla="*/ 2040560 h 2123930"/>
              <a:gd name="connsiteX0" fmla="*/ 700858 w 7521752"/>
              <a:gd name="connsiteY0" fmla="*/ 1766609 h 2126580"/>
              <a:gd name="connsiteX1" fmla="*/ 1348666 w 7521752"/>
              <a:gd name="connsiteY1" fmla="*/ 1457852 h 2126580"/>
              <a:gd name="connsiteX2" fmla="*/ 2104184 w 7521752"/>
              <a:gd name="connsiteY2" fmla="*/ 1060105 h 2126580"/>
              <a:gd name="connsiteX3" fmla="*/ 2730470 w 7521752"/>
              <a:gd name="connsiteY3" fmla="*/ 659798 h 2126580"/>
              <a:gd name="connsiteX4" fmla="*/ 3314720 w 7521752"/>
              <a:gd name="connsiteY4" fmla="*/ 300679 h 2126580"/>
              <a:gd name="connsiteX5" fmla="*/ 407644 w 7521752"/>
              <a:gd name="connsiteY5" fmla="*/ 1935381 h 2126580"/>
              <a:gd name="connsiteX6" fmla="*/ 387747 w 7521752"/>
              <a:gd name="connsiteY6" fmla="*/ 2090441 h 2126580"/>
              <a:gd name="connsiteX7" fmla="*/ 3823066 w 7521752"/>
              <a:gd name="connsiteY7" fmla="*/ 1907795 h 2126580"/>
              <a:gd name="connsiteX8" fmla="*/ 4796741 w 7521752"/>
              <a:gd name="connsiteY8" fmla="*/ 429174 h 2126580"/>
              <a:gd name="connsiteX9" fmla="*/ 4955480 w 7521752"/>
              <a:gd name="connsiteY9" fmla="*/ 5820 h 2126580"/>
              <a:gd name="connsiteX10" fmla="*/ 5167131 w 7521752"/>
              <a:gd name="connsiteY10" fmla="*/ 654081 h 2126580"/>
              <a:gd name="connsiteX11" fmla="*/ 5418467 w 7521752"/>
              <a:gd name="connsiteY11" fmla="*/ 164578 h 2126580"/>
              <a:gd name="connsiteX12" fmla="*/ 5471380 w 7521752"/>
              <a:gd name="connsiteY12" fmla="*/ 945136 h 2126580"/>
              <a:gd name="connsiteX13" fmla="*/ 5643346 w 7521752"/>
              <a:gd name="connsiteY13" fmla="*/ 1500788 h 2126580"/>
              <a:gd name="connsiteX14" fmla="*/ 5868226 w 7521752"/>
              <a:gd name="connsiteY14" fmla="*/ 1844763 h 2126580"/>
              <a:gd name="connsiteX15" fmla="*/ 6119562 w 7521752"/>
              <a:gd name="connsiteY15" fmla="*/ 1143584 h 2126580"/>
              <a:gd name="connsiteX16" fmla="*/ 6556093 w 7521752"/>
              <a:gd name="connsiteY16" fmla="*/ 1831533 h 2126580"/>
              <a:gd name="connsiteX17" fmla="*/ 7071993 w 7521752"/>
              <a:gd name="connsiteY17" fmla="*/ 389485 h 2126580"/>
              <a:gd name="connsiteX18" fmla="*/ 7521752 w 7521752"/>
              <a:gd name="connsiteY18" fmla="*/ 2043210 h 2126580"/>
              <a:gd name="connsiteX0" fmla="*/ 700858 w 7521752"/>
              <a:gd name="connsiteY0" fmla="*/ 1794461 h 2155583"/>
              <a:gd name="connsiteX1" fmla="*/ 1348666 w 7521752"/>
              <a:gd name="connsiteY1" fmla="*/ 1485704 h 2155583"/>
              <a:gd name="connsiteX2" fmla="*/ 2104184 w 7521752"/>
              <a:gd name="connsiteY2" fmla="*/ 1087957 h 2155583"/>
              <a:gd name="connsiteX3" fmla="*/ 2730470 w 7521752"/>
              <a:gd name="connsiteY3" fmla="*/ 687650 h 2155583"/>
              <a:gd name="connsiteX4" fmla="*/ 3314720 w 7521752"/>
              <a:gd name="connsiteY4" fmla="*/ 328531 h 2155583"/>
              <a:gd name="connsiteX5" fmla="*/ 407644 w 7521752"/>
              <a:gd name="connsiteY5" fmla="*/ 1963233 h 2155583"/>
              <a:gd name="connsiteX6" fmla="*/ 387747 w 7521752"/>
              <a:gd name="connsiteY6" fmla="*/ 2118293 h 2155583"/>
              <a:gd name="connsiteX7" fmla="*/ 3823066 w 7521752"/>
              <a:gd name="connsiteY7" fmla="*/ 1935647 h 2155583"/>
              <a:gd name="connsiteX8" fmla="*/ 4955480 w 7521752"/>
              <a:gd name="connsiteY8" fmla="*/ 33672 h 2155583"/>
              <a:gd name="connsiteX9" fmla="*/ 5167131 w 7521752"/>
              <a:gd name="connsiteY9" fmla="*/ 681933 h 2155583"/>
              <a:gd name="connsiteX10" fmla="*/ 5418467 w 7521752"/>
              <a:gd name="connsiteY10" fmla="*/ 192430 h 2155583"/>
              <a:gd name="connsiteX11" fmla="*/ 5471380 w 7521752"/>
              <a:gd name="connsiteY11" fmla="*/ 972988 h 2155583"/>
              <a:gd name="connsiteX12" fmla="*/ 5643346 w 7521752"/>
              <a:gd name="connsiteY12" fmla="*/ 1528640 h 2155583"/>
              <a:gd name="connsiteX13" fmla="*/ 5868226 w 7521752"/>
              <a:gd name="connsiteY13" fmla="*/ 1872615 h 2155583"/>
              <a:gd name="connsiteX14" fmla="*/ 6119562 w 7521752"/>
              <a:gd name="connsiteY14" fmla="*/ 1171436 h 2155583"/>
              <a:gd name="connsiteX15" fmla="*/ 6556093 w 7521752"/>
              <a:gd name="connsiteY15" fmla="*/ 1859385 h 2155583"/>
              <a:gd name="connsiteX16" fmla="*/ 7071993 w 7521752"/>
              <a:gd name="connsiteY16" fmla="*/ 417337 h 2155583"/>
              <a:gd name="connsiteX17" fmla="*/ 7521752 w 7521752"/>
              <a:gd name="connsiteY17" fmla="*/ 2071062 h 2155583"/>
              <a:gd name="connsiteX0" fmla="*/ 700858 w 7521752"/>
              <a:gd name="connsiteY0" fmla="*/ 1608141 h 1968112"/>
              <a:gd name="connsiteX1" fmla="*/ 1348666 w 7521752"/>
              <a:gd name="connsiteY1" fmla="*/ 1299384 h 1968112"/>
              <a:gd name="connsiteX2" fmla="*/ 2104184 w 7521752"/>
              <a:gd name="connsiteY2" fmla="*/ 901637 h 1968112"/>
              <a:gd name="connsiteX3" fmla="*/ 2730470 w 7521752"/>
              <a:gd name="connsiteY3" fmla="*/ 501330 h 1968112"/>
              <a:gd name="connsiteX4" fmla="*/ 3314720 w 7521752"/>
              <a:gd name="connsiteY4" fmla="*/ 142211 h 1968112"/>
              <a:gd name="connsiteX5" fmla="*/ 407644 w 7521752"/>
              <a:gd name="connsiteY5" fmla="*/ 1776913 h 1968112"/>
              <a:gd name="connsiteX6" fmla="*/ 387747 w 7521752"/>
              <a:gd name="connsiteY6" fmla="*/ 1931973 h 1968112"/>
              <a:gd name="connsiteX7" fmla="*/ 3823066 w 7521752"/>
              <a:gd name="connsiteY7" fmla="*/ 1749327 h 1968112"/>
              <a:gd name="connsiteX8" fmla="*/ 5167131 w 7521752"/>
              <a:gd name="connsiteY8" fmla="*/ 495613 h 1968112"/>
              <a:gd name="connsiteX9" fmla="*/ 5418467 w 7521752"/>
              <a:gd name="connsiteY9" fmla="*/ 6110 h 1968112"/>
              <a:gd name="connsiteX10" fmla="*/ 5471380 w 7521752"/>
              <a:gd name="connsiteY10" fmla="*/ 786668 h 1968112"/>
              <a:gd name="connsiteX11" fmla="*/ 5643346 w 7521752"/>
              <a:gd name="connsiteY11" fmla="*/ 1342320 h 1968112"/>
              <a:gd name="connsiteX12" fmla="*/ 5868226 w 7521752"/>
              <a:gd name="connsiteY12" fmla="*/ 1686295 h 1968112"/>
              <a:gd name="connsiteX13" fmla="*/ 6119562 w 7521752"/>
              <a:gd name="connsiteY13" fmla="*/ 985116 h 1968112"/>
              <a:gd name="connsiteX14" fmla="*/ 6556093 w 7521752"/>
              <a:gd name="connsiteY14" fmla="*/ 1673065 h 1968112"/>
              <a:gd name="connsiteX15" fmla="*/ 7071993 w 7521752"/>
              <a:gd name="connsiteY15" fmla="*/ 231017 h 1968112"/>
              <a:gd name="connsiteX16" fmla="*/ 7521752 w 7521752"/>
              <a:gd name="connsiteY16" fmla="*/ 1884742 h 1968112"/>
              <a:gd name="connsiteX0" fmla="*/ 700858 w 7521752"/>
              <a:gd name="connsiteY0" fmla="*/ 1625178 h 1985149"/>
              <a:gd name="connsiteX1" fmla="*/ 1348666 w 7521752"/>
              <a:gd name="connsiteY1" fmla="*/ 1316421 h 1985149"/>
              <a:gd name="connsiteX2" fmla="*/ 2104184 w 7521752"/>
              <a:gd name="connsiteY2" fmla="*/ 918674 h 1985149"/>
              <a:gd name="connsiteX3" fmla="*/ 2730470 w 7521752"/>
              <a:gd name="connsiteY3" fmla="*/ 518367 h 1985149"/>
              <a:gd name="connsiteX4" fmla="*/ 3314720 w 7521752"/>
              <a:gd name="connsiteY4" fmla="*/ 159248 h 1985149"/>
              <a:gd name="connsiteX5" fmla="*/ 407644 w 7521752"/>
              <a:gd name="connsiteY5" fmla="*/ 1793950 h 1985149"/>
              <a:gd name="connsiteX6" fmla="*/ 387747 w 7521752"/>
              <a:gd name="connsiteY6" fmla="*/ 1949010 h 1985149"/>
              <a:gd name="connsiteX7" fmla="*/ 3823066 w 7521752"/>
              <a:gd name="connsiteY7" fmla="*/ 1766364 h 1985149"/>
              <a:gd name="connsiteX8" fmla="*/ 5418467 w 7521752"/>
              <a:gd name="connsiteY8" fmla="*/ 23147 h 1985149"/>
              <a:gd name="connsiteX9" fmla="*/ 5471380 w 7521752"/>
              <a:gd name="connsiteY9" fmla="*/ 803705 h 1985149"/>
              <a:gd name="connsiteX10" fmla="*/ 5643346 w 7521752"/>
              <a:gd name="connsiteY10" fmla="*/ 1359357 h 1985149"/>
              <a:gd name="connsiteX11" fmla="*/ 5868226 w 7521752"/>
              <a:gd name="connsiteY11" fmla="*/ 1703332 h 1985149"/>
              <a:gd name="connsiteX12" fmla="*/ 6119562 w 7521752"/>
              <a:gd name="connsiteY12" fmla="*/ 1002153 h 1985149"/>
              <a:gd name="connsiteX13" fmla="*/ 6556093 w 7521752"/>
              <a:gd name="connsiteY13" fmla="*/ 1690102 h 1985149"/>
              <a:gd name="connsiteX14" fmla="*/ 7071993 w 7521752"/>
              <a:gd name="connsiteY14" fmla="*/ 248054 h 1985149"/>
              <a:gd name="connsiteX15" fmla="*/ 7521752 w 7521752"/>
              <a:gd name="connsiteY15" fmla="*/ 1901779 h 1985149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471380 w 7521752"/>
              <a:gd name="connsiteY8" fmla="*/ 701108 h 1882552"/>
              <a:gd name="connsiteX9" fmla="*/ 5643346 w 7521752"/>
              <a:gd name="connsiteY9" fmla="*/ 1256760 h 1882552"/>
              <a:gd name="connsiteX10" fmla="*/ 5868226 w 7521752"/>
              <a:gd name="connsiteY10" fmla="*/ 1600735 h 1882552"/>
              <a:gd name="connsiteX11" fmla="*/ 6119562 w 7521752"/>
              <a:gd name="connsiteY11" fmla="*/ 899556 h 1882552"/>
              <a:gd name="connsiteX12" fmla="*/ 6556093 w 7521752"/>
              <a:gd name="connsiteY12" fmla="*/ 1587505 h 1882552"/>
              <a:gd name="connsiteX13" fmla="*/ 7071993 w 7521752"/>
              <a:gd name="connsiteY13" fmla="*/ 145457 h 1882552"/>
              <a:gd name="connsiteX14" fmla="*/ 7521752 w 7521752"/>
              <a:gd name="connsiteY14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643346 w 7521752"/>
              <a:gd name="connsiteY8" fmla="*/ 1256760 h 1882552"/>
              <a:gd name="connsiteX9" fmla="*/ 5868226 w 7521752"/>
              <a:gd name="connsiteY9" fmla="*/ 1600735 h 1882552"/>
              <a:gd name="connsiteX10" fmla="*/ 6119562 w 7521752"/>
              <a:gd name="connsiteY10" fmla="*/ 899556 h 1882552"/>
              <a:gd name="connsiteX11" fmla="*/ 6556093 w 7521752"/>
              <a:gd name="connsiteY11" fmla="*/ 1587505 h 1882552"/>
              <a:gd name="connsiteX12" fmla="*/ 7071993 w 7521752"/>
              <a:gd name="connsiteY12" fmla="*/ 145457 h 1882552"/>
              <a:gd name="connsiteX13" fmla="*/ 7521752 w 7521752"/>
              <a:gd name="connsiteY13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868226 w 7521752"/>
              <a:gd name="connsiteY8" fmla="*/ 1600735 h 1882552"/>
              <a:gd name="connsiteX9" fmla="*/ 6119562 w 7521752"/>
              <a:gd name="connsiteY9" fmla="*/ 899556 h 1882552"/>
              <a:gd name="connsiteX10" fmla="*/ 6556093 w 7521752"/>
              <a:gd name="connsiteY10" fmla="*/ 1587505 h 1882552"/>
              <a:gd name="connsiteX11" fmla="*/ 7071993 w 7521752"/>
              <a:gd name="connsiteY11" fmla="*/ 145457 h 1882552"/>
              <a:gd name="connsiteX12" fmla="*/ 7521752 w 7521752"/>
              <a:gd name="connsiteY12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119562 w 7521752"/>
              <a:gd name="connsiteY8" fmla="*/ 899556 h 1882552"/>
              <a:gd name="connsiteX9" fmla="*/ 6556093 w 7521752"/>
              <a:gd name="connsiteY9" fmla="*/ 1587505 h 1882552"/>
              <a:gd name="connsiteX10" fmla="*/ 7071993 w 7521752"/>
              <a:gd name="connsiteY10" fmla="*/ 145457 h 1882552"/>
              <a:gd name="connsiteX11" fmla="*/ 7521752 w 7521752"/>
              <a:gd name="connsiteY11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556093 w 7521752"/>
              <a:gd name="connsiteY8" fmla="*/ 1587505 h 1882552"/>
              <a:gd name="connsiteX9" fmla="*/ 7071993 w 7521752"/>
              <a:gd name="connsiteY9" fmla="*/ 145457 h 1882552"/>
              <a:gd name="connsiteX10" fmla="*/ 7521752 w 7521752"/>
              <a:gd name="connsiteY10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071993 w 7521752"/>
              <a:gd name="connsiteY8" fmla="*/ 145457 h 1882552"/>
              <a:gd name="connsiteX9" fmla="*/ 7521752 w 7521752"/>
              <a:gd name="connsiteY9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521752 w 7521752"/>
              <a:gd name="connsiteY8" fmla="*/ 1799182 h 1882552"/>
              <a:gd name="connsiteX0" fmla="*/ 700858 w 3823066"/>
              <a:gd name="connsiteY0" fmla="*/ 1522581 h 1882552"/>
              <a:gd name="connsiteX1" fmla="*/ 1348666 w 3823066"/>
              <a:gd name="connsiteY1" fmla="*/ 1213824 h 1882552"/>
              <a:gd name="connsiteX2" fmla="*/ 2104184 w 3823066"/>
              <a:gd name="connsiteY2" fmla="*/ 816077 h 1882552"/>
              <a:gd name="connsiteX3" fmla="*/ 2730470 w 3823066"/>
              <a:gd name="connsiteY3" fmla="*/ 415770 h 1882552"/>
              <a:gd name="connsiteX4" fmla="*/ 3314720 w 3823066"/>
              <a:gd name="connsiteY4" fmla="*/ 56651 h 1882552"/>
              <a:gd name="connsiteX5" fmla="*/ 407644 w 3823066"/>
              <a:gd name="connsiteY5" fmla="*/ 1691353 h 1882552"/>
              <a:gd name="connsiteX6" fmla="*/ 387747 w 3823066"/>
              <a:gd name="connsiteY6" fmla="*/ 1846413 h 1882552"/>
              <a:gd name="connsiteX7" fmla="*/ 3823066 w 3823066"/>
              <a:gd name="connsiteY7" fmla="*/ 1663767 h 1882552"/>
              <a:gd name="connsiteX0" fmla="*/ 667044 w 3388213"/>
              <a:gd name="connsiteY0" fmla="*/ 1522581 h 1870212"/>
              <a:gd name="connsiteX1" fmla="*/ 1314852 w 3388213"/>
              <a:gd name="connsiteY1" fmla="*/ 1213824 h 1870212"/>
              <a:gd name="connsiteX2" fmla="*/ 2070370 w 3388213"/>
              <a:gd name="connsiteY2" fmla="*/ 816077 h 1870212"/>
              <a:gd name="connsiteX3" fmla="*/ 2696656 w 3388213"/>
              <a:gd name="connsiteY3" fmla="*/ 415770 h 1870212"/>
              <a:gd name="connsiteX4" fmla="*/ 3280906 w 3388213"/>
              <a:gd name="connsiteY4" fmla="*/ 56651 h 1870212"/>
              <a:gd name="connsiteX5" fmla="*/ 373830 w 3388213"/>
              <a:gd name="connsiteY5" fmla="*/ 1691353 h 1870212"/>
              <a:gd name="connsiteX6" fmla="*/ 353933 w 3388213"/>
              <a:gd name="connsiteY6" fmla="*/ 1846413 h 1870212"/>
              <a:gd name="connsiteX7" fmla="*/ 3267141 w 3388213"/>
              <a:gd name="connsiteY7" fmla="*/ 1861323 h 1870212"/>
              <a:gd name="connsiteX0" fmla="*/ 316957 w 3655473"/>
              <a:gd name="connsiteY0" fmla="*/ 1504788 h 1869710"/>
              <a:gd name="connsiteX1" fmla="*/ 964765 w 3655473"/>
              <a:gd name="connsiteY1" fmla="*/ 1196031 h 1869710"/>
              <a:gd name="connsiteX2" fmla="*/ 1720283 w 3655473"/>
              <a:gd name="connsiteY2" fmla="*/ 798284 h 1869710"/>
              <a:gd name="connsiteX3" fmla="*/ 2346569 w 3655473"/>
              <a:gd name="connsiteY3" fmla="*/ 397977 h 1869710"/>
              <a:gd name="connsiteX4" fmla="*/ 2930819 w 3655473"/>
              <a:gd name="connsiteY4" fmla="*/ 38858 h 1869710"/>
              <a:gd name="connsiteX5" fmla="*/ 3509187 w 3655473"/>
              <a:gd name="connsiteY5" fmla="*/ 1377226 h 1869710"/>
              <a:gd name="connsiteX6" fmla="*/ 3846 w 3655473"/>
              <a:gd name="connsiteY6" fmla="*/ 1828620 h 1869710"/>
              <a:gd name="connsiteX7" fmla="*/ 2917054 w 3655473"/>
              <a:gd name="connsiteY7" fmla="*/ 1843530 h 1869710"/>
              <a:gd name="connsiteX0" fmla="*/ 964208 w 4302724"/>
              <a:gd name="connsiteY0" fmla="*/ 1504788 h 1835571"/>
              <a:gd name="connsiteX1" fmla="*/ 1612016 w 4302724"/>
              <a:gd name="connsiteY1" fmla="*/ 1196031 h 1835571"/>
              <a:gd name="connsiteX2" fmla="*/ 2367534 w 4302724"/>
              <a:gd name="connsiteY2" fmla="*/ 798284 h 1835571"/>
              <a:gd name="connsiteX3" fmla="*/ 2993820 w 4302724"/>
              <a:gd name="connsiteY3" fmla="*/ 397977 h 1835571"/>
              <a:gd name="connsiteX4" fmla="*/ 3578070 w 4302724"/>
              <a:gd name="connsiteY4" fmla="*/ 38858 h 1835571"/>
              <a:gd name="connsiteX5" fmla="*/ 4156438 w 4302724"/>
              <a:gd name="connsiteY5" fmla="*/ 1377226 h 1835571"/>
              <a:gd name="connsiteX6" fmla="*/ 651097 w 4302724"/>
              <a:gd name="connsiteY6" fmla="*/ 1828620 h 1835571"/>
              <a:gd name="connsiteX7" fmla="*/ 699749 w 4302724"/>
              <a:gd name="connsiteY7" fmla="*/ 1660086 h 1835571"/>
              <a:gd name="connsiteX0" fmla="*/ 931385 w 3744636"/>
              <a:gd name="connsiteY0" fmla="*/ 1532318 h 1995313"/>
              <a:gd name="connsiteX1" fmla="*/ 1579193 w 3744636"/>
              <a:gd name="connsiteY1" fmla="*/ 1223561 h 1995313"/>
              <a:gd name="connsiteX2" fmla="*/ 2334711 w 3744636"/>
              <a:gd name="connsiteY2" fmla="*/ 825814 h 1995313"/>
              <a:gd name="connsiteX3" fmla="*/ 2960997 w 3744636"/>
              <a:gd name="connsiteY3" fmla="*/ 425507 h 1995313"/>
              <a:gd name="connsiteX4" fmla="*/ 3545247 w 3744636"/>
              <a:gd name="connsiteY4" fmla="*/ 66388 h 1995313"/>
              <a:gd name="connsiteX5" fmla="*/ 3488615 w 3744636"/>
              <a:gd name="connsiteY5" fmla="*/ 1856312 h 1995313"/>
              <a:gd name="connsiteX6" fmla="*/ 618274 w 3744636"/>
              <a:gd name="connsiteY6" fmla="*/ 1856150 h 1995313"/>
              <a:gd name="connsiteX7" fmla="*/ 666926 w 3744636"/>
              <a:gd name="connsiteY7" fmla="*/ 1687616 h 1995313"/>
              <a:gd name="connsiteX0" fmla="*/ 910818 w 3719994"/>
              <a:gd name="connsiteY0" fmla="*/ 1532318 h 1990412"/>
              <a:gd name="connsiteX1" fmla="*/ 1558626 w 3719994"/>
              <a:gd name="connsiteY1" fmla="*/ 1223561 h 1990412"/>
              <a:gd name="connsiteX2" fmla="*/ 2314144 w 3719994"/>
              <a:gd name="connsiteY2" fmla="*/ 825814 h 1990412"/>
              <a:gd name="connsiteX3" fmla="*/ 2940430 w 3719994"/>
              <a:gd name="connsiteY3" fmla="*/ 425507 h 1990412"/>
              <a:gd name="connsiteX4" fmla="*/ 3524680 w 3719994"/>
              <a:gd name="connsiteY4" fmla="*/ 66388 h 1990412"/>
              <a:gd name="connsiteX5" fmla="*/ 3468048 w 3719994"/>
              <a:gd name="connsiteY5" fmla="*/ 1856312 h 1990412"/>
              <a:gd name="connsiteX6" fmla="*/ 654151 w 3719994"/>
              <a:gd name="connsiteY6" fmla="*/ 1842039 h 1990412"/>
              <a:gd name="connsiteX7" fmla="*/ 646359 w 3719994"/>
              <a:gd name="connsiteY7" fmla="*/ 1687616 h 1990412"/>
              <a:gd name="connsiteX0" fmla="*/ 791912 w 3601088"/>
              <a:gd name="connsiteY0" fmla="*/ 1532318 h 2108950"/>
              <a:gd name="connsiteX1" fmla="*/ 1439720 w 3601088"/>
              <a:gd name="connsiteY1" fmla="*/ 1223561 h 2108950"/>
              <a:gd name="connsiteX2" fmla="*/ 2195238 w 3601088"/>
              <a:gd name="connsiteY2" fmla="*/ 825814 h 2108950"/>
              <a:gd name="connsiteX3" fmla="*/ 2821524 w 3601088"/>
              <a:gd name="connsiteY3" fmla="*/ 425507 h 2108950"/>
              <a:gd name="connsiteX4" fmla="*/ 3405774 w 3601088"/>
              <a:gd name="connsiteY4" fmla="*/ 66388 h 2108950"/>
              <a:gd name="connsiteX5" fmla="*/ 3349142 w 3601088"/>
              <a:gd name="connsiteY5" fmla="*/ 1856312 h 2108950"/>
              <a:gd name="connsiteX6" fmla="*/ 535245 w 3601088"/>
              <a:gd name="connsiteY6" fmla="*/ 1842039 h 2108950"/>
              <a:gd name="connsiteX7" fmla="*/ 527453 w 3601088"/>
              <a:gd name="connsiteY7" fmla="*/ 1687616 h 2108950"/>
              <a:gd name="connsiteX0" fmla="*/ 271498 w 3080674"/>
              <a:gd name="connsiteY0" fmla="*/ 1532318 h 2108950"/>
              <a:gd name="connsiteX1" fmla="*/ 919306 w 3080674"/>
              <a:gd name="connsiteY1" fmla="*/ 1223561 h 2108950"/>
              <a:gd name="connsiteX2" fmla="*/ 1674824 w 3080674"/>
              <a:gd name="connsiteY2" fmla="*/ 825814 h 2108950"/>
              <a:gd name="connsiteX3" fmla="*/ 2301110 w 3080674"/>
              <a:gd name="connsiteY3" fmla="*/ 425507 h 2108950"/>
              <a:gd name="connsiteX4" fmla="*/ 2885360 w 3080674"/>
              <a:gd name="connsiteY4" fmla="*/ 66388 h 2108950"/>
              <a:gd name="connsiteX5" fmla="*/ 2828728 w 3080674"/>
              <a:gd name="connsiteY5" fmla="*/ 1856312 h 2108950"/>
              <a:gd name="connsiteX6" fmla="*/ 14831 w 3080674"/>
              <a:gd name="connsiteY6" fmla="*/ 1842039 h 2108950"/>
              <a:gd name="connsiteX7" fmla="*/ 7039 w 3080674"/>
              <a:gd name="connsiteY7" fmla="*/ 1687616 h 2108950"/>
              <a:gd name="connsiteX0" fmla="*/ 264459 w 3073635"/>
              <a:gd name="connsiteY0" fmla="*/ 1532318 h 2108950"/>
              <a:gd name="connsiteX1" fmla="*/ 912267 w 3073635"/>
              <a:gd name="connsiteY1" fmla="*/ 1223561 h 2108950"/>
              <a:gd name="connsiteX2" fmla="*/ 1667785 w 3073635"/>
              <a:gd name="connsiteY2" fmla="*/ 825814 h 2108950"/>
              <a:gd name="connsiteX3" fmla="*/ 2294071 w 3073635"/>
              <a:gd name="connsiteY3" fmla="*/ 425507 h 2108950"/>
              <a:gd name="connsiteX4" fmla="*/ 2878321 w 3073635"/>
              <a:gd name="connsiteY4" fmla="*/ 66388 h 2108950"/>
              <a:gd name="connsiteX5" fmla="*/ 2821689 w 3073635"/>
              <a:gd name="connsiteY5" fmla="*/ 1856312 h 2108950"/>
              <a:gd name="connsiteX6" fmla="*/ 7792 w 3073635"/>
              <a:gd name="connsiteY6" fmla="*/ 1842039 h 2108950"/>
              <a:gd name="connsiteX7" fmla="*/ 0 w 3073635"/>
              <a:gd name="connsiteY7" fmla="*/ 1687616 h 2108950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0 w 4103746"/>
              <a:gd name="connsiteY7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237662 w 4103746"/>
              <a:gd name="connsiteY7" fmla="*/ 1457295 h 2082727"/>
              <a:gd name="connsiteX8" fmla="*/ 0 w 4103746"/>
              <a:gd name="connsiteY8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1013773 w 4103746"/>
              <a:gd name="connsiteY7" fmla="*/ 1654850 h 2082727"/>
              <a:gd name="connsiteX8" fmla="*/ 0 w 4103746"/>
              <a:gd name="connsiteY8" fmla="*/ 2082727 h 2082727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13478 w 3247224"/>
              <a:gd name="connsiteY8" fmla="*/ 1602949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309354 w 3118530"/>
              <a:gd name="connsiteY0" fmla="*/ 1532318 h 2128096"/>
              <a:gd name="connsiteX1" fmla="*/ 957162 w 3118530"/>
              <a:gd name="connsiteY1" fmla="*/ 1223561 h 2128096"/>
              <a:gd name="connsiteX2" fmla="*/ 1712680 w 3118530"/>
              <a:gd name="connsiteY2" fmla="*/ 825814 h 2128096"/>
              <a:gd name="connsiteX3" fmla="*/ 2338966 w 3118530"/>
              <a:gd name="connsiteY3" fmla="*/ 425507 h 2128096"/>
              <a:gd name="connsiteX4" fmla="*/ 2923216 w 3118530"/>
              <a:gd name="connsiteY4" fmla="*/ 66388 h 2128096"/>
              <a:gd name="connsiteX5" fmla="*/ 2866584 w 3118530"/>
              <a:gd name="connsiteY5" fmla="*/ 1856312 h 2128096"/>
              <a:gd name="connsiteX6" fmla="*/ 52687 w 3118530"/>
              <a:gd name="connsiteY6" fmla="*/ 1842039 h 2128096"/>
              <a:gd name="connsiteX7" fmla="*/ 28557 w 3118530"/>
              <a:gd name="connsiteY7" fmla="*/ 1654850 h 2128096"/>
              <a:gd name="connsiteX8" fmla="*/ 298895 w 3118530"/>
              <a:gd name="connsiteY8" fmla="*/ 1588838 h 2128096"/>
              <a:gd name="connsiteX0" fmla="*/ 309028 w 3118204"/>
              <a:gd name="connsiteY0" fmla="*/ 1532318 h 2128096"/>
              <a:gd name="connsiteX1" fmla="*/ 956836 w 3118204"/>
              <a:gd name="connsiteY1" fmla="*/ 1223561 h 2128096"/>
              <a:gd name="connsiteX2" fmla="*/ 1712354 w 3118204"/>
              <a:gd name="connsiteY2" fmla="*/ 825814 h 2128096"/>
              <a:gd name="connsiteX3" fmla="*/ 2338640 w 3118204"/>
              <a:gd name="connsiteY3" fmla="*/ 425507 h 2128096"/>
              <a:gd name="connsiteX4" fmla="*/ 2922890 w 3118204"/>
              <a:gd name="connsiteY4" fmla="*/ 66388 h 2128096"/>
              <a:gd name="connsiteX5" fmla="*/ 2866258 w 3118204"/>
              <a:gd name="connsiteY5" fmla="*/ 1856312 h 2128096"/>
              <a:gd name="connsiteX6" fmla="*/ 52361 w 3118204"/>
              <a:gd name="connsiteY6" fmla="*/ 1842039 h 2128096"/>
              <a:gd name="connsiteX7" fmla="*/ 28231 w 3118204"/>
              <a:gd name="connsiteY7" fmla="*/ 1654850 h 2128096"/>
              <a:gd name="connsiteX8" fmla="*/ 304919 w 3118204"/>
              <a:gd name="connsiteY8" fmla="*/ 1604713 h 2128096"/>
              <a:gd name="connsiteX0" fmla="*/ 300925 w 3110101"/>
              <a:gd name="connsiteY0" fmla="*/ 1532318 h 2128096"/>
              <a:gd name="connsiteX1" fmla="*/ 948733 w 3110101"/>
              <a:gd name="connsiteY1" fmla="*/ 1223561 h 2128096"/>
              <a:gd name="connsiteX2" fmla="*/ 1704251 w 3110101"/>
              <a:gd name="connsiteY2" fmla="*/ 825814 h 2128096"/>
              <a:gd name="connsiteX3" fmla="*/ 2330537 w 3110101"/>
              <a:gd name="connsiteY3" fmla="*/ 425507 h 2128096"/>
              <a:gd name="connsiteX4" fmla="*/ 2914787 w 3110101"/>
              <a:gd name="connsiteY4" fmla="*/ 66388 h 2128096"/>
              <a:gd name="connsiteX5" fmla="*/ 2858155 w 3110101"/>
              <a:gd name="connsiteY5" fmla="*/ 1856312 h 2128096"/>
              <a:gd name="connsiteX6" fmla="*/ 44258 w 3110101"/>
              <a:gd name="connsiteY6" fmla="*/ 1842039 h 2128096"/>
              <a:gd name="connsiteX7" fmla="*/ 20128 w 3110101"/>
              <a:gd name="connsiteY7" fmla="*/ 1654850 h 2128096"/>
              <a:gd name="connsiteX8" fmla="*/ 296816 w 3110101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445471 w 3254647"/>
              <a:gd name="connsiteY0" fmla="*/ 1532318 h 2128096"/>
              <a:gd name="connsiteX1" fmla="*/ 1093279 w 3254647"/>
              <a:gd name="connsiteY1" fmla="*/ 1223561 h 2128096"/>
              <a:gd name="connsiteX2" fmla="*/ 1848797 w 3254647"/>
              <a:gd name="connsiteY2" fmla="*/ 825814 h 2128096"/>
              <a:gd name="connsiteX3" fmla="*/ 2475083 w 3254647"/>
              <a:gd name="connsiteY3" fmla="*/ 425507 h 2128096"/>
              <a:gd name="connsiteX4" fmla="*/ 3059333 w 3254647"/>
              <a:gd name="connsiteY4" fmla="*/ 66388 h 2128096"/>
              <a:gd name="connsiteX5" fmla="*/ 3002701 w 3254647"/>
              <a:gd name="connsiteY5" fmla="*/ 1856312 h 2128096"/>
              <a:gd name="connsiteX6" fmla="*/ 188804 w 3254647"/>
              <a:gd name="connsiteY6" fmla="*/ 1842039 h 2128096"/>
              <a:gd name="connsiteX7" fmla="*/ 164674 w 3254647"/>
              <a:gd name="connsiteY7" fmla="*/ 1654850 h 2128096"/>
              <a:gd name="connsiteX8" fmla="*/ 441362 w 3254647"/>
              <a:gd name="connsiteY8" fmla="*/ 1604713 h 2128096"/>
              <a:gd name="connsiteX0" fmla="*/ 404702 w 3213878"/>
              <a:gd name="connsiteY0" fmla="*/ 1532318 h 1993606"/>
              <a:gd name="connsiteX1" fmla="*/ 1052510 w 3213878"/>
              <a:gd name="connsiteY1" fmla="*/ 1223561 h 1993606"/>
              <a:gd name="connsiteX2" fmla="*/ 1808028 w 3213878"/>
              <a:gd name="connsiteY2" fmla="*/ 825814 h 1993606"/>
              <a:gd name="connsiteX3" fmla="*/ 2434314 w 3213878"/>
              <a:gd name="connsiteY3" fmla="*/ 425507 h 1993606"/>
              <a:gd name="connsiteX4" fmla="*/ 3018564 w 3213878"/>
              <a:gd name="connsiteY4" fmla="*/ 66388 h 1993606"/>
              <a:gd name="connsiteX5" fmla="*/ 2961932 w 3213878"/>
              <a:gd name="connsiteY5" fmla="*/ 1856312 h 1993606"/>
              <a:gd name="connsiteX6" fmla="*/ 148035 w 3213878"/>
              <a:gd name="connsiteY6" fmla="*/ 1842039 h 1993606"/>
              <a:gd name="connsiteX7" fmla="*/ 400593 w 3213878"/>
              <a:gd name="connsiteY7" fmla="*/ 1604713 h 1993606"/>
              <a:gd name="connsiteX0" fmla="*/ 472184 w 3281360"/>
              <a:gd name="connsiteY0" fmla="*/ 1532318 h 1991636"/>
              <a:gd name="connsiteX1" fmla="*/ 1119992 w 3281360"/>
              <a:gd name="connsiteY1" fmla="*/ 1223561 h 1991636"/>
              <a:gd name="connsiteX2" fmla="*/ 1875510 w 3281360"/>
              <a:gd name="connsiteY2" fmla="*/ 825814 h 1991636"/>
              <a:gd name="connsiteX3" fmla="*/ 2501796 w 3281360"/>
              <a:gd name="connsiteY3" fmla="*/ 425507 h 1991636"/>
              <a:gd name="connsiteX4" fmla="*/ 3086046 w 3281360"/>
              <a:gd name="connsiteY4" fmla="*/ 66388 h 1991636"/>
              <a:gd name="connsiteX5" fmla="*/ 3029414 w 3281360"/>
              <a:gd name="connsiteY5" fmla="*/ 1856312 h 1991636"/>
              <a:gd name="connsiteX6" fmla="*/ 215517 w 3281360"/>
              <a:gd name="connsiteY6" fmla="*/ 1842039 h 1991636"/>
              <a:gd name="connsiteX7" fmla="*/ 229950 w 3281360"/>
              <a:gd name="connsiteY7" fmla="*/ 1655513 h 1991636"/>
              <a:gd name="connsiteX0" fmla="*/ 270965 w 3080141"/>
              <a:gd name="connsiteY0" fmla="*/ 1532318 h 2122960"/>
              <a:gd name="connsiteX1" fmla="*/ 918773 w 3080141"/>
              <a:gd name="connsiteY1" fmla="*/ 1223561 h 2122960"/>
              <a:gd name="connsiteX2" fmla="*/ 1674291 w 3080141"/>
              <a:gd name="connsiteY2" fmla="*/ 825814 h 2122960"/>
              <a:gd name="connsiteX3" fmla="*/ 2300577 w 3080141"/>
              <a:gd name="connsiteY3" fmla="*/ 425507 h 2122960"/>
              <a:gd name="connsiteX4" fmla="*/ 2884827 w 3080141"/>
              <a:gd name="connsiteY4" fmla="*/ 66388 h 2122960"/>
              <a:gd name="connsiteX5" fmla="*/ 2828195 w 3080141"/>
              <a:gd name="connsiteY5" fmla="*/ 1856312 h 2122960"/>
              <a:gd name="connsiteX6" fmla="*/ 14298 w 3080141"/>
              <a:gd name="connsiteY6" fmla="*/ 1842039 h 2122960"/>
              <a:gd name="connsiteX7" fmla="*/ 28731 w 3080141"/>
              <a:gd name="connsiteY7" fmla="*/ 1655513 h 2122960"/>
              <a:gd name="connsiteX0" fmla="*/ 480115 w 3289291"/>
              <a:gd name="connsiteY0" fmla="*/ 1532318 h 2007003"/>
              <a:gd name="connsiteX1" fmla="*/ 1127923 w 3289291"/>
              <a:gd name="connsiteY1" fmla="*/ 1223561 h 2007003"/>
              <a:gd name="connsiteX2" fmla="*/ 1883441 w 3289291"/>
              <a:gd name="connsiteY2" fmla="*/ 825814 h 2007003"/>
              <a:gd name="connsiteX3" fmla="*/ 2509727 w 3289291"/>
              <a:gd name="connsiteY3" fmla="*/ 425507 h 2007003"/>
              <a:gd name="connsiteX4" fmla="*/ 3093977 w 3289291"/>
              <a:gd name="connsiteY4" fmla="*/ 66388 h 2007003"/>
              <a:gd name="connsiteX5" fmla="*/ 3037345 w 3289291"/>
              <a:gd name="connsiteY5" fmla="*/ 1856312 h 2007003"/>
              <a:gd name="connsiteX6" fmla="*/ 223448 w 3289291"/>
              <a:gd name="connsiteY6" fmla="*/ 1842039 h 2007003"/>
              <a:gd name="connsiteX7" fmla="*/ 215656 w 3289291"/>
              <a:gd name="connsiteY7" fmla="*/ 1284038 h 2007003"/>
              <a:gd name="connsiteX0" fmla="*/ 433682 w 3242858"/>
              <a:gd name="connsiteY0" fmla="*/ 1532318 h 2007003"/>
              <a:gd name="connsiteX1" fmla="*/ 1081490 w 3242858"/>
              <a:gd name="connsiteY1" fmla="*/ 1223561 h 2007003"/>
              <a:gd name="connsiteX2" fmla="*/ 1837008 w 3242858"/>
              <a:gd name="connsiteY2" fmla="*/ 825814 h 2007003"/>
              <a:gd name="connsiteX3" fmla="*/ 2463294 w 3242858"/>
              <a:gd name="connsiteY3" fmla="*/ 425507 h 2007003"/>
              <a:gd name="connsiteX4" fmla="*/ 3047544 w 3242858"/>
              <a:gd name="connsiteY4" fmla="*/ 66388 h 2007003"/>
              <a:gd name="connsiteX5" fmla="*/ 2990912 w 3242858"/>
              <a:gd name="connsiteY5" fmla="*/ 1856312 h 2007003"/>
              <a:gd name="connsiteX6" fmla="*/ 177015 w 3242858"/>
              <a:gd name="connsiteY6" fmla="*/ 1842039 h 2007003"/>
              <a:gd name="connsiteX7" fmla="*/ 169223 w 3242858"/>
              <a:gd name="connsiteY7" fmla="*/ 1284038 h 2007003"/>
              <a:gd name="connsiteX0" fmla="*/ 426293 w 3235469"/>
              <a:gd name="connsiteY0" fmla="*/ 1532318 h 1991880"/>
              <a:gd name="connsiteX1" fmla="*/ 1074101 w 3235469"/>
              <a:gd name="connsiteY1" fmla="*/ 1223561 h 1991880"/>
              <a:gd name="connsiteX2" fmla="*/ 1829619 w 3235469"/>
              <a:gd name="connsiteY2" fmla="*/ 825814 h 1991880"/>
              <a:gd name="connsiteX3" fmla="*/ 2455905 w 3235469"/>
              <a:gd name="connsiteY3" fmla="*/ 425507 h 1991880"/>
              <a:gd name="connsiteX4" fmla="*/ 3040155 w 3235469"/>
              <a:gd name="connsiteY4" fmla="*/ 66388 h 1991880"/>
              <a:gd name="connsiteX5" fmla="*/ 2983523 w 3235469"/>
              <a:gd name="connsiteY5" fmla="*/ 1856312 h 1991880"/>
              <a:gd name="connsiteX6" fmla="*/ 169626 w 3235469"/>
              <a:gd name="connsiteY6" fmla="*/ 1842039 h 1991880"/>
              <a:gd name="connsiteX7" fmla="*/ 190409 w 3235469"/>
              <a:gd name="connsiteY7" fmla="*/ 1649163 h 1991880"/>
              <a:gd name="connsiteX0" fmla="*/ 526055 w 3335231"/>
              <a:gd name="connsiteY0" fmla="*/ 1532318 h 1988218"/>
              <a:gd name="connsiteX1" fmla="*/ 1173863 w 3335231"/>
              <a:gd name="connsiteY1" fmla="*/ 1223561 h 1988218"/>
              <a:gd name="connsiteX2" fmla="*/ 1929381 w 3335231"/>
              <a:gd name="connsiteY2" fmla="*/ 825814 h 1988218"/>
              <a:gd name="connsiteX3" fmla="*/ 2555667 w 3335231"/>
              <a:gd name="connsiteY3" fmla="*/ 425507 h 1988218"/>
              <a:gd name="connsiteX4" fmla="*/ 3139917 w 3335231"/>
              <a:gd name="connsiteY4" fmla="*/ 66388 h 1988218"/>
              <a:gd name="connsiteX5" fmla="*/ 3083285 w 3335231"/>
              <a:gd name="connsiteY5" fmla="*/ 1856312 h 1988218"/>
              <a:gd name="connsiteX6" fmla="*/ 269388 w 3335231"/>
              <a:gd name="connsiteY6" fmla="*/ 1842039 h 1988218"/>
              <a:gd name="connsiteX7" fmla="*/ 115435 w 3335231"/>
              <a:gd name="connsiteY7" fmla="*/ 1746221 h 1988218"/>
              <a:gd name="connsiteX8" fmla="*/ 290171 w 3335231"/>
              <a:gd name="connsiteY8" fmla="*/ 1649163 h 1988218"/>
              <a:gd name="connsiteX0" fmla="*/ 465334 w 3274510"/>
              <a:gd name="connsiteY0" fmla="*/ 1532318 h 1987984"/>
              <a:gd name="connsiteX1" fmla="*/ 1113142 w 3274510"/>
              <a:gd name="connsiteY1" fmla="*/ 1223561 h 1987984"/>
              <a:gd name="connsiteX2" fmla="*/ 1868660 w 3274510"/>
              <a:gd name="connsiteY2" fmla="*/ 825814 h 1987984"/>
              <a:gd name="connsiteX3" fmla="*/ 2494946 w 3274510"/>
              <a:gd name="connsiteY3" fmla="*/ 425507 h 1987984"/>
              <a:gd name="connsiteX4" fmla="*/ 3079196 w 3274510"/>
              <a:gd name="connsiteY4" fmla="*/ 66388 h 1987984"/>
              <a:gd name="connsiteX5" fmla="*/ 3022564 w 3274510"/>
              <a:gd name="connsiteY5" fmla="*/ 1856312 h 1987984"/>
              <a:gd name="connsiteX6" fmla="*/ 208667 w 3274510"/>
              <a:gd name="connsiteY6" fmla="*/ 1842039 h 1987984"/>
              <a:gd name="connsiteX7" fmla="*/ 210289 w 3274510"/>
              <a:gd name="connsiteY7" fmla="*/ 1752571 h 1987984"/>
              <a:gd name="connsiteX8" fmla="*/ 229450 w 3274510"/>
              <a:gd name="connsiteY8" fmla="*/ 1649163 h 1987984"/>
              <a:gd name="connsiteX0" fmla="*/ 544587 w 3353763"/>
              <a:gd name="connsiteY0" fmla="*/ 1532318 h 1985445"/>
              <a:gd name="connsiteX1" fmla="*/ 1192395 w 3353763"/>
              <a:gd name="connsiteY1" fmla="*/ 1223561 h 1985445"/>
              <a:gd name="connsiteX2" fmla="*/ 1947913 w 3353763"/>
              <a:gd name="connsiteY2" fmla="*/ 825814 h 1985445"/>
              <a:gd name="connsiteX3" fmla="*/ 2574199 w 3353763"/>
              <a:gd name="connsiteY3" fmla="*/ 425507 h 1985445"/>
              <a:gd name="connsiteX4" fmla="*/ 3158449 w 3353763"/>
              <a:gd name="connsiteY4" fmla="*/ 66388 h 1985445"/>
              <a:gd name="connsiteX5" fmla="*/ 3101817 w 3353763"/>
              <a:gd name="connsiteY5" fmla="*/ 1856312 h 1985445"/>
              <a:gd name="connsiteX6" fmla="*/ 287920 w 3353763"/>
              <a:gd name="connsiteY6" fmla="*/ 1842039 h 1985445"/>
              <a:gd name="connsiteX7" fmla="*/ 92691 w 3353763"/>
              <a:gd name="connsiteY7" fmla="*/ 1822421 h 1985445"/>
              <a:gd name="connsiteX8" fmla="*/ 289542 w 3353763"/>
              <a:gd name="connsiteY8" fmla="*/ 1752571 h 1985445"/>
              <a:gd name="connsiteX9" fmla="*/ 308703 w 3353763"/>
              <a:gd name="connsiteY9" fmla="*/ 1649163 h 1985445"/>
              <a:gd name="connsiteX0" fmla="*/ 462526 w 3271702"/>
              <a:gd name="connsiteY0" fmla="*/ 1532318 h 1986360"/>
              <a:gd name="connsiteX1" fmla="*/ 1110334 w 3271702"/>
              <a:gd name="connsiteY1" fmla="*/ 1223561 h 1986360"/>
              <a:gd name="connsiteX2" fmla="*/ 1865852 w 3271702"/>
              <a:gd name="connsiteY2" fmla="*/ 825814 h 1986360"/>
              <a:gd name="connsiteX3" fmla="*/ 2492138 w 3271702"/>
              <a:gd name="connsiteY3" fmla="*/ 425507 h 1986360"/>
              <a:gd name="connsiteX4" fmla="*/ 3076388 w 3271702"/>
              <a:gd name="connsiteY4" fmla="*/ 66388 h 1986360"/>
              <a:gd name="connsiteX5" fmla="*/ 3019756 w 3271702"/>
              <a:gd name="connsiteY5" fmla="*/ 1856312 h 1986360"/>
              <a:gd name="connsiteX6" fmla="*/ 205859 w 3271702"/>
              <a:gd name="connsiteY6" fmla="*/ 1842039 h 1986360"/>
              <a:gd name="connsiteX7" fmla="*/ 213830 w 3271702"/>
              <a:gd name="connsiteY7" fmla="*/ 1797021 h 1986360"/>
              <a:gd name="connsiteX8" fmla="*/ 207481 w 3271702"/>
              <a:gd name="connsiteY8" fmla="*/ 1752571 h 1986360"/>
              <a:gd name="connsiteX9" fmla="*/ 226642 w 3271702"/>
              <a:gd name="connsiteY9" fmla="*/ 1649163 h 1986360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36680 w 3078677"/>
              <a:gd name="connsiteY10" fmla="*/ 164144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11" fmla="*/ 269501 w 3078677"/>
              <a:gd name="connsiteY11" fmla="*/ 1532318 h 2080542"/>
              <a:gd name="connsiteX0" fmla="*/ 269501 w 3054866"/>
              <a:gd name="connsiteY0" fmla="*/ 1554548 h 2102772"/>
              <a:gd name="connsiteX1" fmla="*/ 917309 w 3054866"/>
              <a:gd name="connsiteY1" fmla="*/ 1245791 h 2102772"/>
              <a:gd name="connsiteX2" fmla="*/ 1672827 w 3054866"/>
              <a:gd name="connsiteY2" fmla="*/ 848044 h 2102772"/>
              <a:gd name="connsiteX3" fmla="*/ 2299113 w 3054866"/>
              <a:gd name="connsiteY3" fmla="*/ 447737 h 2102772"/>
              <a:gd name="connsiteX4" fmla="*/ 2883363 w 3054866"/>
              <a:gd name="connsiteY4" fmla="*/ 88618 h 2102772"/>
              <a:gd name="connsiteX5" fmla="*/ 2826731 w 3054866"/>
              <a:gd name="connsiteY5" fmla="*/ 1878542 h 2102772"/>
              <a:gd name="connsiteX6" fmla="*/ 12834 w 3054866"/>
              <a:gd name="connsiteY6" fmla="*/ 1864269 h 2102772"/>
              <a:gd name="connsiteX7" fmla="*/ 20805 w 3054866"/>
              <a:gd name="connsiteY7" fmla="*/ 1819251 h 2102772"/>
              <a:gd name="connsiteX8" fmla="*/ 14456 w 3054866"/>
              <a:gd name="connsiteY8" fmla="*/ 1774801 h 2102772"/>
              <a:gd name="connsiteX9" fmla="*/ 33617 w 3054866"/>
              <a:gd name="connsiteY9" fmla="*/ 1671393 h 2102772"/>
              <a:gd name="connsiteX10" fmla="*/ 271630 w 3054866"/>
              <a:gd name="connsiteY10" fmla="*/ 1555726 h 2102772"/>
              <a:gd name="connsiteX11" fmla="*/ 269501 w 3054866"/>
              <a:gd name="connsiteY11" fmla="*/ 1554548 h 2102772"/>
              <a:gd name="connsiteX0" fmla="*/ 269501 w 2883364"/>
              <a:gd name="connsiteY0" fmla="*/ 1554548 h 2148669"/>
              <a:gd name="connsiteX1" fmla="*/ 917309 w 2883364"/>
              <a:gd name="connsiteY1" fmla="*/ 1245791 h 2148669"/>
              <a:gd name="connsiteX2" fmla="*/ 1672827 w 2883364"/>
              <a:gd name="connsiteY2" fmla="*/ 848044 h 2148669"/>
              <a:gd name="connsiteX3" fmla="*/ 2299113 w 2883364"/>
              <a:gd name="connsiteY3" fmla="*/ 447737 h 2148669"/>
              <a:gd name="connsiteX4" fmla="*/ 2883363 w 2883364"/>
              <a:gd name="connsiteY4" fmla="*/ 88618 h 2148669"/>
              <a:gd name="connsiteX5" fmla="*/ 2826731 w 2883364"/>
              <a:gd name="connsiteY5" fmla="*/ 1878542 h 2148669"/>
              <a:gd name="connsiteX6" fmla="*/ 12834 w 2883364"/>
              <a:gd name="connsiteY6" fmla="*/ 1864269 h 2148669"/>
              <a:gd name="connsiteX7" fmla="*/ 20805 w 2883364"/>
              <a:gd name="connsiteY7" fmla="*/ 1819251 h 2148669"/>
              <a:gd name="connsiteX8" fmla="*/ 14456 w 2883364"/>
              <a:gd name="connsiteY8" fmla="*/ 1774801 h 2148669"/>
              <a:gd name="connsiteX9" fmla="*/ 33617 w 2883364"/>
              <a:gd name="connsiteY9" fmla="*/ 1671393 h 2148669"/>
              <a:gd name="connsiteX10" fmla="*/ 271630 w 2883364"/>
              <a:gd name="connsiteY10" fmla="*/ 1555726 h 2148669"/>
              <a:gd name="connsiteX11" fmla="*/ 269501 w 2883364"/>
              <a:gd name="connsiteY11" fmla="*/ 1554548 h 2148669"/>
              <a:gd name="connsiteX0" fmla="*/ 465818 w 3117711"/>
              <a:gd name="connsiteY0" fmla="*/ 1529707 h 2004153"/>
              <a:gd name="connsiteX1" fmla="*/ 1113626 w 3117711"/>
              <a:gd name="connsiteY1" fmla="*/ 1220950 h 2004153"/>
              <a:gd name="connsiteX2" fmla="*/ 1869144 w 3117711"/>
              <a:gd name="connsiteY2" fmla="*/ 823203 h 2004153"/>
              <a:gd name="connsiteX3" fmla="*/ 2495430 w 3117711"/>
              <a:gd name="connsiteY3" fmla="*/ 422896 h 2004153"/>
              <a:gd name="connsiteX4" fmla="*/ 3079680 w 3117711"/>
              <a:gd name="connsiteY4" fmla="*/ 63777 h 2004153"/>
              <a:gd name="connsiteX5" fmla="*/ 3067498 w 3117711"/>
              <a:gd name="connsiteY5" fmla="*/ 1812426 h 2004153"/>
              <a:gd name="connsiteX6" fmla="*/ 209151 w 3117711"/>
              <a:gd name="connsiteY6" fmla="*/ 1839428 h 2004153"/>
              <a:gd name="connsiteX7" fmla="*/ 217122 w 3117711"/>
              <a:gd name="connsiteY7" fmla="*/ 1794410 h 2004153"/>
              <a:gd name="connsiteX8" fmla="*/ 210773 w 3117711"/>
              <a:gd name="connsiteY8" fmla="*/ 1749960 h 2004153"/>
              <a:gd name="connsiteX9" fmla="*/ 229934 w 3117711"/>
              <a:gd name="connsiteY9" fmla="*/ 1646552 h 2004153"/>
              <a:gd name="connsiteX10" fmla="*/ 467947 w 3117711"/>
              <a:gd name="connsiteY10" fmla="*/ 1530885 h 2004153"/>
              <a:gd name="connsiteX11" fmla="*/ 465818 w 3117711"/>
              <a:gd name="connsiteY11" fmla="*/ 1529707 h 2004153"/>
              <a:gd name="connsiteX0" fmla="*/ 465818 w 3079974"/>
              <a:gd name="connsiteY0" fmla="*/ 1550578 h 2025024"/>
              <a:gd name="connsiteX1" fmla="*/ 1113626 w 3079974"/>
              <a:gd name="connsiteY1" fmla="*/ 1241821 h 2025024"/>
              <a:gd name="connsiteX2" fmla="*/ 1869144 w 3079974"/>
              <a:gd name="connsiteY2" fmla="*/ 844074 h 2025024"/>
              <a:gd name="connsiteX3" fmla="*/ 2495430 w 3079974"/>
              <a:gd name="connsiteY3" fmla="*/ 443767 h 2025024"/>
              <a:gd name="connsiteX4" fmla="*/ 3079680 w 3079974"/>
              <a:gd name="connsiteY4" fmla="*/ 84648 h 2025024"/>
              <a:gd name="connsiteX5" fmla="*/ 3067498 w 3079974"/>
              <a:gd name="connsiteY5" fmla="*/ 1833297 h 2025024"/>
              <a:gd name="connsiteX6" fmla="*/ 209151 w 3079974"/>
              <a:gd name="connsiteY6" fmla="*/ 1860299 h 2025024"/>
              <a:gd name="connsiteX7" fmla="*/ 217122 w 3079974"/>
              <a:gd name="connsiteY7" fmla="*/ 1815281 h 2025024"/>
              <a:gd name="connsiteX8" fmla="*/ 210773 w 3079974"/>
              <a:gd name="connsiteY8" fmla="*/ 1770831 h 2025024"/>
              <a:gd name="connsiteX9" fmla="*/ 229934 w 3079974"/>
              <a:gd name="connsiteY9" fmla="*/ 1667423 h 2025024"/>
              <a:gd name="connsiteX10" fmla="*/ 467947 w 3079974"/>
              <a:gd name="connsiteY10" fmla="*/ 1551756 h 2025024"/>
              <a:gd name="connsiteX11" fmla="*/ 465818 w 3079974"/>
              <a:gd name="connsiteY11" fmla="*/ 1550578 h 2025024"/>
              <a:gd name="connsiteX0" fmla="*/ 465818 w 3079974"/>
              <a:gd name="connsiteY0" fmla="*/ 1550578 h 2022027"/>
              <a:gd name="connsiteX1" fmla="*/ 1113626 w 3079974"/>
              <a:gd name="connsiteY1" fmla="*/ 1241821 h 2022027"/>
              <a:gd name="connsiteX2" fmla="*/ 1869144 w 3079974"/>
              <a:gd name="connsiteY2" fmla="*/ 844074 h 2022027"/>
              <a:gd name="connsiteX3" fmla="*/ 2495430 w 3079974"/>
              <a:gd name="connsiteY3" fmla="*/ 443767 h 2022027"/>
              <a:gd name="connsiteX4" fmla="*/ 3079680 w 3079974"/>
              <a:gd name="connsiteY4" fmla="*/ 84648 h 2022027"/>
              <a:gd name="connsiteX5" fmla="*/ 3067498 w 3079974"/>
              <a:gd name="connsiteY5" fmla="*/ 1833297 h 2022027"/>
              <a:gd name="connsiteX6" fmla="*/ 209151 w 3079974"/>
              <a:gd name="connsiteY6" fmla="*/ 1860299 h 2022027"/>
              <a:gd name="connsiteX7" fmla="*/ 217122 w 3079974"/>
              <a:gd name="connsiteY7" fmla="*/ 1815281 h 2022027"/>
              <a:gd name="connsiteX8" fmla="*/ 210773 w 3079974"/>
              <a:gd name="connsiteY8" fmla="*/ 1770831 h 2022027"/>
              <a:gd name="connsiteX9" fmla="*/ 229934 w 3079974"/>
              <a:gd name="connsiteY9" fmla="*/ 1667423 h 2022027"/>
              <a:gd name="connsiteX10" fmla="*/ 467947 w 3079974"/>
              <a:gd name="connsiteY10" fmla="*/ 1551756 h 2022027"/>
              <a:gd name="connsiteX11" fmla="*/ 465818 w 3079974"/>
              <a:gd name="connsiteY11" fmla="*/ 1550578 h 2022027"/>
              <a:gd name="connsiteX0" fmla="*/ 465818 w 3280489"/>
              <a:gd name="connsiteY0" fmla="*/ 1550578 h 1964388"/>
              <a:gd name="connsiteX1" fmla="*/ 1113626 w 3280489"/>
              <a:gd name="connsiteY1" fmla="*/ 1241821 h 1964388"/>
              <a:gd name="connsiteX2" fmla="*/ 1869144 w 3280489"/>
              <a:gd name="connsiteY2" fmla="*/ 844074 h 1964388"/>
              <a:gd name="connsiteX3" fmla="*/ 2495430 w 3280489"/>
              <a:gd name="connsiteY3" fmla="*/ 443767 h 1964388"/>
              <a:gd name="connsiteX4" fmla="*/ 3079680 w 3280489"/>
              <a:gd name="connsiteY4" fmla="*/ 84648 h 1964388"/>
              <a:gd name="connsiteX5" fmla="*/ 3067498 w 3280489"/>
              <a:gd name="connsiteY5" fmla="*/ 1833297 h 1964388"/>
              <a:gd name="connsiteX6" fmla="*/ 209151 w 3280489"/>
              <a:gd name="connsiteY6" fmla="*/ 1844424 h 1964388"/>
              <a:gd name="connsiteX7" fmla="*/ 217122 w 3280489"/>
              <a:gd name="connsiteY7" fmla="*/ 1815281 h 1964388"/>
              <a:gd name="connsiteX8" fmla="*/ 210773 w 3280489"/>
              <a:gd name="connsiteY8" fmla="*/ 1770831 h 1964388"/>
              <a:gd name="connsiteX9" fmla="*/ 229934 w 3280489"/>
              <a:gd name="connsiteY9" fmla="*/ 1667423 h 1964388"/>
              <a:gd name="connsiteX10" fmla="*/ 467947 w 3280489"/>
              <a:gd name="connsiteY10" fmla="*/ 1551756 h 1964388"/>
              <a:gd name="connsiteX11" fmla="*/ 465818 w 3280489"/>
              <a:gd name="connsiteY11" fmla="*/ 1550578 h 1964388"/>
              <a:gd name="connsiteX0" fmla="*/ 465818 w 3079974"/>
              <a:gd name="connsiteY0" fmla="*/ 1550578 h 1933346"/>
              <a:gd name="connsiteX1" fmla="*/ 1113626 w 3079974"/>
              <a:gd name="connsiteY1" fmla="*/ 1241821 h 1933346"/>
              <a:gd name="connsiteX2" fmla="*/ 1869144 w 3079974"/>
              <a:gd name="connsiteY2" fmla="*/ 844074 h 1933346"/>
              <a:gd name="connsiteX3" fmla="*/ 2495430 w 3079974"/>
              <a:gd name="connsiteY3" fmla="*/ 443767 h 1933346"/>
              <a:gd name="connsiteX4" fmla="*/ 3079680 w 3079974"/>
              <a:gd name="connsiteY4" fmla="*/ 84648 h 1933346"/>
              <a:gd name="connsiteX5" fmla="*/ 3067498 w 3079974"/>
              <a:gd name="connsiteY5" fmla="*/ 1833297 h 1933346"/>
              <a:gd name="connsiteX6" fmla="*/ 209151 w 3079974"/>
              <a:gd name="connsiteY6" fmla="*/ 1844424 h 1933346"/>
              <a:gd name="connsiteX7" fmla="*/ 217122 w 3079974"/>
              <a:gd name="connsiteY7" fmla="*/ 1815281 h 1933346"/>
              <a:gd name="connsiteX8" fmla="*/ 210773 w 3079974"/>
              <a:gd name="connsiteY8" fmla="*/ 1770831 h 1933346"/>
              <a:gd name="connsiteX9" fmla="*/ 229934 w 3079974"/>
              <a:gd name="connsiteY9" fmla="*/ 1667423 h 1933346"/>
              <a:gd name="connsiteX10" fmla="*/ 467947 w 3079974"/>
              <a:gd name="connsiteY10" fmla="*/ 1551756 h 1933346"/>
              <a:gd name="connsiteX11" fmla="*/ 465818 w 3079974"/>
              <a:gd name="connsiteY11" fmla="*/ 1550578 h 1933346"/>
              <a:gd name="connsiteX0" fmla="*/ 463289 w 3249945"/>
              <a:gd name="connsiteY0" fmla="*/ 1550578 h 1976222"/>
              <a:gd name="connsiteX1" fmla="*/ 1111097 w 3249945"/>
              <a:gd name="connsiteY1" fmla="*/ 1241821 h 1976222"/>
              <a:gd name="connsiteX2" fmla="*/ 1866615 w 3249945"/>
              <a:gd name="connsiteY2" fmla="*/ 844074 h 1976222"/>
              <a:gd name="connsiteX3" fmla="*/ 2492901 w 3249945"/>
              <a:gd name="connsiteY3" fmla="*/ 443767 h 1976222"/>
              <a:gd name="connsiteX4" fmla="*/ 3077151 w 3249945"/>
              <a:gd name="connsiteY4" fmla="*/ 84648 h 1976222"/>
              <a:gd name="connsiteX5" fmla="*/ 3064969 w 3249945"/>
              <a:gd name="connsiteY5" fmla="*/ 1833297 h 1976222"/>
              <a:gd name="connsiteX6" fmla="*/ 3030819 w 3249945"/>
              <a:gd name="connsiteY6" fmla="*/ 1872432 h 1976222"/>
              <a:gd name="connsiteX7" fmla="*/ 206622 w 3249945"/>
              <a:gd name="connsiteY7" fmla="*/ 1844424 h 1976222"/>
              <a:gd name="connsiteX8" fmla="*/ 214593 w 3249945"/>
              <a:gd name="connsiteY8" fmla="*/ 1815281 h 1976222"/>
              <a:gd name="connsiteX9" fmla="*/ 208244 w 3249945"/>
              <a:gd name="connsiteY9" fmla="*/ 1770831 h 1976222"/>
              <a:gd name="connsiteX10" fmla="*/ 227405 w 3249945"/>
              <a:gd name="connsiteY10" fmla="*/ 1667423 h 1976222"/>
              <a:gd name="connsiteX11" fmla="*/ 465418 w 3249945"/>
              <a:gd name="connsiteY11" fmla="*/ 1551756 h 1976222"/>
              <a:gd name="connsiteX12" fmla="*/ 463289 w 3249945"/>
              <a:gd name="connsiteY12" fmla="*/ 1550578 h 1976222"/>
              <a:gd name="connsiteX0" fmla="*/ 415082 w 3068773"/>
              <a:gd name="connsiteY0" fmla="*/ 1550578 h 1972705"/>
              <a:gd name="connsiteX1" fmla="*/ 1062890 w 3068773"/>
              <a:gd name="connsiteY1" fmla="*/ 1241821 h 1972705"/>
              <a:gd name="connsiteX2" fmla="*/ 1818408 w 3068773"/>
              <a:gd name="connsiteY2" fmla="*/ 844074 h 1972705"/>
              <a:gd name="connsiteX3" fmla="*/ 2444694 w 3068773"/>
              <a:gd name="connsiteY3" fmla="*/ 443767 h 1972705"/>
              <a:gd name="connsiteX4" fmla="*/ 3028944 w 3068773"/>
              <a:gd name="connsiteY4" fmla="*/ 84648 h 1972705"/>
              <a:gd name="connsiteX5" fmla="*/ 3016762 w 3068773"/>
              <a:gd name="connsiteY5" fmla="*/ 1833297 h 1972705"/>
              <a:gd name="connsiteX6" fmla="*/ 2331737 w 3068773"/>
              <a:gd name="connsiteY6" fmla="*/ 1862907 h 1972705"/>
              <a:gd name="connsiteX7" fmla="*/ 158415 w 3068773"/>
              <a:gd name="connsiteY7" fmla="*/ 1844424 h 1972705"/>
              <a:gd name="connsiteX8" fmla="*/ 166386 w 3068773"/>
              <a:gd name="connsiteY8" fmla="*/ 1815281 h 1972705"/>
              <a:gd name="connsiteX9" fmla="*/ 160037 w 3068773"/>
              <a:gd name="connsiteY9" fmla="*/ 1770831 h 1972705"/>
              <a:gd name="connsiteX10" fmla="*/ 179198 w 3068773"/>
              <a:gd name="connsiteY10" fmla="*/ 1667423 h 1972705"/>
              <a:gd name="connsiteX11" fmla="*/ 417211 w 3068773"/>
              <a:gd name="connsiteY11" fmla="*/ 1551756 h 1972705"/>
              <a:gd name="connsiteX12" fmla="*/ 415082 w 3068773"/>
              <a:gd name="connsiteY12" fmla="*/ 1550578 h 1972705"/>
              <a:gd name="connsiteX0" fmla="*/ 415082 w 3068773"/>
              <a:gd name="connsiteY0" fmla="*/ 1550578 h 1971825"/>
              <a:gd name="connsiteX1" fmla="*/ 1062890 w 3068773"/>
              <a:gd name="connsiteY1" fmla="*/ 1241821 h 1971825"/>
              <a:gd name="connsiteX2" fmla="*/ 1818408 w 3068773"/>
              <a:gd name="connsiteY2" fmla="*/ 844074 h 1971825"/>
              <a:gd name="connsiteX3" fmla="*/ 2444694 w 3068773"/>
              <a:gd name="connsiteY3" fmla="*/ 443767 h 1971825"/>
              <a:gd name="connsiteX4" fmla="*/ 3028944 w 3068773"/>
              <a:gd name="connsiteY4" fmla="*/ 84648 h 1971825"/>
              <a:gd name="connsiteX5" fmla="*/ 3016762 w 3068773"/>
              <a:gd name="connsiteY5" fmla="*/ 1833297 h 1971825"/>
              <a:gd name="connsiteX6" fmla="*/ 2331737 w 3068773"/>
              <a:gd name="connsiteY6" fmla="*/ 1862907 h 1971825"/>
              <a:gd name="connsiteX7" fmla="*/ 2334912 w 3068773"/>
              <a:gd name="connsiteY7" fmla="*/ 1866083 h 1971825"/>
              <a:gd name="connsiteX8" fmla="*/ 158415 w 3068773"/>
              <a:gd name="connsiteY8" fmla="*/ 1844424 h 1971825"/>
              <a:gd name="connsiteX9" fmla="*/ 166386 w 3068773"/>
              <a:gd name="connsiteY9" fmla="*/ 1815281 h 1971825"/>
              <a:gd name="connsiteX10" fmla="*/ 160037 w 3068773"/>
              <a:gd name="connsiteY10" fmla="*/ 1770831 h 1971825"/>
              <a:gd name="connsiteX11" fmla="*/ 179198 w 3068773"/>
              <a:gd name="connsiteY11" fmla="*/ 1667423 h 1971825"/>
              <a:gd name="connsiteX12" fmla="*/ 417211 w 3068773"/>
              <a:gd name="connsiteY12" fmla="*/ 1551756 h 1971825"/>
              <a:gd name="connsiteX13" fmla="*/ 415082 w 3068773"/>
              <a:gd name="connsiteY13" fmla="*/ 1550578 h 1971825"/>
              <a:gd name="connsiteX0" fmla="*/ 409438 w 3063129"/>
              <a:gd name="connsiteY0" fmla="*/ 1550578 h 1971825"/>
              <a:gd name="connsiteX1" fmla="*/ 1057246 w 3063129"/>
              <a:gd name="connsiteY1" fmla="*/ 1241821 h 1971825"/>
              <a:gd name="connsiteX2" fmla="*/ 1812764 w 3063129"/>
              <a:gd name="connsiteY2" fmla="*/ 844074 h 1971825"/>
              <a:gd name="connsiteX3" fmla="*/ 2439050 w 3063129"/>
              <a:gd name="connsiteY3" fmla="*/ 443767 h 1971825"/>
              <a:gd name="connsiteX4" fmla="*/ 3023300 w 3063129"/>
              <a:gd name="connsiteY4" fmla="*/ 84648 h 1971825"/>
              <a:gd name="connsiteX5" fmla="*/ 3011118 w 3063129"/>
              <a:gd name="connsiteY5" fmla="*/ 1833297 h 1971825"/>
              <a:gd name="connsiteX6" fmla="*/ 2326093 w 3063129"/>
              <a:gd name="connsiteY6" fmla="*/ 1862907 h 1971825"/>
              <a:gd name="connsiteX7" fmla="*/ 2249893 w 3063129"/>
              <a:gd name="connsiteY7" fmla="*/ 1843858 h 1971825"/>
              <a:gd name="connsiteX8" fmla="*/ 152771 w 3063129"/>
              <a:gd name="connsiteY8" fmla="*/ 1844424 h 1971825"/>
              <a:gd name="connsiteX9" fmla="*/ 160742 w 3063129"/>
              <a:gd name="connsiteY9" fmla="*/ 1815281 h 1971825"/>
              <a:gd name="connsiteX10" fmla="*/ 154393 w 3063129"/>
              <a:gd name="connsiteY10" fmla="*/ 1770831 h 1971825"/>
              <a:gd name="connsiteX11" fmla="*/ 173554 w 3063129"/>
              <a:gd name="connsiteY11" fmla="*/ 1667423 h 1971825"/>
              <a:gd name="connsiteX12" fmla="*/ 411567 w 3063129"/>
              <a:gd name="connsiteY12" fmla="*/ 1551756 h 1971825"/>
              <a:gd name="connsiteX13" fmla="*/ 409438 w 3063129"/>
              <a:gd name="connsiteY13" fmla="*/ 1550578 h 1971825"/>
              <a:gd name="connsiteX0" fmla="*/ 409438 w 3042440"/>
              <a:gd name="connsiteY0" fmla="*/ 1550578 h 1964079"/>
              <a:gd name="connsiteX1" fmla="*/ 1057246 w 3042440"/>
              <a:gd name="connsiteY1" fmla="*/ 1241821 h 1964079"/>
              <a:gd name="connsiteX2" fmla="*/ 1812764 w 3042440"/>
              <a:gd name="connsiteY2" fmla="*/ 844074 h 1964079"/>
              <a:gd name="connsiteX3" fmla="*/ 2439050 w 3042440"/>
              <a:gd name="connsiteY3" fmla="*/ 443767 h 1964079"/>
              <a:gd name="connsiteX4" fmla="*/ 3023300 w 3042440"/>
              <a:gd name="connsiteY4" fmla="*/ 84648 h 1964079"/>
              <a:gd name="connsiteX5" fmla="*/ 3011118 w 3042440"/>
              <a:gd name="connsiteY5" fmla="*/ 1833297 h 1964079"/>
              <a:gd name="connsiteX6" fmla="*/ 2605493 w 3042440"/>
              <a:gd name="connsiteY6" fmla="*/ 1840682 h 1964079"/>
              <a:gd name="connsiteX7" fmla="*/ 2249893 w 3042440"/>
              <a:gd name="connsiteY7" fmla="*/ 1843858 h 1964079"/>
              <a:gd name="connsiteX8" fmla="*/ 152771 w 3042440"/>
              <a:gd name="connsiteY8" fmla="*/ 1844424 h 1964079"/>
              <a:gd name="connsiteX9" fmla="*/ 160742 w 3042440"/>
              <a:gd name="connsiteY9" fmla="*/ 1815281 h 1964079"/>
              <a:gd name="connsiteX10" fmla="*/ 154393 w 3042440"/>
              <a:gd name="connsiteY10" fmla="*/ 1770831 h 1964079"/>
              <a:gd name="connsiteX11" fmla="*/ 173554 w 3042440"/>
              <a:gd name="connsiteY11" fmla="*/ 1667423 h 1964079"/>
              <a:gd name="connsiteX12" fmla="*/ 411567 w 3042440"/>
              <a:gd name="connsiteY12" fmla="*/ 1551756 h 1964079"/>
              <a:gd name="connsiteX13" fmla="*/ 409438 w 3042440"/>
              <a:gd name="connsiteY13" fmla="*/ 1550578 h 1964079"/>
              <a:gd name="connsiteX0" fmla="*/ 409438 w 3023594"/>
              <a:gd name="connsiteY0" fmla="*/ 1550578 h 2013505"/>
              <a:gd name="connsiteX1" fmla="*/ 1057246 w 3023594"/>
              <a:gd name="connsiteY1" fmla="*/ 1241821 h 2013505"/>
              <a:gd name="connsiteX2" fmla="*/ 1812764 w 3023594"/>
              <a:gd name="connsiteY2" fmla="*/ 844074 h 2013505"/>
              <a:gd name="connsiteX3" fmla="*/ 2439050 w 3023594"/>
              <a:gd name="connsiteY3" fmla="*/ 443767 h 2013505"/>
              <a:gd name="connsiteX4" fmla="*/ 3023300 w 3023594"/>
              <a:gd name="connsiteY4" fmla="*/ 84648 h 2013505"/>
              <a:gd name="connsiteX5" fmla="*/ 3011118 w 3023594"/>
              <a:gd name="connsiteY5" fmla="*/ 1833297 h 2013505"/>
              <a:gd name="connsiteX6" fmla="*/ 2903943 w 3023594"/>
              <a:gd name="connsiteY6" fmla="*/ 1958158 h 2013505"/>
              <a:gd name="connsiteX7" fmla="*/ 2605493 w 3023594"/>
              <a:gd name="connsiteY7" fmla="*/ 1840682 h 2013505"/>
              <a:gd name="connsiteX8" fmla="*/ 2249893 w 3023594"/>
              <a:gd name="connsiteY8" fmla="*/ 1843858 h 2013505"/>
              <a:gd name="connsiteX9" fmla="*/ 152771 w 3023594"/>
              <a:gd name="connsiteY9" fmla="*/ 1844424 h 2013505"/>
              <a:gd name="connsiteX10" fmla="*/ 160742 w 3023594"/>
              <a:gd name="connsiteY10" fmla="*/ 1815281 h 2013505"/>
              <a:gd name="connsiteX11" fmla="*/ 154393 w 3023594"/>
              <a:gd name="connsiteY11" fmla="*/ 1770831 h 2013505"/>
              <a:gd name="connsiteX12" fmla="*/ 173554 w 3023594"/>
              <a:gd name="connsiteY12" fmla="*/ 1667423 h 2013505"/>
              <a:gd name="connsiteX13" fmla="*/ 411567 w 3023594"/>
              <a:gd name="connsiteY13" fmla="*/ 1551756 h 2013505"/>
              <a:gd name="connsiteX14" fmla="*/ 409438 w 3023594"/>
              <a:gd name="connsiteY14" fmla="*/ 1550578 h 2013505"/>
              <a:gd name="connsiteX0" fmla="*/ 409438 w 3023594"/>
              <a:gd name="connsiteY0" fmla="*/ 1550578 h 1965036"/>
              <a:gd name="connsiteX1" fmla="*/ 1057246 w 3023594"/>
              <a:gd name="connsiteY1" fmla="*/ 1241821 h 1965036"/>
              <a:gd name="connsiteX2" fmla="*/ 1812764 w 3023594"/>
              <a:gd name="connsiteY2" fmla="*/ 844074 h 1965036"/>
              <a:gd name="connsiteX3" fmla="*/ 2439050 w 3023594"/>
              <a:gd name="connsiteY3" fmla="*/ 443767 h 1965036"/>
              <a:gd name="connsiteX4" fmla="*/ 3023300 w 3023594"/>
              <a:gd name="connsiteY4" fmla="*/ 84648 h 1965036"/>
              <a:gd name="connsiteX5" fmla="*/ 3011118 w 3023594"/>
              <a:gd name="connsiteY5" fmla="*/ 1833297 h 1965036"/>
              <a:gd name="connsiteX6" fmla="*/ 2881718 w 3023594"/>
              <a:gd name="connsiteY6" fmla="*/ 1840683 h 1965036"/>
              <a:gd name="connsiteX7" fmla="*/ 2605493 w 3023594"/>
              <a:gd name="connsiteY7" fmla="*/ 1840682 h 1965036"/>
              <a:gd name="connsiteX8" fmla="*/ 2249893 w 3023594"/>
              <a:gd name="connsiteY8" fmla="*/ 1843858 h 1965036"/>
              <a:gd name="connsiteX9" fmla="*/ 152771 w 3023594"/>
              <a:gd name="connsiteY9" fmla="*/ 1844424 h 1965036"/>
              <a:gd name="connsiteX10" fmla="*/ 160742 w 3023594"/>
              <a:gd name="connsiteY10" fmla="*/ 1815281 h 1965036"/>
              <a:gd name="connsiteX11" fmla="*/ 154393 w 3023594"/>
              <a:gd name="connsiteY11" fmla="*/ 1770831 h 1965036"/>
              <a:gd name="connsiteX12" fmla="*/ 173554 w 3023594"/>
              <a:gd name="connsiteY12" fmla="*/ 1667423 h 1965036"/>
              <a:gd name="connsiteX13" fmla="*/ 411567 w 3023594"/>
              <a:gd name="connsiteY13" fmla="*/ 1551756 h 1965036"/>
              <a:gd name="connsiteX14" fmla="*/ 409438 w 3023594"/>
              <a:gd name="connsiteY14" fmla="*/ 1550578 h 1965036"/>
              <a:gd name="connsiteX0" fmla="*/ 409438 w 3023594"/>
              <a:gd name="connsiteY0" fmla="*/ 1550578 h 1997099"/>
              <a:gd name="connsiteX1" fmla="*/ 1057246 w 3023594"/>
              <a:gd name="connsiteY1" fmla="*/ 1241821 h 1997099"/>
              <a:gd name="connsiteX2" fmla="*/ 1812764 w 3023594"/>
              <a:gd name="connsiteY2" fmla="*/ 844074 h 1997099"/>
              <a:gd name="connsiteX3" fmla="*/ 2439050 w 3023594"/>
              <a:gd name="connsiteY3" fmla="*/ 443767 h 1997099"/>
              <a:gd name="connsiteX4" fmla="*/ 3023300 w 3023594"/>
              <a:gd name="connsiteY4" fmla="*/ 84648 h 1997099"/>
              <a:gd name="connsiteX5" fmla="*/ 3011118 w 3023594"/>
              <a:gd name="connsiteY5" fmla="*/ 1833297 h 1997099"/>
              <a:gd name="connsiteX6" fmla="*/ 2954743 w 3023594"/>
              <a:gd name="connsiteY6" fmla="*/ 1923233 h 1997099"/>
              <a:gd name="connsiteX7" fmla="*/ 2881718 w 3023594"/>
              <a:gd name="connsiteY7" fmla="*/ 1840683 h 1997099"/>
              <a:gd name="connsiteX8" fmla="*/ 2605493 w 3023594"/>
              <a:gd name="connsiteY8" fmla="*/ 1840682 h 1997099"/>
              <a:gd name="connsiteX9" fmla="*/ 2249893 w 3023594"/>
              <a:gd name="connsiteY9" fmla="*/ 1843858 h 1997099"/>
              <a:gd name="connsiteX10" fmla="*/ 152771 w 3023594"/>
              <a:gd name="connsiteY10" fmla="*/ 1844424 h 1997099"/>
              <a:gd name="connsiteX11" fmla="*/ 160742 w 3023594"/>
              <a:gd name="connsiteY11" fmla="*/ 1815281 h 1997099"/>
              <a:gd name="connsiteX12" fmla="*/ 154393 w 3023594"/>
              <a:gd name="connsiteY12" fmla="*/ 1770831 h 1997099"/>
              <a:gd name="connsiteX13" fmla="*/ 173554 w 3023594"/>
              <a:gd name="connsiteY13" fmla="*/ 1667423 h 1997099"/>
              <a:gd name="connsiteX14" fmla="*/ 411567 w 3023594"/>
              <a:gd name="connsiteY14" fmla="*/ 1551756 h 1997099"/>
              <a:gd name="connsiteX15" fmla="*/ 409438 w 3023594"/>
              <a:gd name="connsiteY15" fmla="*/ 1550578 h 1997099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605493 w 3023594"/>
              <a:gd name="connsiteY8" fmla="*/ 184068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293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55232"/>
              <a:gd name="connsiteY0" fmla="*/ 1529707 h 1945250"/>
              <a:gd name="connsiteX1" fmla="*/ 1057246 w 3055232"/>
              <a:gd name="connsiteY1" fmla="*/ 1220950 h 1945250"/>
              <a:gd name="connsiteX2" fmla="*/ 1812764 w 3055232"/>
              <a:gd name="connsiteY2" fmla="*/ 823203 h 1945250"/>
              <a:gd name="connsiteX3" fmla="*/ 2439050 w 3055232"/>
              <a:gd name="connsiteY3" fmla="*/ 422896 h 1945250"/>
              <a:gd name="connsiteX4" fmla="*/ 3023300 w 3055232"/>
              <a:gd name="connsiteY4" fmla="*/ 63777 h 1945250"/>
              <a:gd name="connsiteX5" fmla="*/ 2973018 w 3055232"/>
              <a:gd name="connsiteY5" fmla="*/ 1812426 h 1945250"/>
              <a:gd name="connsiteX6" fmla="*/ 2929343 w 3055232"/>
              <a:gd name="connsiteY6" fmla="*/ 1822987 h 1945250"/>
              <a:gd name="connsiteX7" fmla="*/ 2837268 w 3055232"/>
              <a:gd name="connsiteY7" fmla="*/ 1819812 h 1945250"/>
              <a:gd name="connsiteX8" fmla="*/ 2545168 w 3055232"/>
              <a:gd name="connsiteY8" fmla="*/ 1826161 h 1945250"/>
              <a:gd name="connsiteX9" fmla="*/ 2249893 w 3055232"/>
              <a:gd name="connsiteY9" fmla="*/ 1822987 h 1945250"/>
              <a:gd name="connsiteX10" fmla="*/ 152771 w 3055232"/>
              <a:gd name="connsiteY10" fmla="*/ 1823553 h 1945250"/>
              <a:gd name="connsiteX11" fmla="*/ 160742 w 3055232"/>
              <a:gd name="connsiteY11" fmla="*/ 1794410 h 1945250"/>
              <a:gd name="connsiteX12" fmla="*/ 154393 w 3055232"/>
              <a:gd name="connsiteY12" fmla="*/ 1749960 h 1945250"/>
              <a:gd name="connsiteX13" fmla="*/ 173554 w 3055232"/>
              <a:gd name="connsiteY13" fmla="*/ 1646552 h 1945250"/>
              <a:gd name="connsiteX14" fmla="*/ 411567 w 3055232"/>
              <a:gd name="connsiteY14" fmla="*/ 1530885 h 1945250"/>
              <a:gd name="connsiteX15" fmla="*/ 409438 w 3055232"/>
              <a:gd name="connsiteY15" fmla="*/ 1529707 h 1945250"/>
              <a:gd name="connsiteX0" fmla="*/ 409438 w 3079202"/>
              <a:gd name="connsiteY0" fmla="*/ 1467952 h 1844691"/>
              <a:gd name="connsiteX1" fmla="*/ 1057246 w 3079202"/>
              <a:gd name="connsiteY1" fmla="*/ 1159195 h 1844691"/>
              <a:gd name="connsiteX2" fmla="*/ 1812764 w 3079202"/>
              <a:gd name="connsiteY2" fmla="*/ 761448 h 1844691"/>
              <a:gd name="connsiteX3" fmla="*/ 2439050 w 3079202"/>
              <a:gd name="connsiteY3" fmla="*/ 361141 h 1844691"/>
              <a:gd name="connsiteX4" fmla="*/ 3023300 w 3079202"/>
              <a:gd name="connsiteY4" fmla="*/ 2022 h 1844691"/>
              <a:gd name="connsiteX5" fmla="*/ 3049993 w 3079202"/>
              <a:gd name="connsiteY5" fmla="*/ 526156 h 1844691"/>
              <a:gd name="connsiteX6" fmla="*/ 2973018 w 3079202"/>
              <a:gd name="connsiteY6" fmla="*/ 1750671 h 1844691"/>
              <a:gd name="connsiteX7" fmla="*/ 2929343 w 3079202"/>
              <a:gd name="connsiteY7" fmla="*/ 1761232 h 1844691"/>
              <a:gd name="connsiteX8" fmla="*/ 2837268 w 3079202"/>
              <a:gd name="connsiteY8" fmla="*/ 1758057 h 1844691"/>
              <a:gd name="connsiteX9" fmla="*/ 2545168 w 3079202"/>
              <a:gd name="connsiteY9" fmla="*/ 1764406 h 1844691"/>
              <a:gd name="connsiteX10" fmla="*/ 2249893 w 3079202"/>
              <a:gd name="connsiteY10" fmla="*/ 1761232 h 1844691"/>
              <a:gd name="connsiteX11" fmla="*/ 152771 w 3079202"/>
              <a:gd name="connsiteY11" fmla="*/ 1761798 h 1844691"/>
              <a:gd name="connsiteX12" fmla="*/ 160742 w 3079202"/>
              <a:gd name="connsiteY12" fmla="*/ 1732655 h 1844691"/>
              <a:gd name="connsiteX13" fmla="*/ 154393 w 3079202"/>
              <a:gd name="connsiteY13" fmla="*/ 1688205 h 1844691"/>
              <a:gd name="connsiteX14" fmla="*/ 173554 w 3079202"/>
              <a:gd name="connsiteY14" fmla="*/ 1584797 h 1844691"/>
              <a:gd name="connsiteX15" fmla="*/ 411567 w 3079202"/>
              <a:gd name="connsiteY15" fmla="*/ 1469130 h 1844691"/>
              <a:gd name="connsiteX16" fmla="*/ 409438 w 3079202"/>
              <a:gd name="connsiteY16" fmla="*/ 1467952 h 1844691"/>
              <a:gd name="connsiteX0" fmla="*/ 409438 w 3066756"/>
              <a:gd name="connsiteY0" fmla="*/ 1467952 h 1844691"/>
              <a:gd name="connsiteX1" fmla="*/ 1057246 w 3066756"/>
              <a:gd name="connsiteY1" fmla="*/ 1159195 h 1844691"/>
              <a:gd name="connsiteX2" fmla="*/ 1812764 w 3066756"/>
              <a:gd name="connsiteY2" fmla="*/ 761448 h 1844691"/>
              <a:gd name="connsiteX3" fmla="*/ 2439050 w 3066756"/>
              <a:gd name="connsiteY3" fmla="*/ 361141 h 1844691"/>
              <a:gd name="connsiteX4" fmla="*/ 3023300 w 3066756"/>
              <a:gd name="connsiteY4" fmla="*/ 2022 h 1844691"/>
              <a:gd name="connsiteX5" fmla="*/ 3018243 w 3066756"/>
              <a:gd name="connsiteY5" fmla="*/ 526156 h 1844691"/>
              <a:gd name="connsiteX6" fmla="*/ 2973018 w 3066756"/>
              <a:gd name="connsiteY6" fmla="*/ 1750671 h 1844691"/>
              <a:gd name="connsiteX7" fmla="*/ 2929343 w 3066756"/>
              <a:gd name="connsiteY7" fmla="*/ 1761232 h 1844691"/>
              <a:gd name="connsiteX8" fmla="*/ 2837268 w 3066756"/>
              <a:gd name="connsiteY8" fmla="*/ 1758057 h 1844691"/>
              <a:gd name="connsiteX9" fmla="*/ 2545168 w 3066756"/>
              <a:gd name="connsiteY9" fmla="*/ 1764406 h 1844691"/>
              <a:gd name="connsiteX10" fmla="*/ 2249893 w 3066756"/>
              <a:gd name="connsiteY10" fmla="*/ 1761232 h 1844691"/>
              <a:gd name="connsiteX11" fmla="*/ 152771 w 3066756"/>
              <a:gd name="connsiteY11" fmla="*/ 1761798 h 1844691"/>
              <a:gd name="connsiteX12" fmla="*/ 160742 w 3066756"/>
              <a:gd name="connsiteY12" fmla="*/ 1732655 h 1844691"/>
              <a:gd name="connsiteX13" fmla="*/ 154393 w 3066756"/>
              <a:gd name="connsiteY13" fmla="*/ 1688205 h 1844691"/>
              <a:gd name="connsiteX14" fmla="*/ 173554 w 3066756"/>
              <a:gd name="connsiteY14" fmla="*/ 1584797 h 1844691"/>
              <a:gd name="connsiteX15" fmla="*/ 411567 w 3066756"/>
              <a:gd name="connsiteY15" fmla="*/ 1469130 h 1844691"/>
              <a:gd name="connsiteX16" fmla="*/ 409438 w 3066756"/>
              <a:gd name="connsiteY16" fmla="*/ 1467952 h 1844691"/>
              <a:gd name="connsiteX0" fmla="*/ 409438 w 3030425"/>
              <a:gd name="connsiteY0" fmla="*/ 1524809 h 1901548"/>
              <a:gd name="connsiteX1" fmla="*/ 1057246 w 3030425"/>
              <a:gd name="connsiteY1" fmla="*/ 1216052 h 1901548"/>
              <a:gd name="connsiteX2" fmla="*/ 1812764 w 3030425"/>
              <a:gd name="connsiteY2" fmla="*/ 818305 h 1901548"/>
              <a:gd name="connsiteX3" fmla="*/ 2439050 w 3030425"/>
              <a:gd name="connsiteY3" fmla="*/ 417998 h 1901548"/>
              <a:gd name="connsiteX4" fmla="*/ 2962975 w 3030425"/>
              <a:gd name="connsiteY4" fmla="*/ 1729 h 1901548"/>
              <a:gd name="connsiteX5" fmla="*/ 3018243 w 3030425"/>
              <a:gd name="connsiteY5" fmla="*/ 583013 h 1901548"/>
              <a:gd name="connsiteX6" fmla="*/ 2973018 w 3030425"/>
              <a:gd name="connsiteY6" fmla="*/ 1807528 h 1901548"/>
              <a:gd name="connsiteX7" fmla="*/ 2929343 w 3030425"/>
              <a:gd name="connsiteY7" fmla="*/ 1818089 h 1901548"/>
              <a:gd name="connsiteX8" fmla="*/ 2837268 w 3030425"/>
              <a:gd name="connsiteY8" fmla="*/ 1814914 h 1901548"/>
              <a:gd name="connsiteX9" fmla="*/ 2545168 w 3030425"/>
              <a:gd name="connsiteY9" fmla="*/ 1821263 h 1901548"/>
              <a:gd name="connsiteX10" fmla="*/ 2249893 w 3030425"/>
              <a:gd name="connsiteY10" fmla="*/ 1818089 h 1901548"/>
              <a:gd name="connsiteX11" fmla="*/ 152771 w 3030425"/>
              <a:gd name="connsiteY11" fmla="*/ 1818655 h 1901548"/>
              <a:gd name="connsiteX12" fmla="*/ 160742 w 3030425"/>
              <a:gd name="connsiteY12" fmla="*/ 1789512 h 1901548"/>
              <a:gd name="connsiteX13" fmla="*/ 154393 w 3030425"/>
              <a:gd name="connsiteY13" fmla="*/ 1745062 h 1901548"/>
              <a:gd name="connsiteX14" fmla="*/ 173554 w 3030425"/>
              <a:gd name="connsiteY14" fmla="*/ 1641654 h 1901548"/>
              <a:gd name="connsiteX15" fmla="*/ 411567 w 3030425"/>
              <a:gd name="connsiteY15" fmla="*/ 1525987 h 1901548"/>
              <a:gd name="connsiteX16" fmla="*/ 409438 w 3030425"/>
              <a:gd name="connsiteY16" fmla="*/ 1524809 h 1901548"/>
              <a:gd name="connsiteX0" fmla="*/ 409438 w 3028951"/>
              <a:gd name="connsiteY0" fmla="*/ 1523167 h 1899906"/>
              <a:gd name="connsiteX1" fmla="*/ 1057246 w 3028951"/>
              <a:gd name="connsiteY1" fmla="*/ 1214410 h 1899906"/>
              <a:gd name="connsiteX2" fmla="*/ 1812764 w 3028951"/>
              <a:gd name="connsiteY2" fmla="*/ 816663 h 1899906"/>
              <a:gd name="connsiteX3" fmla="*/ 2439050 w 3028951"/>
              <a:gd name="connsiteY3" fmla="*/ 416356 h 1899906"/>
              <a:gd name="connsiteX4" fmla="*/ 2962975 w 3028951"/>
              <a:gd name="connsiteY4" fmla="*/ 87 h 1899906"/>
              <a:gd name="connsiteX5" fmla="*/ 3024594 w 3028951"/>
              <a:gd name="connsiteY5" fmla="*/ 381346 h 1899906"/>
              <a:gd name="connsiteX6" fmla="*/ 3018243 w 3028951"/>
              <a:gd name="connsiteY6" fmla="*/ 581371 h 1899906"/>
              <a:gd name="connsiteX7" fmla="*/ 2973018 w 3028951"/>
              <a:gd name="connsiteY7" fmla="*/ 1805886 h 1899906"/>
              <a:gd name="connsiteX8" fmla="*/ 2929343 w 3028951"/>
              <a:gd name="connsiteY8" fmla="*/ 1816447 h 1899906"/>
              <a:gd name="connsiteX9" fmla="*/ 2837268 w 3028951"/>
              <a:gd name="connsiteY9" fmla="*/ 1813272 h 1899906"/>
              <a:gd name="connsiteX10" fmla="*/ 2545168 w 3028951"/>
              <a:gd name="connsiteY10" fmla="*/ 1819621 h 1899906"/>
              <a:gd name="connsiteX11" fmla="*/ 2249893 w 3028951"/>
              <a:gd name="connsiteY11" fmla="*/ 1816447 h 1899906"/>
              <a:gd name="connsiteX12" fmla="*/ 152771 w 3028951"/>
              <a:gd name="connsiteY12" fmla="*/ 1817013 h 1899906"/>
              <a:gd name="connsiteX13" fmla="*/ 160742 w 3028951"/>
              <a:gd name="connsiteY13" fmla="*/ 1787870 h 1899906"/>
              <a:gd name="connsiteX14" fmla="*/ 154393 w 3028951"/>
              <a:gd name="connsiteY14" fmla="*/ 1743420 h 1899906"/>
              <a:gd name="connsiteX15" fmla="*/ 173554 w 3028951"/>
              <a:gd name="connsiteY15" fmla="*/ 1640012 h 1899906"/>
              <a:gd name="connsiteX16" fmla="*/ 411567 w 3028951"/>
              <a:gd name="connsiteY16" fmla="*/ 1524345 h 1899906"/>
              <a:gd name="connsiteX17" fmla="*/ 409438 w 3028951"/>
              <a:gd name="connsiteY17" fmla="*/ 1523167 h 1899906"/>
              <a:gd name="connsiteX0" fmla="*/ 409438 w 3019863"/>
              <a:gd name="connsiteY0" fmla="*/ 1523296 h 1900035"/>
              <a:gd name="connsiteX1" fmla="*/ 1057246 w 3019863"/>
              <a:gd name="connsiteY1" fmla="*/ 1214539 h 1900035"/>
              <a:gd name="connsiteX2" fmla="*/ 1812764 w 3019863"/>
              <a:gd name="connsiteY2" fmla="*/ 816792 h 1900035"/>
              <a:gd name="connsiteX3" fmla="*/ 2439050 w 3019863"/>
              <a:gd name="connsiteY3" fmla="*/ 416485 h 1900035"/>
              <a:gd name="connsiteX4" fmla="*/ 2962975 w 3019863"/>
              <a:gd name="connsiteY4" fmla="*/ 216 h 1900035"/>
              <a:gd name="connsiteX5" fmla="*/ 2989669 w 3019863"/>
              <a:gd name="connsiteY5" fmla="*/ 362425 h 1900035"/>
              <a:gd name="connsiteX6" fmla="*/ 3018243 w 3019863"/>
              <a:gd name="connsiteY6" fmla="*/ 581500 h 1900035"/>
              <a:gd name="connsiteX7" fmla="*/ 2973018 w 3019863"/>
              <a:gd name="connsiteY7" fmla="*/ 1806015 h 1900035"/>
              <a:gd name="connsiteX8" fmla="*/ 2929343 w 3019863"/>
              <a:gd name="connsiteY8" fmla="*/ 1816576 h 1900035"/>
              <a:gd name="connsiteX9" fmla="*/ 2837268 w 3019863"/>
              <a:gd name="connsiteY9" fmla="*/ 1813401 h 1900035"/>
              <a:gd name="connsiteX10" fmla="*/ 2545168 w 3019863"/>
              <a:gd name="connsiteY10" fmla="*/ 1819750 h 1900035"/>
              <a:gd name="connsiteX11" fmla="*/ 2249893 w 3019863"/>
              <a:gd name="connsiteY11" fmla="*/ 1816576 h 1900035"/>
              <a:gd name="connsiteX12" fmla="*/ 152771 w 3019863"/>
              <a:gd name="connsiteY12" fmla="*/ 1817142 h 1900035"/>
              <a:gd name="connsiteX13" fmla="*/ 160742 w 3019863"/>
              <a:gd name="connsiteY13" fmla="*/ 1787999 h 1900035"/>
              <a:gd name="connsiteX14" fmla="*/ 154393 w 3019863"/>
              <a:gd name="connsiteY14" fmla="*/ 1743549 h 1900035"/>
              <a:gd name="connsiteX15" fmla="*/ 173554 w 3019863"/>
              <a:gd name="connsiteY15" fmla="*/ 1640141 h 1900035"/>
              <a:gd name="connsiteX16" fmla="*/ 411567 w 3019863"/>
              <a:gd name="connsiteY16" fmla="*/ 1524474 h 1900035"/>
              <a:gd name="connsiteX17" fmla="*/ 409438 w 3019863"/>
              <a:gd name="connsiteY17" fmla="*/ 1523296 h 1900035"/>
              <a:gd name="connsiteX0" fmla="*/ 409438 w 3018895"/>
              <a:gd name="connsiteY0" fmla="*/ 1523296 h 1898625"/>
              <a:gd name="connsiteX1" fmla="*/ 1057246 w 3018895"/>
              <a:gd name="connsiteY1" fmla="*/ 1214539 h 1898625"/>
              <a:gd name="connsiteX2" fmla="*/ 1812764 w 3018895"/>
              <a:gd name="connsiteY2" fmla="*/ 816792 h 1898625"/>
              <a:gd name="connsiteX3" fmla="*/ 2439050 w 3018895"/>
              <a:gd name="connsiteY3" fmla="*/ 416485 h 1898625"/>
              <a:gd name="connsiteX4" fmla="*/ 2962975 w 3018895"/>
              <a:gd name="connsiteY4" fmla="*/ 216 h 1898625"/>
              <a:gd name="connsiteX5" fmla="*/ 2989669 w 3018895"/>
              <a:gd name="connsiteY5" fmla="*/ 362425 h 1898625"/>
              <a:gd name="connsiteX6" fmla="*/ 3018243 w 3018895"/>
              <a:gd name="connsiteY6" fmla="*/ 581500 h 1898625"/>
              <a:gd name="connsiteX7" fmla="*/ 2992844 w 3018895"/>
              <a:gd name="connsiteY7" fmla="*/ 600551 h 1898625"/>
              <a:gd name="connsiteX8" fmla="*/ 2973018 w 3018895"/>
              <a:gd name="connsiteY8" fmla="*/ 1806015 h 1898625"/>
              <a:gd name="connsiteX9" fmla="*/ 2929343 w 3018895"/>
              <a:gd name="connsiteY9" fmla="*/ 1816576 h 1898625"/>
              <a:gd name="connsiteX10" fmla="*/ 2837268 w 3018895"/>
              <a:gd name="connsiteY10" fmla="*/ 1813401 h 1898625"/>
              <a:gd name="connsiteX11" fmla="*/ 2545168 w 3018895"/>
              <a:gd name="connsiteY11" fmla="*/ 1819750 h 1898625"/>
              <a:gd name="connsiteX12" fmla="*/ 2249893 w 3018895"/>
              <a:gd name="connsiteY12" fmla="*/ 1816576 h 1898625"/>
              <a:gd name="connsiteX13" fmla="*/ 152771 w 3018895"/>
              <a:gd name="connsiteY13" fmla="*/ 1817142 h 1898625"/>
              <a:gd name="connsiteX14" fmla="*/ 160742 w 3018895"/>
              <a:gd name="connsiteY14" fmla="*/ 1787999 h 1898625"/>
              <a:gd name="connsiteX15" fmla="*/ 154393 w 3018895"/>
              <a:gd name="connsiteY15" fmla="*/ 1743549 h 1898625"/>
              <a:gd name="connsiteX16" fmla="*/ 173554 w 3018895"/>
              <a:gd name="connsiteY16" fmla="*/ 1640141 h 1898625"/>
              <a:gd name="connsiteX17" fmla="*/ 411567 w 3018895"/>
              <a:gd name="connsiteY17" fmla="*/ 1524474 h 1898625"/>
              <a:gd name="connsiteX18" fmla="*/ 409438 w 3018895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73018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63493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  <a:gd name="connsiteX0" fmla="*/ 410134 w 3010073"/>
              <a:gd name="connsiteY0" fmla="*/ 1523296 h 1898625"/>
              <a:gd name="connsiteX1" fmla="*/ 1057942 w 3010073"/>
              <a:gd name="connsiteY1" fmla="*/ 1214539 h 1898625"/>
              <a:gd name="connsiteX2" fmla="*/ 1813460 w 3010073"/>
              <a:gd name="connsiteY2" fmla="*/ 816792 h 1898625"/>
              <a:gd name="connsiteX3" fmla="*/ 2439746 w 3010073"/>
              <a:gd name="connsiteY3" fmla="*/ 416485 h 1898625"/>
              <a:gd name="connsiteX4" fmla="*/ 2963671 w 3010073"/>
              <a:gd name="connsiteY4" fmla="*/ 216 h 1898625"/>
              <a:gd name="connsiteX5" fmla="*/ 2990365 w 3010073"/>
              <a:gd name="connsiteY5" fmla="*/ 362425 h 1898625"/>
              <a:gd name="connsiteX6" fmla="*/ 2990364 w 3010073"/>
              <a:gd name="connsiteY6" fmla="*/ 479900 h 1898625"/>
              <a:gd name="connsiteX7" fmla="*/ 2993540 w 3010073"/>
              <a:gd name="connsiteY7" fmla="*/ 600551 h 1898625"/>
              <a:gd name="connsiteX8" fmla="*/ 2964189 w 3010073"/>
              <a:gd name="connsiteY8" fmla="*/ 1806015 h 1898625"/>
              <a:gd name="connsiteX9" fmla="*/ 2930039 w 3010073"/>
              <a:gd name="connsiteY9" fmla="*/ 1816576 h 1898625"/>
              <a:gd name="connsiteX10" fmla="*/ 2837964 w 3010073"/>
              <a:gd name="connsiteY10" fmla="*/ 1813401 h 1898625"/>
              <a:gd name="connsiteX11" fmla="*/ 2545864 w 3010073"/>
              <a:gd name="connsiteY11" fmla="*/ 1819750 h 1898625"/>
              <a:gd name="connsiteX12" fmla="*/ 2250589 w 3010073"/>
              <a:gd name="connsiteY12" fmla="*/ 1816576 h 1898625"/>
              <a:gd name="connsiteX13" fmla="*/ 153467 w 3010073"/>
              <a:gd name="connsiteY13" fmla="*/ 1817142 h 1898625"/>
              <a:gd name="connsiteX14" fmla="*/ 161438 w 3010073"/>
              <a:gd name="connsiteY14" fmla="*/ 1787999 h 1898625"/>
              <a:gd name="connsiteX15" fmla="*/ 174250 w 3010073"/>
              <a:gd name="connsiteY15" fmla="*/ 1640141 h 1898625"/>
              <a:gd name="connsiteX16" fmla="*/ 412263 w 3010073"/>
              <a:gd name="connsiteY16" fmla="*/ 1524474 h 1898625"/>
              <a:gd name="connsiteX17" fmla="*/ 410134 w 3010073"/>
              <a:gd name="connsiteY17" fmla="*/ 1523296 h 1898625"/>
              <a:gd name="connsiteX0" fmla="*/ 153467 w 3010073"/>
              <a:gd name="connsiteY0" fmla="*/ 1817142 h 1908582"/>
              <a:gd name="connsiteX1" fmla="*/ 161438 w 3010073"/>
              <a:gd name="connsiteY1" fmla="*/ 1787999 h 1908582"/>
              <a:gd name="connsiteX2" fmla="*/ 174250 w 3010073"/>
              <a:gd name="connsiteY2" fmla="*/ 1640141 h 1908582"/>
              <a:gd name="connsiteX3" fmla="*/ 412263 w 3010073"/>
              <a:gd name="connsiteY3" fmla="*/ 1524474 h 1908582"/>
              <a:gd name="connsiteX4" fmla="*/ 410134 w 3010073"/>
              <a:gd name="connsiteY4" fmla="*/ 1523296 h 1908582"/>
              <a:gd name="connsiteX5" fmla="*/ 1057942 w 3010073"/>
              <a:gd name="connsiteY5" fmla="*/ 1214539 h 1908582"/>
              <a:gd name="connsiteX6" fmla="*/ 1813460 w 3010073"/>
              <a:gd name="connsiteY6" fmla="*/ 816792 h 1908582"/>
              <a:gd name="connsiteX7" fmla="*/ 2439746 w 3010073"/>
              <a:gd name="connsiteY7" fmla="*/ 416485 h 1908582"/>
              <a:gd name="connsiteX8" fmla="*/ 2963671 w 3010073"/>
              <a:gd name="connsiteY8" fmla="*/ 216 h 1908582"/>
              <a:gd name="connsiteX9" fmla="*/ 2990365 w 3010073"/>
              <a:gd name="connsiteY9" fmla="*/ 362425 h 1908582"/>
              <a:gd name="connsiteX10" fmla="*/ 2990364 w 3010073"/>
              <a:gd name="connsiteY10" fmla="*/ 479900 h 1908582"/>
              <a:gd name="connsiteX11" fmla="*/ 2993540 w 3010073"/>
              <a:gd name="connsiteY11" fmla="*/ 600551 h 1908582"/>
              <a:gd name="connsiteX12" fmla="*/ 2964189 w 3010073"/>
              <a:gd name="connsiteY12" fmla="*/ 1806015 h 1908582"/>
              <a:gd name="connsiteX13" fmla="*/ 2930039 w 3010073"/>
              <a:gd name="connsiteY13" fmla="*/ 1816576 h 1908582"/>
              <a:gd name="connsiteX14" fmla="*/ 2837964 w 3010073"/>
              <a:gd name="connsiteY14" fmla="*/ 1813401 h 1908582"/>
              <a:gd name="connsiteX15" fmla="*/ 2545864 w 3010073"/>
              <a:gd name="connsiteY15" fmla="*/ 1819750 h 1908582"/>
              <a:gd name="connsiteX16" fmla="*/ 2250589 w 3010073"/>
              <a:gd name="connsiteY16" fmla="*/ 1816576 h 1908582"/>
              <a:gd name="connsiteX17" fmla="*/ 244907 w 3010073"/>
              <a:gd name="connsiteY17" fmla="*/ 1908582 h 1908582"/>
              <a:gd name="connsiteX0" fmla="*/ 153467 w 3010073"/>
              <a:gd name="connsiteY0" fmla="*/ 1817142 h 1898625"/>
              <a:gd name="connsiteX1" fmla="*/ 161438 w 3010073"/>
              <a:gd name="connsiteY1" fmla="*/ 1787999 h 1898625"/>
              <a:gd name="connsiteX2" fmla="*/ 174250 w 3010073"/>
              <a:gd name="connsiteY2" fmla="*/ 1640141 h 1898625"/>
              <a:gd name="connsiteX3" fmla="*/ 412263 w 3010073"/>
              <a:gd name="connsiteY3" fmla="*/ 1524474 h 1898625"/>
              <a:gd name="connsiteX4" fmla="*/ 410134 w 3010073"/>
              <a:gd name="connsiteY4" fmla="*/ 1523296 h 1898625"/>
              <a:gd name="connsiteX5" fmla="*/ 1057942 w 3010073"/>
              <a:gd name="connsiteY5" fmla="*/ 1214539 h 1898625"/>
              <a:gd name="connsiteX6" fmla="*/ 1813460 w 3010073"/>
              <a:gd name="connsiteY6" fmla="*/ 816792 h 1898625"/>
              <a:gd name="connsiteX7" fmla="*/ 2439746 w 3010073"/>
              <a:gd name="connsiteY7" fmla="*/ 416485 h 1898625"/>
              <a:gd name="connsiteX8" fmla="*/ 2963671 w 3010073"/>
              <a:gd name="connsiteY8" fmla="*/ 216 h 1898625"/>
              <a:gd name="connsiteX9" fmla="*/ 2990365 w 3010073"/>
              <a:gd name="connsiteY9" fmla="*/ 362425 h 1898625"/>
              <a:gd name="connsiteX10" fmla="*/ 2990364 w 3010073"/>
              <a:gd name="connsiteY10" fmla="*/ 479900 h 1898625"/>
              <a:gd name="connsiteX11" fmla="*/ 2993540 w 3010073"/>
              <a:gd name="connsiteY11" fmla="*/ 600551 h 1898625"/>
              <a:gd name="connsiteX12" fmla="*/ 2964189 w 3010073"/>
              <a:gd name="connsiteY12" fmla="*/ 1806015 h 1898625"/>
              <a:gd name="connsiteX13" fmla="*/ 2930039 w 3010073"/>
              <a:gd name="connsiteY13" fmla="*/ 1816576 h 1898625"/>
              <a:gd name="connsiteX14" fmla="*/ 2837964 w 3010073"/>
              <a:gd name="connsiteY14" fmla="*/ 1813401 h 1898625"/>
              <a:gd name="connsiteX15" fmla="*/ 2545864 w 3010073"/>
              <a:gd name="connsiteY15" fmla="*/ 1819750 h 1898625"/>
              <a:gd name="connsiteX16" fmla="*/ 2250589 w 3010073"/>
              <a:gd name="connsiteY16" fmla="*/ 1816576 h 1898625"/>
              <a:gd name="connsiteX0" fmla="*/ 4239 w 2860845"/>
              <a:gd name="connsiteY0" fmla="*/ 1817142 h 1898625"/>
              <a:gd name="connsiteX1" fmla="*/ 25022 w 2860845"/>
              <a:gd name="connsiteY1" fmla="*/ 1640141 h 1898625"/>
              <a:gd name="connsiteX2" fmla="*/ 263035 w 2860845"/>
              <a:gd name="connsiteY2" fmla="*/ 1524474 h 1898625"/>
              <a:gd name="connsiteX3" fmla="*/ 260906 w 2860845"/>
              <a:gd name="connsiteY3" fmla="*/ 1523296 h 1898625"/>
              <a:gd name="connsiteX4" fmla="*/ 908714 w 2860845"/>
              <a:gd name="connsiteY4" fmla="*/ 1214539 h 1898625"/>
              <a:gd name="connsiteX5" fmla="*/ 1664232 w 2860845"/>
              <a:gd name="connsiteY5" fmla="*/ 816792 h 1898625"/>
              <a:gd name="connsiteX6" fmla="*/ 2290518 w 2860845"/>
              <a:gd name="connsiteY6" fmla="*/ 416485 h 1898625"/>
              <a:gd name="connsiteX7" fmla="*/ 2814443 w 2860845"/>
              <a:gd name="connsiteY7" fmla="*/ 216 h 1898625"/>
              <a:gd name="connsiteX8" fmla="*/ 2841137 w 2860845"/>
              <a:gd name="connsiteY8" fmla="*/ 362425 h 1898625"/>
              <a:gd name="connsiteX9" fmla="*/ 2841136 w 2860845"/>
              <a:gd name="connsiteY9" fmla="*/ 479900 h 1898625"/>
              <a:gd name="connsiteX10" fmla="*/ 2844312 w 2860845"/>
              <a:gd name="connsiteY10" fmla="*/ 600551 h 1898625"/>
              <a:gd name="connsiteX11" fmla="*/ 2814961 w 2860845"/>
              <a:gd name="connsiteY11" fmla="*/ 1806015 h 1898625"/>
              <a:gd name="connsiteX12" fmla="*/ 2780811 w 2860845"/>
              <a:gd name="connsiteY12" fmla="*/ 1816576 h 1898625"/>
              <a:gd name="connsiteX13" fmla="*/ 2688736 w 2860845"/>
              <a:gd name="connsiteY13" fmla="*/ 1813401 h 1898625"/>
              <a:gd name="connsiteX14" fmla="*/ 2396636 w 2860845"/>
              <a:gd name="connsiteY14" fmla="*/ 1819750 h 1898625"/>
              <a:gd name="connsiteX15" fmla="*/ 2101361 w 2860845"/>
              <a:gd name="connsiteY15" fmla="*/ 1816576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13" fmla="*/ 2371614 w 2835823"/>
              <a:gd name="connsiteY13" fmla="*/ 1819750 h 1898625"/>
              <a:gd name="connsiteX14" fmla="*/ 2076339 w 2835823"/>
              <a:gd name="connsiteY14" fmla="*/ 1816576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13" fmla="*/ 2371614 w 2835823"/>
              <a:gd name="connsiteY13" fmla="*/ 1819750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0" fmla="*/ 0 w 2835823"/>
              <a:gd name="connsiteY0" fmla="*/ 1640141 h 1806015"/>
              <a:gd name="connsiteX1" fmla="*/ 238013 w 2835823"/>
              <a:gd name="connsiteY1" fmla="*/ 1524474 h 1806015"/>
              <a:gd name="connsiteX2" fmla="*/ 235884 w 2835823"/>
              <a:gd name="connsiteY2" fmla="*/ 1523296 h 1806015"/>
              <a:gd name="connsiteX3" fmla="*/ 883692 w 2835823"/>
              <a:gd name="connsiteY3" fmla="*/ 1214539 h 1806015"/>
              <a:gd name="connsiteX4" fmla="*/ 1639210 w 2835823"/>
              <a:gd name="connsiteY4" fmla="*/ 816792 h 1806015"/>
              <a:gd name="connsiteX5" fmla="*/ 2265496 w 2835823"/>
              <a:gd name="connsiteY5" fmla="*/ 416485 h 1806015"/>
              <a:gd name="connsiteX6" fmla="*/ 2789421 w 2835823"/>
              <a:gd name="connsiteY6" fmla="*/ 216 h 1806015"/>
              <a:gd name="connsiteX7" fmla="*/ 2816115 w 2835823"/>
              <a:gd name="connsiteY7" fmla="*/ 362425 h 1806015"/>
              <a:gd name="connsiteX8" fmla="*/ 2816114 w 2835823"/>
              <a:gd name="connsiteY8" fmla="*/ 479900 h 1806015"/>
              <a:gd name="connsiteX9" fmla="*/ 2819290 w 2835823"/>
              <a:gd name="connsiteY9" fmla="*/ 600551 h 1806015"/>
              <a:gd name="connsiteX10" fmla="*/ 2789939 w 2835823"/>
              <a:gd name="connsiteY10" fmla="*/ 1806015 h 1806015"/>
              <a:gd name="connsiteX0" fmla="*/ 0 w 2835823"/>
              <a:gd name="connsiteY0" fmla="*/ 1640141 h 1640141"/>
              <a:gd name="connsiteX1" fmla="*/ 238013 w 2835823"/>
              <a:gd name="connsiteY1" fmla="*/ 1524474 h 1640141"/>
              <a:gd name="connsiteX2" fmla="*/ 235884 w 2835823"/>
              <a:gd name="connsiteY2" fmla="*/ 1523296 h 1640141"/>
              <a:gd name="connsiteX3" fmla="*/ 883692 w 2835823"/>
              <a:gd name="connsiteY3" fmla="*/ 1214539 h 1640141"/>
              <a:gd name="connsiteX4" fmla="*/ 1639210 w 2835823"/>
              <a:gd name="connsiteY4" fmla="*/ 816792 h 1640141"/>
              <a:gd name="connsiteX5" fmla="*/ 2265496 w 2835823"/>
              <a:gd name="connsiteY5" fmla="*/ 416485 h 1640141"/>
              <a:gd name="connsiteX6" fmla="*/ 2789421 w 2835823"/>
              <a:gd name="connsiteY6" fmla="*/ 216 h 1640141"/>
              <a:gd name="connsiteX7" fmla="*/ 2816115 w 2835823"/>
              <a:gd name="connsiteY7" fmla="*/ 362425 h 1640141"/>
              <a:gd name="connsiteX8" fmla="*/ 2816114 w 2835823"/>
              <a:gd name="connsiteY8" fmla="*/ 479900 h 1640141"/>
              <a:gd name="connsiteX9" fmla="*/ 2819290 w 2835823"/>
              <a:gd name="connsiteY9" fmla="*/ 600551 h 1640141"/>
              <a:gd name="connsiteX0" fmla="*/ 0 w 2837028"/>
              <a:gd name="connsiteY0" fmla="*/ 1640205 h 1640205"/>
              <a:gd name="connsiteX1" fmla="*/ 238013 w 2837028"/>
              <a:gd name="connsiteY1" fmla="*/ 1524538 h 1640205"/>
              <a:gd name="connsiteX2" fmla="*/ 235884 w 2837028"/>
              <a:gd name="connsiteY2" fmla="*/ 1523360 h 1640205"/>
              <a:gd name="connsiteX3" fmla="*/ 883692 w 2837028"/>
              <a:gd name="connsiteY3" fmla="*/ 1214603 h 1640205"/>
              <a:gd name="connsiteX4" fmla="*/ 1639210 w 2837028"/>
              <a:gd name="connsiteY4" fmla="*/ 816856 h 1640205"/>
              <a:gd name="connsiteX5" fmla="*/ 2265496 w 2837028"/>
              <a:gd name="connsiteY5" fmla="*/ 416549 h 1640205"/>
              <a:gd name="connsiteX6" fmla="*/ 2789421 w 2837028"/>
              <a:gd name="connsiteY6" fmla="*/ 280 h 1640205"/>
              <a:gd name="connsiteX7" fmla="*/ 2816114 w 2837028"/>
              <a:gd name="connsiteY7" fmla="*/ 479964 h 1640205"/>
              <a:gd name="connsiteX8" fmla="*/ 2819290 w 2837028"/>
              <a:gd name="connsiteY8" fmla="*/ 600615 h 1640205"/>
              <a:gd name="connsiteX0" fmla="*/ 0 w 2838034"/>
              <a:gd name="connsiteY0" fmla="*/ 1642041 h 1642041"/>
              <a:gd name="connsiteX1" fmla="*/ 238013 w 2838034"/>
              <a:gd name="connsiteY1" fmla="*/ 1526374 h 1642041"/>
              <a:gd name="connsiteX2" fmla="*/ 235884 w 2838034"/>
              <a:gd name="connsiteY2" fmla="*/ 1525196 h 1642041"/>
              <a:gd name="connsiteX3" fmla="*/ 883692 w 2838034"/>
              <a:gd name="connsiteY3" fmla="*/ 1216439 h 1642041"/>
              <a:gd name="connsiteX4" fmla="*/ 1639210 w 2838034"/>
              <a:gd name="connsiteY4" fmla="*/ 818692 h 1642041"/>
              <a:gd name="connsiteX5" fmla="*/ 2265496 w 2838034"/>
              <a:gd name="connsiteY5" fmla="*/ 418385 h 1642041"/>
              <a:gd name="connsiteX6" fmla="*/ 2789421 w 2838034"/>
              <a:gd name="connsiteY6" fmla="*/ 2116 h 1642041"/>
              <a:gd name="connsiteX7" fmla="*/ 2819290 w 2838034"/>
              <a:gd name="connsiteY7" fmla="*/ 602451 h 1642041"/>
              <a:gd name="connsiteX0" fmla="*/ 0 w 2789421"/>
              <a:gd name="connsiteY0" fmla="*/ 1642041 h 1642041"/>
              <a:gd name="connsiteX1" fmla="*/ 238013 w 2789421"/>
              <a:gd name="connsiteY1" fmla="*/ 1526374 h 1642041"/>
              <a:gd name="connsiteX2" fmla="*/ 235884 w 2789421"/>
              <a:gd name="connsiteY2" fmla="*/ 1525196 h 1642041"/>
              <a:gd name="connsiteX3" fmla="*/ 883692 w 2789421"/>
              <a:gd name="connsiteY3" fmla="*/ 1216439 h 1642041"/>
              <a:gd name="connsiteX4" fmla="*/ 1639210 w 2789421"/>
              <a:gd name="connsiteY4" fmla="*/ 818692 h 1642041"/>
              <a:gd name="connsiteX5" fmla="*/ 2265496 w 2789421"/>
              <a:gd name="connsiteY5" fmla="*/ 418385 h 1642041"/>
              <a:gd name="connsiteX6" fmla="*/ 2789421 w 2789421"/>
              <a:gd name="connsiteY6" fmla="*/ 2116 h 1642041"/>
              <a:gd name="connsiteX0" fmla="*/ 0 w 2789421"/>
              <a:gd name="connsiteY0" fmla="*/ 1651517 h 1651517"/>
              <a:gd name="connsiteX1" fmla="*/ 238013 w 2789421"/>
              <a:gd name="connsiteY1" fmla="*/ 1535850 h 1651517"/>
              <a:gd name="connsiteX2" fmla="*/ 235884 w 2789421"/>
              <a:gd name="connsiteY2" fmla="*/ 1534672 h 1651517"/>
              <a:gd name="connsiteX3" fmla="*/ 883692 w 2789421"/>
              <a:gd name="connsiteY3" fmla="*/ 1225915 h 1651517"/>
              <a:gd name="connsiteX4" fmla="*/ 1639210 w 2789421"/>
              <a:gd name="connsiteY4" fmla="*/ 828168 h 1651517"/>
              <a:gd name="connsiteX5" fmla="*/ 2265496 w 2789421"/>
              <a:gd name="connsiteY5" fmla="*/ 427861 h 1651517"/>
              <a:gd name="connsiteX6" fmla="*/ 2789421 w 2789421"/>
              <a:gd name="connsiteY6" fmla="*/ 2067 h 1651517"/>
              <a:gd name="connsiteX0" fmla="*/ 0 w 2789421"/>
              <a:gd name="connsiteY0" fmla="*/ 1649450 h 1649450"/>
              <a:gd name="connsiteX1" fmla="*/ 238013 w 2789421"/>
              <a:gd name="connsiteY1" fmla="*/ 1533783 h 1649450"/>
              <a:gd name="connsiteX2" fmla="*/ 235884 w 2789421"/>
              <a:gd name="connsiteY2" fmla="*/ 1532605 h 1649450"/>
              <a:gd name="connsiteX3" fmla="*/ 883692 w 2789421"/>
              <a:gd name="connsiteY3" fmla="*/ 1223848 h 1649450"/>
              <a:gd name="connsiteX4" fmla="*/ 1639210 w 2789421"/>
              <a:gd name="connsiteY4" fmla="*/ 826101 h 1649450"/>
              <a:gd name="connsiteX5" fmla="*/ 2265496 w 2789421"/>
              <a:gd name="connsiteY5" fmla="*/ 425794 h 1649450"/>
              <a:gd name="connsiteX6" fmla="*/ 2789421 w 2789421"/>
              <a:gd name="connsiteY6" fmla="*/ 0 h 16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21" h="1649450">
                <a:moveTo>
                  <a:pt x="0" y="1649450"/>
                </a:moveTo>
                <a:cubicBezTo>
                  <a:pt x="42862" y="1612938"/>
                  <a:pt x="237375" y="1535391"/>
                  <a:pt x="238013" y="1533783"/>
                </a:cubicBezTo>
                <a:lnTo>
                  <a:pt x="235884" y="1532605"/>
                </a:lnTo>
                <a:cubicBezTo>
                  <a:pt x="421535" y="1445011"/>
                  <a:pt x="649804" y="1341599"/>
                  <a:pt x="883692" y="1223848"/>
                </a:cubicBezTo>
                <a:cubicBezTo>
                  <a:pt x="1117580" y="1106097"/>
                  <a:pt x="1408909" y="959110"/>
                  <a:pt x="1639210" y="826101"/>
                </a:cubicBezTo>
                <a:cubicBezTo>
                  <a:pt x="1869511" y="693092"/>
                  <a:pt x="2073794" y="563477"/>
                  <a:pt x="2265496" y="425794"/>
                </a:cubicBezTo>
                <a:cubicBezTo>
                  <a:pt x="2457198" y="288111"/>
                  <a:pt x="2709822" y="51872"/>
                  <a:pt x="2789421" y="0"/>
                </a:cubicBezTo>
              </a:path>
            </a:pathLst>
          </a:cu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928653" y="5192890"/>
            <a:ext cx="3383269" cy="840976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06959 w 7500395"/>
              <a:gd name="connsiteY7" fmla="*/ 1227845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2024212 w 7500395"/>
              <a:gd name="connsiteY7" fmla="*/ 1018378 h 2040560"/>
              <a:gd name="connsiteX8" fmla="*/ 2709113 w 7500395"/>
              <a:gd name="connsiteY8" fmla="*/ 657148 h 2040560"/>
              <a:gd name="connsiteX9" fmla="*/ 3293363 w 7500395"/>
              <a:gd name="connsiteY9" fmla="*/ 241585 h 2040560"/>
              <a:gd name="connsiteX10" fmla="*/ 3547177 w 7500395"/>
              <a:gd name="connsiteY10" fmla="*/ 1029620 h 2040560"/>
              <a:gd name="connsiteX11" fmla="*/ 3640168 w 7500395"/>
              <a:gd name="connsiteY11" fmla="*/ 1622124 h 2040560"/>
              <a:gd name="connsiteX12" fmla="*/ 3801709 w 7500395"/>
              <a:gd name="connsiteY12" fmla="*/ 1905145 h 2040560"/>
              <a:gd name="connsiteX13" fmla="*/ 4153658 w 7500395"/>
              <a:gd name="connsiteY13" fmla="*/ 1670126 h 2040560"/>
              <a:gd name="connsiteX14" fmla="*/ 4338853 w 7500395"/>
              <a:gd name="connsiteY14" fmla="*/ 1140934 h 2040560"/>
              <a:gd name="connsiteX15" fmla="*/ 4643102 w 7500395"/>
              <a:gd name="connsiteY15" fmla="*/ 942486 h 2040560"/>
              <a:gd name="connsiteX16" fmla="*/ 4775384 w 7500395"/>
              <a:gd name="connsiteY16" fmla="*/ 426524 h 2040560"/>
              <a:gd name="connsiteX17" fmla="*/ 4934123 w 7500395"/>
              <a:gd name="connsiteY17" fmla="*/ 3170 h 2040560"/>
              <a:gd name="connsiteX18" fmla="*/ 5145774 w 7500395"/>
              <a:gd name="connsiteY18" fmla="*/ 651431 h 2040560"/>
              <a:gd name="connsiteX19" fmla="*/ 5397110 w 7500395"/>
              <a:gd name="connsiteY19" fmla="*/ 161928 h 2040560"/>
              <a:gd name="connsiteX20" fmla="*/ 5450023 w 7500395"/>
              <a:gd name="connsiteY20" fmla="*/ 942486 h 2040560"/>
              <a:gd name="connsiteX21" fmla="*/ 5621989 w 7500395"/>
              <a:gd name="connsiteY21" fmla="*/ 1498138 h 2040560"/>
              <a:gd name="connsiteX22" fmla="*/ 5846869 w 7500395"/>
              <a:gd name="connsiteY22" fmla="*/ 1842113 h 2040560"/>
              <a:gd name="connsiteX23" fmla="*/ 6098205 w 7500395"/>
              <a:gd name="connsiteY23" fmla="*/ 1140934 h 2040560"/>
              <a:gd name="connsiteX24" fmla="*/ 6534736 w 7500395"/>
              <a:gd name="connsiteY24" fmla="*/ 1828883 h 2040560"/>
              <a:gd name="connsiteX25" fmla="*/ 7050636 w 7500395"/>
              <a:gd name="connsiteY25" fmla="*/ 386835 h 2040560"/>
              <a:gd name="connsiteX26" fmla="*/ 7500395 w 7500395"/>
              <a:gd name="connsiteY26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190539 w 7500395"/>
              <a:gd name="connsiteY5" fmla="*/ 1670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102366 w 7500395"/>
              <a:gd name="connsiteY6" fmla="*/ 803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679501 w 7500395"/>
              <a:gd name="connsiteY4" fmla="*/ 1763959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03507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68559"/>
              <a:gd name="connsiteX1" fmla="*/ 199639 w 7500395"/>
              <a:gd name="connsiteY1" fmla="*/ 1703507 h 2268559"/>
              <a:gd name="connsiteX2" fmla="*/ 396847 w 7500395"/>
              <a:gd name="connsiteY2" fmla="*/ 1881987 h 2268559"/>
              <a:gd name="connsiteX3" fmla="*/ 679501 w 7500395"/>
              <a:gd name="connsiteY3" fmla="*/ 1763959 h 2268559"/>
              <a:gd name="connsiteX4" fmla="*/ 1327309 w 7500395"/>
              <a:gd name="connsiteY4" fmla="*/ 1455202 h 2268559"/>
              <a:gd name="connsiteX5" fmla="*/ 2082827 w 7500395"/>
              <a:gd name="connsiteY5" fmla="*/ 1057455 h 2268559"/>
              <a:gd name="connsiteX6" fmla="*/ 2709113 w 7500395"/>
              <a:gd name="connsiteY6" fmla="*/ 657148 h 2268559"/>
              <a:gd name="connsiteX7" fmla="*/ 3293363 w 7500395"/>
              <a:gd name="connsiteY7" fmla="*/ 298029 h 2268559"/>
              <a:gd name="connsiteX8" fmla="*/ 3349621 w 7500395"/>
              <a:gd name="connsiteY8" fmla="*/ 2229064 h 2268559"/>
              <a:gd name="connsiteX9" fmla="*/ 3640168 w 7500395"/>
              <a:gd name="connsiteY9" fmla="*/ 1622124 h 2268559"/>
              <a:gd name="connsiteX10" fmla="*/ 3801709 w 7500395"/>
              <a:gd name="connsiteY10" fmla="*/ 1905145 h 2268559"/>
              <a:gd name="connsiteX11" fmla="*/ 4153658 w 7500395"/>
              <a:gd name="connsiteY11" fmla="*/ 1670126 h 2268559"/>
              <a:gd name="connsiteX12" fmla="*/ 4338853 w 7500395"/>
              <a:gd name="connsiteY12" fmla="*/ 1140934 h 2268559"/>
              <a:gd name="connsiteX13" fmla="*/ 4643102 w 7500395"/>
              <a:gd name="connsiteY13" fmla="*/ 942486 h 2268559"/>
              <a:gd name="connsiteX14" fmla="*/ 4775384 w 7500395"/>
              <a:gd name="connsiteY14" fmla="*/ 426524 h 2268559"/>
              <a:gd name="connsiteX15" fmla="*/ 4934123 w 7500395"/>
              <a:gd name="connsiteY15" fmla="*/ 3170 h 2268559"/>
              <a:gd name="connsiteX16" fmla="*/ 5145774 w 7500395"/>
              <a:gd name="connsiteY16" fmla="*/ 651431 h 2268559"/>
              <a:gd name="connsiteX17" fmla="*/ 5397110 w 7500395"/>
              <a:gd name="connsiteY17" fmla="*/ 161928 h 2268559"/>
              <a:gd name="connsiteX18" fmla="*/ 5450023 w 7500395"/>
              <a:gd name="connsiteY18" fmla="*/ 942486 h 2268559"/>
              <a:gd name="connsiteX19" fmla="*/ 5621989 w 7500395"/>
              <a:gd name="connsiteY19" fmla="*/ 1498138 h 2268559"/>
              <a:gd name="connsiteX20" fmla="*/ 5846869 w 7500395"/>
              <a:gd name="connsiteY20" fmla="*/ 1842113 h 2268559"/>
              <a:gd name="connsiteX21" fmla="*/ 6098205 w 7500395"/>
              <a:gd name="connsiteY21" fmla="*/ 1140934 h 2268559"/>
              <a:gd name="connsiteX22" fmla="*/ 6534736 w 7500395"/>
              <a:gd name="connsiteY22" fmla="*/ 1828883 h 2268559"/>
              <a:gd name="connsiteX23" fmla="*/ 7050636 w 7500395"/>
              <a:gd name="connsiteY23" fmla="*/ 386835 h 2268559"/>
              <a:gd name="connsiteX24" fmla="*/ 7500395 w 7500395"/>
              <a:gd name="connsiteY24" fmla="*/ 2040560 h 2268559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238284"/>
              <a:gd name="connsiteX1" fmla="*/ 199639 w 7500395"/>
              <a:gd name="connsiteY1" fmla="*/ 1703507 h 2238284"/>
              <a:gd name="connsiteX2" fmla="*/ 396847 w 7500395"/>
              <a:gd name="connsiteY2" fmla="*/ 1881987 h 2238284"/>
              <a:gd name="connsiteX3" fmla="*/ 679501 w 7500395"/>
              <a:gd name="connsiteY3" fmla="*/ 1763959 h 2238284"/>
              <a:gd name="connsiteX4" fmla="*/ 1327309 w 7500395"/>
              <a:gd name="connsiteY4" fmla="*/ 1455202 h 2238284"/>
              <a:gd name="connsiteX5" fmla="*/ 2082827 w 7500395"/>
              <a:gd name="connsiteY5" fmla="*/ 1057455 h 2238284"/>
              <a:gd name="connsiteX6" fmla="*/ 2709113 w 7500395"/>
              <a:gd name="connsiteY6" fmla="*/ 657148 h 2238284"/>
              <a:gd name="connsiteX7" fmla="*/ 3293363 w 7500395"/>
              <a:gd name="connsiteY7" fmla="*/ 298029 h 2238284"/>
              <a:gd name="connsiteX8" fmla="*/ 3264954 w 7500395"/>
              <a:gd name="connsiteY8" fmla="*/ 2102064 h 2238284"/>
              <a:gd name="connsiteX9" fmla="*/ 366390 w 7500395"/>
              <a:gd name="connsiteY9" fmla="*/ 2087791 h 2238284"/>
              <a:gd name="connsiteX10" fmla="*/ 3801709 w 7500395"/>
              <a:gd name="connsiteY10" fmla="*/ 1905145 h 2238284"/>
              <a:gd name="connsiteX11" fmla="*/ 4153658 w 7500395"/>
              <a:gd name="connsiteY11" fmla="*/ 1670126 h 2238284"/>
              <a:gd name="connsiteX12" fmla="*/ 4338853 w 7500395"/>
              <a:gd name="connsiteY12" fmla="*/ 1140934 h 2238284"/>
              <a:gd name="connsiteX13" fmla="*/ 4643102 w 7500395"/>
              <a:gd name="connsiteY13" fmla="*/ 942486 h 2238284"/>
              <a:gd name="connsiteX14" fmla="*/ 4775384 w 7500395"/>
              <a:gd name="connsiteY14" fmla="*/ 426524 h 2238284"/>
              <a:gd name="connsiteX15" fmla="*/ 4934123 w 7500395"/>
              <a:gd name="connsiteY15" fmla="*/ 3170 h 2238284"/>
              <a:gd name="connsiteX16" fmla="*/ 5145774 w 7500395"/>
              <a:gd name="connsiteY16" fmla="*/ 651431 h 2238284"/>
              <a:gd name="connsiteX17" fmla="*/ 5397110 w 7500395"/>
              <a:gd name="connsiteY17" fmla="*/ 161928 h 2238284"/>
              <a:gd name="connsiteX18" fmla="*/ 5450023 w 7500395"/>
              <a:gd name="connsiteY18" fmla="*/ 942486 h 2238284"/>
              <a:gd name="connsiteX19" fmla="*/ 5621989 w 7500395"/>
              <a:gd name="connsiteY19" fmla="*/ 1498138 h 2238284"/>
              <a:gd name="connsiteX20" fmla="*/ 5846869 w 7500395"/>
              <a:gd name="connsiteY20" fmla="*/ 1842113 h 2238284"/>
              <a:gd name="connsiteX21" fmla="*/ 6098205 w 7500395"/>
              <a:gd name="connsiteY21" fmla="*/ 1140934 h 2238284"/>
              <a:gd name="connsiteX22" fmla="*/ 6534736 w 7500395"/>
              <a:gd name="connsiteY22" fmla="*/ 1828883 h 2238284"/>
              <a:gd name="connsiteX23" fmla="*/ 7050636 w 7500395"/>
              <a:gd name="connsiteY23" fmla="*/ 386835 h 2238284"/>
              <a:gd name="connsiteX24" fmla="*/ 7500395 w 7500395"/>
              <a:gd name="connsiteY24" fmla="*/ 2040560 h 2238284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396847 w 7500395"/>
              <a:gd name="connsiteY2" fmla="*/ 1881987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213403 w 7500395"/>
              <a:gd name="connsiteY2" fmla="*/ 1980765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21357 w 7521752"/>
              <a:gd name="connsiteY0" fmla="*/ 2040560 h 2123930"/>
              <a:gd name="connsiteX1" fmla="*/ 220996 w 7521752"/>
              <a:gd name="connsiteY1" fmla="*/ 1703507 h 2123930"/>
              <a:gd name="connsiteX2" fmla="*/ 234760 w 7521752"/>
              <a:gd name="connsiteY2" fmla="*/ 1980765 h 2123930"/>
              <a:gd name="connsiteX3" fmla="*/ 700858 w 7521752"/>
              <a:gd name="connsiteY3" fmla="*/ 1763959 h 2123930"/>
              <a:gd name="connsiteX4" fmla="*/ 1348666 w 7521752"/>
              <a:gd name="connsiteY4" fmla="*/ 1455202 h 2123930"/>
              <a:gd name="connsiteX5" fmla="*/ 2104184 w 7521752"/>
              <a:gd name="connsiteY5" fmla="*/ 1057455 h 2123930"/>
              <a:gd name="connsiteX6" fmla="*/ 2730470 w 7521752"/>
              <a:gd name="connsiteY6" fmla="*/ 657148 h 2123930"/>
              <a:gd name="connsiteX7" fmla="*/ 3314720 w 7521752"/>
              <a:gd name="connsiteY7" fmla="*/ 298029 h 2123930"/>
              <a:gd name="connsiteX8" fmla="*/ 407644 w 7521752"/>
              <a:gd name="connsiteY8" fmla="*/ 1932731 h 2123930"/>
              <a:gd name="connsiteX9" fmla="*/ 387747 w 7521752"/>
              <a:gd name="connsiteY9" fmla="*/ 2087791 h 2123930"/>
              <a:gd name="connsiteX10" fmla="*/ 3823066 w 7521752"/>
              <a:gd name="connsiteY10" fmla="*/ 1905145 h 2123930"/>
              <a:gd name="connsiteX11" fmla="*/ 4175015 w 7521752"/>
              <a:gd name="connsiteY11" fmla="*/ 1670126 h 2123930"/>
              <a:gd name="connsiteX12" fmla="*/ 4360210 w 7521752"/>
              <a:gd name="connsiteY12" fmla="*/ 1140934 h 2123930"/>
              <a:gd name="connsiteX13" fmla="*/ 4664459 w 7521752"/>
              <a:gd name="connsiteY13" fmla="*/ 942486 h 2123930"/>
              <a:gd name="connsiteX14" fmla="*/ 4796741 w 7521752"/>
              <a:gd name="connsiteY14" fmla="*/ 426524 h 2123930"/>
              <a:gd name="connsiteX15" fmla="*/ 4955480 w 7521752"/>
              <a:gd name="connsiteY15" fmla="*/ 3170 h 2123930"/>
              <a:gd name="connsiteX16" fmla="*/ 5167131 w 7521752"/>
              <a:gd name="connsiteY16" fmla="*/ 651431 h 2123930"/>
              <a:gd name="connsiteX17" fmla="*/ 5418467 w 7521752"/>
              <a:gd name="connsiteY17" fmla="*/ 161928 h 2123930"/>
              <a:gd name="connsiteX18" fmla="*/ 5471380 w 7521752"/>
              <a:gd name="connsiteY18" fmla="*/ 942486 h 2123930"/>
              <a:gd name="connsiteX19" fmla="*/ 5643346 w 7521752"/>
              <a:gd name="connsiteY19" fmla="*/ 1498138 h 2123930"/>
              <a:gd name="connsiteX20" fmla="*/ 5868226 w 7521752"/>
              <a:gd name="connsiteY20" fmla="*/ 1842113 h 2123930"/>
              <a:gd name="connsiteX21" fmla="*/ 6119562 w 7521752"/>
              <a:gd name="connsiteY21" fmla="*/ 1140934 h 2123930"/>
              <a:gd name="connsiteX22" fmla="*/ 6556093 w 7521752"/>
              <a:gd name="connsiteY22" fmla="*/ 1828883 h 2123930"/>
              <a:gd name="connsiteX23" fmla="*/ 7071993 w 7521752"/>
              <a:gd name="connsiteY23" fmla="*/ 386835 h 2123930"/>
              <a:gd name="connsiteX24" fmla="*/ 7521752 w 7521752"/>
              <a:gd name="connsiteY24" fmla="*/ 2040560 h 2123930"/>
              <a:gd name="connsiteX0" fmla="*/ 21357 w 7521752"/>
              <a:gd name="connsiteY0" fmla="*/ 2040560 h 2123930"/>
              <a:gd name="connsiteX1" fmla="*/ 234760 w 7521752"/>
              <a:gd name="connsiteY1" fmla="*/ 1980765 h 2123930"/>
              <a:gd name="connsiteX2" fmla="*/ 700858 w 7521752"/>
              <a:gd name="connsiteY2" fmla="*/ 1763959 h 2123930"/>
              <a:gd name="connsiteX3" fmla="*/ 1348666 w 7521752"/>
              <a:gd name="connsiteY3" fmla="*/ 1455202 h 2123930"/>
              <a:gd name="connsiteX4" fmla="*/ 2104184 w 7521752"/>
              <a:gd name="connsiteY4" fmla="*/ 1057455 h 2123930"/>
              <a:gd name="connsiteX5" fmla="*/ 2730470 w 7521752"/>
              <a:gd name="connsiteY5" fmla="*/ 657148 h 2123930"/>
              <a:gd name="connsiteX6" fmla="*/ 3314720 w 7521752"/>
              <a:gd name="connsiteY6" fmla="*/ 298029 h 2123930"/>
              <a:gd name="connsiteX7" fmla="*/ 407644 w 7521752"/>
              <a:gd name="connsiteY7" fmla="*/ 1932731 h 2123930"/>
              <a:gd name="connsiteX8" fmla="*/ 387747 w 7521752"/>
              <a:gd name="connsiteY8" fmla="*/ 2087791 h 2123930"/>
              <a:gd name="connsiteX9" fmla="*/ 3823066 w 7521752"/>
              <a:gd name="connsiteY9" fmla="*/ 1905145 h 2123930"/>
              <a:gd name="connsiteX10" fmla="*/ 4175015 w 7521752"/>
              <a:gd name="connsiteY10" fmla="*/ 1670126 h 2123930"/>
              <a:gd name="connsiteX11" fmla="*/ 4360210 w 7521752"/>
              <a:gd name="connsiteY11" fmla="*/ 1140934 h 2123930"/>
              <a:gd name="connsiteX12" fmla="*/ 4664459 w 7521752"/>
              <a:gd name="connsiteY12" fmla="*/ 942486 h 2123930"/>
              <a:gd name="connsiteX13" fmla="*/ 4796741 w 7521752"/>
              <a:gd name="connsiteY13" fmla="*/ 426524 h 2123930"/>
              <a:gd name="connsiteX14" fmla="*/ 4955480 w 7521752"/>
              <a:gd name="connsiteY14" fmla="*/ 3170 h 2123930"/>
              <a:gd name="connsiteX15" fmla="*/ 5167131 w 7521752"/>
              <a:gd name="connsiteY15" fmla="*/ 651431 h 2123930"/>
              <a:gd name="connsiteX16" fmla="*/ 5418467 w 7521752"/>
              <a:gd name="connsiteY16" fmla="*/ 161928 h 2123930"/>
              <a:gd name="connsiteX17" fmla="*/ 5471380 w 7521752"/>
              <a:gd name="connsiteY17" fmla="*/ 942486 h 2123930"/>
              <a:gd name="connsiteX18" fmla="*/ 5643346 w 7521752"/>
              <a:gd name="connsiteY18" fmla="*/ 1498138 h 2123930"/>
              <a:gd name="connsiteX19" fmla="*/ 5868226 w 7521752"/>
              <a:gd name="connsiteY19" fmla="*/ 1842113 h 2123930"/>
              <a:gd name="connsiteX20" fmla="*/ 6119562 w 7521752"/>
              <a:gd name="connsiteY20" fmla="*/ 1140934 h 2123930"/>
              <a:gd name="connsiteX21" fmla="*/ 6556093 w 7521752"/>
              <a:gd name="connsiteY21" fmla="*/ 1828883 h 2123930"/>
              <a:gd name="connsiteX22" fmla="*/ 7071993 w 7521752"/>
              <a:gd name="connsiteY22" fmla="*/ 386835 h 2123930"/>
              <a:gd name="connsiteX23" fmla="*/ 7521752 w 7521752"/>
              <a:gd name="connsiteY23" fmla="*/ 2040560 h 2123930"/>
              <a:gd name="connsiteX0" fmla="*/ 234760 w 7521752"/>
              <a:gd name="connsiteY0" fmla="*/ 1980765 h 2123930"/>
              <a:gd name="connsiteX1" fmla="*/ 700858 w 7521752"/>
              <a:gd name="connsiteY1" fmla="*/ 1763959 h 2123930"/>
              <a:gd name="connsiteX2" fmla="*/ 1348666 w 7521752"/>
              <a:gd name="connsiteY2" fmla="*/ 1455202 h 2123930"/>
              <a:gd name="connsiteX3" fmla="*/ 2104184 w 7521752"/>
              <a:gd name="connsiteY3" fmla="*/ 1057455 h 2123930"/>
              <a:gd name="connsiteX4" fmla="*/ 2730470 w 7521752"/>
              <a:gd name="connsiteY4" fmla="*/ 657148 h 2123930"/>
              <a:gd name="connsiteX5" fmla="*/ 3314720 w 7521752"/>
              <a:gd name="connsiteY5" fmla="*/ 298029 h 2123930"/>
              <a:gd name="connsiteX6" fmla="*/ 407644 w 7521752"/>
              <a:gd name="connsiteY6" fmla="*/ 1932731 h 2123930"/>
              <a:gd name="connsiteX7" fmla="*/ 387747 w 7521752"/>
              <a:gd name="connsiteY7" fmla="*/ 2087791 h 2123930"/>
              <a:gd name="connsiteX8" fmla="*/ 3823066 w 7521752"/>
              <a:gd name="connsiteY8" fmla="*/ 1905145 h 2123930"/>
              <a:gd name="connsiteX9" fmla="*/ 4175015 w 7521752"/>
              <a:gd name="connsiteY9" fmla="*/ 1670126 h 2123930"/>
              <a:gd name="connsiteX10" fmla="*/ 4360210 w 7521752"/>
              <a:gd name="connsiteY10" fmla="*/ 1140934 h 2123930"/>
              <a:gd name="connsiteX11" fmla="*/ 4664459 w 7521752"/>
              <a:gd name="connsiteY11" fmla="*/ 942486 h 2123930"/>
              <a:gd name="connsiteX12" fmla="*/ 4796741 w 7521752"/>
              <a:gd name="connsiteY12" fmla="*/ 426524 h 2123930"/>
              <a:gd name="connsiteX13" fmla="*/ 4955480 w 7521752"/>
              <a:gd name="connsiteY13" fmla="*/ 3170 h 2123930"/>
              <a:gd name="connsiteX14" fmla="*/ 5167131 w 7521752"/>
              <a:gd name="connsiteY14" fmla="*/ 651431 h 2123930"/>
              <a:gd name="connsiteX15" fmla="*/ 5418467 w 7521752"/>
              <a:gd name="connsiteY15" fmla="*/ 161928 h 2123930"/>
              <a:gd name="connsiteX16" fmla="*/ 5471380 w 7521752"/>
              <a:gd name="connsiteY16" fmla="*/ 942486 h 2123930"/>
              <a:gd name="connsiteX17" fmla="*/ 5643346 w 7521752"/>
              <a:gd name="connsiteY17" fmla="*/ 1498138 h 2123930"/>
              <a:gd name="connsiteX18" fmla="*/ 5868226 w 7521752"/>
              <a:gd name="connsiteY18" fmla="*/ 1842113 h 2123930"/>
              <a:gd name="connsiteX19" fmla="*/ 6119562 w 7521752"/>
              <a:gd name="connsiteY19" fmla="*/ 1140934 h 2123930"/>
              <a:gd name="connsiteX20" fmla="*/ 6556093 w 7521752"/>
              <a:gd name="connsiteY20" fmla="*/ 1828883 h 2123930"/>
              <a:gd name="connsiteX21" fmla="*/ 7071993 w 7521752"/>
              <a:gd name="connsiteY21" fmla="*/ 386835 h 2123930"/>
              <a:gd name="connsiteX22" fmla="*/ 7521752 w 7521752"/>
              <a:gd name="connsiteY22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175015 w 7521752"/>
              <a:gd name="connsiteY8" fmla="*/ 1670126 h 2123930"/>
              <a:gd name="connsiteX9" fmla="*/ 4360210 w 7521752"/>
              <a:gd name="connsiteY9" fmla="*/ 1140934 h 2123930"/>
              <a:gd name="connsiteX10" fmla="*/ 4664459 w 7521752"/>
              <a:gd name="connsiteY10" fmla="*/ 942486 h 2123930"/>
              <a:gd name="connsiteX11" fmla="*/ 4796741 w 7521752"/>
              <a:gd name="connsiteY11" fmla="*/ 426524 h 2123930"/>
              <a:gd name="connsiteX12" fmla="*/ 4955480 w 7521752"/>
              <a:gd name="connsiteY12" fmla="*/ 3170 h 2123930"/>
              <a:gd name="connsiteX13" fmla="*/ 5167131 w 7521752"/>
              <a:gd name="connsiteY13" fmla="*/ 651431 h 2123930"/>
              <a:gd name="connsiteX14" fmla="*/ 5418467 w 7521752"/>
              <a:gd name="connsiteY14" fmla="*/ 161928 h 2123930"/>
              <a:gd name="connsiteX15" fmla="*/ 5471380 w 7521752"/>
              <a:gd name="connsiteY15" fmla="*/ 942486 h 2123930"/>
              <a:gd name="connsiteX16" fmla="*/ 5643346 w 7521752"/>
              <a:gd name="connsiteY16" fmla="*/ 1498138 h 2123930"/>
              <a:gd name="connsiteX17" fmla="*/ 5868226 w 7521752"/>
              <a:gd name="connsiteY17" fmla="*/ 1842113 h 2123930"/>
              <a:gd name="connsiteX18" fmla="*/ 6119562 w 7521752"/>
              <a:gd name="connsiteY18" fmla="*/ 1140934 h 2123930"/>
              <a:gd name="connsiteX19" fmla="*/ 6556093 w 7521752"/>
              <a:gd name="connsiteY19" fmla="*/ 1828883 h 2123930"/>
              <a:gd name="connsiteX20" fmla="*/ 7071993 w 7521752"/>
              <a:gd name="connsiteY20" fmla="*/ 386835 h 2123930"/>
              <a:gd name="connsiteX21" fmla="*/ 7521752 w 7521752"/>
              <a:gd name="connsiteY21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360210 w 7521752"/>
              <a:gd name="connsiteY8" fmla="*/ 1140934 h 2123930"/>
              <a:gd name="connsiteX9" fmla="*/ 4664459 w 7521752"/>
              <a:gd name="connsiteY9" fmla="*/ 942486 h 2123930"/>
              <a:gd name="connsiteX10" fmla="*/ 4796741 w 7521752"/>
              <a:gd name="connsiteY10" fmla="*/ 426524 h 2123930"/>
              <a:gd name="connsiteX11" fmla="*/ 4955480 w 7521752"/>
              <a:gd name="connsiteY11" fmla="*/ 3170 h 2123930"/>
              <a:gd name="connsiteX12" fmla="*/ 5167131 w 7521752"/>
              <a:gd name="connsiteY12" fmla="*/ 651431 h 2123930"/>
              <a:gd name="connsiteX13" fmla="*/ 5418467 w 7521752"/>
              <a:gd name="connsiteY13" fmla="*/ 161928 h 2123930"/>
              <a:gd name="connsiteX14" fmla="*/ 5471380 w 7521752"/>
              <a:gd name="connsiteY14" fmla="*/ 942486 h 2123930"/>
              <a:gd name="connsiteX15" fmla="*/ 5643346 w 7521752"/>
              <a:gd name="connsiteY15" fmla="*/ 1498138 h 2123930"/>
              <a:gd name="connsiteX16" fmla="*/ 5868226 w 7521752"/>
              <a:gd name="connsiteY16" fmla="*/ 1842113 h 2123930"/>
              <a:gd name="connsiteX17" fmla="*/ 6119562 w 7521752"/>
              <a:gd name="connsiteY17" fmla="*/ 1140934 h 2123930"/>
              <a:gd name="connsiteX18" fmla="*/ 6556093 w 7521752"/>
              <a:gd name="connsiteY18" fmla="*/ 1828883 h 2123930"/>
              <a:gd name="connsiteX19" fmla="*/ 7071993 w 7521752"/>
              <a:gd name="connsiteY19" fmla="*/ 386835 h 2123930"/>
              <a:gd name="connsiteX20" fmla="*/ 7521752 w 7521752"/>
              <a:gd name="connsiteY20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664459 w 7521752"/>
              <a:gd name="connsiteY8" fmla="*/ 942486 h 2123930"/>
              <a:gd name="connsiteX9" fmla="*/ 4796741 w 7521752"/>
              <a:gd name="connsiteY9" fmla="*/ 426524 h 2123930"/>
              <a:gd name="connsiteX10" fmla="*/ 4955480 w 7521752"/>
              <a:gd name="connsiteY10" fmla="*/ 3170 h 2123930"/>
              <a:gd name="connsiteX11" fmla="*/ 5167131 w 7521752"/>
              <a:gd name="connsiteY11" fmla="*/ 651431 h 2123930"/>
              <a:gd name="connsiteX12" fmla="*/ 5418467 w 7521752"/>
              <a:gd name="connsiteY12" fmla="*/ 161928 h 2123930"/>
              <a:gd name="connsiteX13" fmla="*/ 5471380 w 7521752"/>
              <a:gd name="connsiteY13" fmla="*/ 942486 h 2123930"/>
              <a:gd name="connsiteX14" fmla="*/ 5643346 w 7521752"/>
              <a:gd name="connsiteY14" fmla="*/ 1498138 h 2123930"/>
              <a:gd name="connsiteX15" fmla="*/ 5868226 w 7521752"/>
              <a:gd name="connsiteY15" fmla="*/ 1842113 h 2123930"/>
              <a:gd name="connsiteX16" fmla="*/ 6119562 w 7521752"/>
              <a:gd name="connsiteY16" fmla="*/ 1140934 h 2123930"/>
              <a:gd name="connsiteX17" fmla="*/ 6556093 w 7521752"/>
              <a:gd name="connsiteY17" fmla="*/ 1828883 h 2123930"/>
              <a:gd name="connsiteX18" fmla="*/ 7071993 w 7521752"/>
              <a:gd name="connsiteY18" fmla="*/ 386835 h 2123930"/>
              <a:gd name="connsiteX19" fmla="*/ 7521752 w 7521752"/>
              <a:gd name="connsiteY19" fmla="*/ 2040560 h 2123930"/>
              <a:gd name="connsiteX0" fmla="*/ 700858 w 7521752"/>
              <a:gd name="connsiteY0" fmla="*/ 1766609 h 2126580"/>
              <a:gd name="connsiteX1" fmla="*/ 1348666 w 7521752"/>
              <a:gd name="connsiteY1" fmla="*/ 1457852 h 2126580"/>
              <a:gd name="connsiteX2" fmla="*/ 2104184 w 7521752"/>
              <a:gd name="connsiteY2" fmla="*/ 1060105 h 2126580"/>
              <a:gd name="connsiteX3" fmla="*/ 2730470 w 7521752"/>
              <a:gd name="connsiteY3" fmla="*/ 659798 h 2126580"/>
              <a:gd name="connsiteX4" fmla="*/ 3314720 w 7521752"/>
              <a:gd name="connsiteY4" fmla="*/ 300679 h 2126580"/>
              <a:gd name="connsiteX5" fmla="*/ 407644 w 7521752"/>
              <a:gd name="connsiteY5" fmla="*/ 1935381 h 2126580"/>
              <a:gd name="connsiteX6" fmla="*/ 387747 w 7521752"/>
              <a:gd name="connsiteY6" fmla="*/ 2090441 h 2126580"/>
              <a:gd name="connsiteX7" fmla="*/ 3823066 w 7521752"/>
              <a:gd name="connsiteY7" fmla="*/ 1907795 h 2126580"/>
              <a:gd name="connsiteX8" fmla="*/ 4796741 w 7521752"/>
              <a:gd name="connsiteY8" fmla="*/ 429174 h 2126580"/>
              <a:gd name="connsiteX9" fmla="*/ 4955480 w 7521752"/>
              <a:gd name="connsiteY9" fmla="*/ 5820 h 2126580"/>
              <a:gd name="connsiteX10" fmla="*/ 5167131 w 7521752"/>
              <a:gd name="connsiteY10" fmla="*/ 654081 h 2126580"/>
              <a:gd name="connsiteX11" fmla="*/ 5418467 w 7521752"/>
              <a:gd name="connsiteY11" fmla="*/ 164578 h 2126580"/>
              <a:gd name="connsiteX12" fmla="*/ 5471380 w 7521752"/>
              <a:gd name="connsiteY12" fmla="*/ 945136 h 2126580"/>
              <a:gd name="connsiteX13" fmla="*/ 5643346 w 7521752"/>
              <a:gd name="connsiteY13" fmla="*/ 1500788 h 2126580"/>
              <a:gd name="connsiteX14" fmla="*/ 5868226 w 7521752"/>
              <a:gd name="connsiteY14" fmla="*/ 1844763 h 2126580"/>
              <a:gd name="connsiteX15" fmla="*/ 6119562 w 7521752"/>
              <a:gd name="connsiteY15" fmla="*/ 1143584 h 2126580"/>
              <a:gd name="connsiteX16" fmla="*/ 6556093 w 7521752"/>
              <a:gd name="connsiteY16" fmla="*/ 1831533 h 2126580"/>
              <a:gd name="connsiteX17" fmla="*/ 7071993 w 7521752"/>
              <a:gd name="connsiteY17" fmla="*/ 389485 h 2126580"/>
              <a:gd name="connsiteX18" fmla="*/ 7521752 w 7521752"/>
              <a:gd name="connsiteY18" fmla="*/ 2043210 h 2126580"/>
              <a:gd name="connsiteX0" fmla="*/ 700858 w 7521752"/>
              <a:gd name="connsiteY0" fmla="*/ 1794461 h 2155583"/>
              <a:gd name="connsiteX1" fmla="*/ 1348666 w 7521752"/>
              <a:gd name="connsiteY1" fmla="*/ 1485704 h 2155583"/>
              <a:gd name="connsiteX2" fmla="*/ 2104184 w 7521752"/>
              <a:gd name="connsiteY2" fmla="*/ 1087957 h 2155583"/>
              <a:gd name="connsiteX3" fmla="*/ 2730470 w 7521752"/>
              <a:gd name="connsiteY3" fmla="*/ 687650 h 2155583"/>
              <a:gd name="connsiteX4" fmla="*/ 3314720 w 7521752"/>
              <a:gd name="connsiteY4" fmla="*/ 328531 h 2155583"/>
              <a:gd name="connsiteX5" fmla="*/ 407644 w 7521752"/>
              <a:gd name="connsiteY5" fmla="*/ 1963233 h 2155583"/>
              <a:gd name="connsiteX6" fmla="*/ 387747 w 7521752"/>
              <a:gd name="connsiteY6" fmla="*/ 2118293 h 2155583"/>
              <a:gd name="connsiteX7" fmla="*/ 3823066 w 7521752"/>
              <a:gd name="connsiteY7" fmla="*/ 1935647 h 2155583"/>
              <a:gd name="connsiteX8" fmla="*/ 4955480 w 7521752"/>
              <a:gd name="connsiteY8" fmla="*/ 33672 h 2155583"/>
              <a:gd name="connsiteX9" fmla="*/ 5167131 w 7521752"/>
              <a:gd name="connsiteY9" fmla="*/ 681933 h 2155583"/>
              <a:gd name="connsiteX10" fmla="*/ 5418467 w 7521752"/>
              <a:gd name="connsiteY10" fmla="*/ 192430 h 2155583"/>
              <a:gd name="connsiteX11" fmla="*/ 5471380 w 7521752"/>
              <a:gd name="connsiteY11" fmla="*/ 972988 h 2155583"/>
              <a:gd name="connsiteX12" fmla="*/ 5643346 w 7521752"/>
              <a:gd name="connsiteY12" fmla="*/ 1528640 h 2155583"/>
              <a:gd name="connsiteX13" fmla="*/ 5868226 w 7521752"/>
              <a:gd name="connsiteY13" fmla="*/ 1872615 h 2155583"/>
              <a:gd name="connsiteX14" fmla="*/ 6119562 w 7521752"/>
              <a:gd name="connsiteY14" fmla="*/ 1171436 h 2155583"/>
              <a:gd name="connsiteX15" fmla="*/ 6556093 w 7521752"/>
              <a:gd name="connsiteY15" fmla="*/ 1859385 h 2155583"/>
              <a:gd name="connsiteX16" fmla="*/ 7071993 w 7521752"/>
              <a:gd name="connsiteY16" fmla="*/ 417337 h 2155583"/>
              <a:gd name="connsiteX17" fmla="*/ 7521752 w 7521752"/>
              <a:gd name="connsiteY17" fmla="*/ 2071062 h 2155583"/>
              <a:gd name="connsiteX0" fmla="*/ 700858 w 7521752"/>
              <a:gd name="connsiteY0" fmla="*/ 1608141 h 1968112"/>
              <a:gd name="connsiteX1" fmla="*/ 1348666 w 7521752"/>
              <a:gd name="connsiteY1" fmla="*/ 1299384 h 1968112"/>
              <a:gd name="connsiteX2" fmla="*/ 2104184 w 7521752"/>
              <a:gd name="connsiteY2" fmla="*/ 901637 h 1968112"/>
              <a:gd name="connsiteX3" fmla="*/ 2730470 w 7521752"/>
              <a:gd name="connsiteY3" fmla="*/ 501330 h 1968112"/>
              <a:gd name="connsiteX4" fmla="*/ 3314720 w 7521752"/>
              <a:gd name="connsiteY4" fmla="*/ 142211 h 1968112"/>
              <a:gd name="connsiteX5" fmla="*/ 407644 w 7521752"/>
              <a:gd name="connsiteY5" fmla="*/ 1776913 h 1968112"/>
              <a:gd name="connsiteX6" fmla="*/ 387747 w 7521752"/>
              <a:gd name="connsiteY6" fmla="*/ 1931973 h 1968112"/>
              <a:gd name="connsiteX7" fmla="*/ 3823066 w 7521752"/>
              <a:gd name="connsiteY7" fmla="*/ 1749327 h 1968112"/>
              <a:gd name="connsiteX8" fmla="*/ 5167131 w 7521752"/>
              <a:gd name="connsiteY8" fmla="*/ 495613 h 1968112"/>
              <a:gd name="connsiteX9" fmla="*/ 5418467 w 7521752"/>
              <a:gd name="connsiteY9" fmla="*/ 6110 h 1968112"/>
              <a:gd name="connsiteX10" fmla="*/ 5471380 w 7521752"/>
              <a:gd name="connsiteY10" fmla="*/ 786668 h 1968112"/>
              <a:gd name="connsiteX11" fmla="*/ 5643346 w 7521752"/>
              <a:gd name="connsiteY11" fmla="*/ 1342320 h 1968112"/>
              <a:gd name="connsiteX12" fmla="*/ 5868226 w 7521752"/>
              <a:gd name="connsiteY12" fmla="*/ 1686295 h 1968112"/>
              <a:gd name="connsiteX13" fmla="*/ 6119562 w 7521752"/>
              <a:gd name="connsiteY13" fmla="*/ 985116 h 1968112"/>
              <a:gd name="connsiteX14" fmla="*/ 6556093 w 7521752"/>
              <a:gd name="connsiteY14" fmla="*/ 1673065 h 1968112"/>
              <a:gd name="connsiteX15" fmla="*/ 7071993 w 7521752"/>
              <a:gd name="connsiteY15" fmla="*/ 231017 h 1968112"/>
              <a:gd name="connsiteX16" fmla="*/ 7521752 w 7521752"/>
              <a:gd name="connsiteY16" fmla="*/ 1884742 h 1968112"/>
              <a:gd name="connsiteX0" fmla="*/ 700858 w 7521752"/>
              <a:gd name="connsiteY0" fmla="*/ 1625178 h 1985149"/>
              <a:gd name="connsiteX1" fmla="*/ 1348666 w 7521752"/>
              <a:gd name="connsiteY1" fmla="*/ 1316421 h 1985149"/>
              <a:gd name="connsiteX2" fmla="*/ 2104184 w 7521752"/>
              <a:gd name="connsiteY2" fmla="*/ 918674 h 1985149"/>
              <a:gd name="connsiteX3" fmla="*/ 2730470 w 7521752"/>
              <a:gd name="connsiteY3" fmla="*/ 518367 h 1985149"/>
              <a:gd name="connsiteX4" fmla="*/ 3314720 w 7521752"/>
              <a:gd name="connsiteY4" fmla="*/ 159248 h 1985149"/>
              <a:gd name="connsiteX5" fmla="*/ 407644 w 7521752"/>
              <a:gd name="connsiteY5" fmla="*/ 1793950 h 1985149"/>
              <a:gd name="connsiteX6" fmla="*/ 387747 w 7521752"/>
              <a:gd name="connsiteY6" fmla="*/ 1949010 h 1985149"/>
              <a:gd name="connsiteX7" fmla="*/ 3823066 w 7521752"/>
              <a:gd name="connsiteY7" fmla="*/ 1766364 h 1985149"/>
              <a:gd name="connsiteX8" fmla="*/ 5418467 w 7521752"/>
              <a:gd name="connsiteY8" fmla="*/ 23147 h 1985149"/>
              <a:gd name="connsiteX9" fmla="*/ 5471380 w 7521752"/>
              <a:gd name="connsiteY9" fmla="*/ 803705 h 1985149"/>
              <a:gd name="connsiteX10" fmla="*/ 5643346 w 7521752"/>
              <a:gd name="connsiteY10" fmla="*/ 1359357 h 1985149"/>
              <a:gd name="connsiteX11" fmla="*/ 5868226 w 7521752"/>
              <a:gd name="connsiteY11" fmla="*/ 1703332 h 1985149"/>
              <a:gd name="connsiteX12" fmla="*/ 6119562 w 7521752"/>
              <a:gd name="connsiteY12" fmla="*/ 1002153 h 1985149"/>
              <a:gd name="connsiteX13" fmla="*/ 6556093 w 7521752"/>
              <a:gd name="connsiteY13" fmla="*/ 1690102 h 1985149"/>
              <a:gd name="connsiteX14" fmla="*/ 7071993 w 7521752"/>
              <a:gd name="connsiteY14" fmla="*/ 248054 h 1985149"/>
              <a:gd name="connsiteX15" fmla="*/ 7521752 w 7521752"/>
              <a:gd name="connsiteY15" fmla="*/ 1901779 h 1985149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471380 w 7521752"/>
              <a:gd name="connsiteY8" fmla="*/ 701108 h 1882552"/>
              <a:gd name="connsiteX9" fmla="*/ 5643346 w 7521752"/>
              <a:gd name="connsiteY9" fmla="*/ 1256760 h 1882552"/>
              <a:gd name="connsiteX10" fmla="*/ 5868226 w 7521752"/>
              <a:gd name="connsiteY10" fmla="*/ 1600735 h 1882552"/>
              <a:gd name="connsiteX11" fmla="*/ 6119562 w 7521752"/>
              <a:gd name="connsiteY11" fmla="*/ 899556 h 1882552"/>
              <a:gd name="connsiteX12" fmla="*/ 6556093 w 7521752"/>
              <a:gd name="connsiteY12" fmla="*/ 1587505 h 1882552"/>
              <a:gd name="connsiteX13" fmla="*/ 7071993 w 7521752"/>
              <a:gd name="connsiteY13" fmla="*/ 145457 h 1882552"/>
              <a:gd name="connsiteX14" fmla="*/ 7521752 w 7521752"/>
              <a:gd name="connsiteY14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643346 w 7521752"/>
              <a:gd name="connsiteY8" fmla="*/ 1256760 h 1882552"/>
              <a:gd name="connsiteX9" fmla="*/ 5868226 w 7521752"/>
              <a:gd name="connsiteY9" fmla="*/ 1600735 h 1882552"/>
              <a:gd name="connsiteX10" fmla="*/ 6119562 w 7521752"/>
              <a:gd name="connsiteY10" fmla="*/ 899556 h 1882552"/>
              <a:gd name="connsiteX11" fmla="*/ 6556093 w 7521752"/>
              <a:gd name="connsiteY11" fmla="*/ 1587505 h 1882552"/>
              <a:gd name="connsiteX12" fmla="*/ 7071993 w 7521752"/>
              <a:gd name="connsiteY12" fmla="*/ 145457 h 1882552"/>
              <a:gd name="connsiteX13" fmla="*/ 7521752 w 7521752"/>
              <a:gd name="connsiteY13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868226 w 7521752"/>
              <a:gd name="connsiteY8" fmla="*/ 1600735 h 1882552"/>
              <a:gd name="connsiteX9" fmla="*/ 6119562 w 7521752"/>
              <a:gd name="connsiteY9" fmla="*/ 899556 h 1882552"/>
              <a:gd name="connsiteX10" fmla="*/ 6556093 w 7521752"/>
              <a:gd name="connsiteY10" fmla="*/ 1587505 h 1882552"/>
              <a:gd name="connsiteX11" fmla="*/ 7071993 w 7521752"/>
              <a:gd name="connsiteY11" fmla="*/ 145457 h 1882552"/>
              <a:gd name="connsiteX12" fmla="*/ 7521752 w 7521752"/>
              <a:gd name="connsiteY12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119562 w 7521752"/>
              <a:gd name="connsiteY8" fmla="*/ 899556 h 1882552"/>
              <a:gd name="connsiteX9" fmla="*/ 6556093 w 7521752"/>
              <a:gd name="connsiteY9" fmla="*/ 1587505 h 1882552"/>
              <a:gd name="connsiteX10" fmla="*/ 7071993 w 7521752"/>
              <a:gd name="connsiteY10" fmla="*/ 145457 h 1882552"/>
              <a:gd name="connsiteX11" fmla="*/ 7521752 w 7521752"/>
              <a:gd name="connsiteY11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556093 w 7521752"/>
              <a:gd name="connsiteY8" fmla="*/ 1587505 h 1882552"/>
              <a:gd name="connsiteX9" fmla="*/ 7071993 w 7521752"/>
              <a:gd name="connsiteY9" fmla="*/ 145457 h 1882552"/>
              <a:gd name="connsiteX10" fmla="*/ 7521752 w 7521752"/>
              <a:gd name="connsiteY10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071993 w 7521752"/>
              <a:gd name="connsiteY8" fmla="*/ 145457 h 1882552"/>
              <a:gd name="connsiteX9" fmla="*/ 7521752 w 7521752"/>
              <a:gd name="connsiteY9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521752 w 7521752"/>
              <a:gd name="connsiteY8" fmla="*/ 1799182 h 1882552"/>
              <a:gd name="connsiteX0" fmla="*/ 700858 w 3823066"/>
              <a:gd name="connsiteY0" fmla="*/ 1522581 h 1882552"/>
              <a:gd name="connsiteX1" fmla="*/ 1348666 w 3823066"/>
              <a:gd name="connsiteY1" fmla="*/ 1213824 h 1882552"/>
              <a:gd name="connsiteX2" fmla="*/ 2104184 w 3823066"/>
              <a:gd name="connsiteY2" fmla="*/ 816077 h 1882552"/>
              <a:gd name="connsiteX3" fmla="*/ 2730470 w 3823066"/>
              <a:gd name="connsiteY3" fmla="*/ 415770 h 1882552"/>
              <a:gd name="connsiteX4" fmla="*/ 3314720 w 3823066"/>
              <a:gd name="connsiteY4" fmla="*/ 56651 h 1882552"/>
              <a:gd name="connsiteX5" fmla="*/ 407644 w 3823066"/>
              <a:gd name="connsiteY5" fmla="*/ 1691353 h 1882552"/>
              <a:gd name="connsiteX6" fmla="*/ 387747 w 3823066"/>
              <a:gd name="connsiteY6" fmla="*/ 1846413 h 1882552"/>
              <a:gd name="connsiteX7" fmla="*/ 3823066 w 3823066"/>
              <a:gd name="connsiteY7" fmla="*/ 1663767 h 1882552"/>
              <a:gd name="connsiteX0" fmla="*/ 667044 w 3388213"/>
              <a:gd name="connsiteY0" fmla="*/ 1522581 h 1870212"/>
              <a:gd name="connsiteX1" fmla="*/ 1314852 w 3388213"/>
              <a:gd name="connsiteY1" fmla="*/ 1213824 h 1870212"/>
              <a:gd name="connsiteX2" fmla="*/ 2070370 w 3388213"/>
              <a:gd name="connsiteY2" fmla="*/ 816077 h 1870212"/>
              <a:gd name="connsiteX3" fmla="*/ 2696656 w 3388213"/>
              <a:gd name="connsiteY3" fmla="*/ 415770 h 1870212"/>
              <a:gd name="connsiteX4" fmla="*/ 3280906 w 3388213"/>
              <a:gd name="connsiteY4" fmla="*/ 56651 h 1870212"/>
              <a:gd name="connsiteX5" fmla="*/ 373830 w 3388213"/>
              <a:gd name="connsiteY5" fmla="*/ 1691353 h 1870212"/>
              <a:gd name="connsiteX6" fmla="*/ 353933 w 3388213"/>
              <a:gd name="connsiteY6" fmla="*/ 1846413 h 1870212"/>
              <a:gd name="connsiteX7" fmla="*/ 3267141 w 3388213"/>
              <a:gd name="connsiteY7" fmla="*/ 1861323 h 1870212"/>
              <a:gd name="connsiteX0" fmla="*/ 316957 w 3655473"/>
              <a:gd name="connsiteY0" fmla="*/ 1504788 h 1869710"/>
              <a:gd name="connsiteX1" fmla="*/ 964765 w 3655473"/>
              <a:gd name="connsiteY1" fmla="*/ 1196031 h 1869710"/>
              <a:gd name="connsiteX2" fmla="*/ 1720283 w 3655473"/>
              <a:gd name="connsiteY2" fmla="*/ 798284 h 1869710"/>
              <a:gd name="connsiteX3" fmla="*/ 2346569 w 3655473"/>
              <a:gd name="connsiteY3" fmla="*/ 397977 h 1869710"/>
              <a:gd name="connsiteX4" fmla="*/ 2930819 w 3655473"/>
              <a:gd name="connsiteY4" fmla="*/ 38858 h 1869710"/>
              <a:gd name="connsiteX5" fmla="*/ 3509187 w 3655473"/>
              <a:gd name="connsiteY5" fmla="*/ 1377226 h 1869710"/>
              <a:gd name="connsiteX6" fmla="*/ 3846 w 3655473"/>
              <a:gd name="connsiteY6" fmla="*/ 1828620 h 1869710"/>
              <a:gd name="connsiteX7" fmla="*/ 2917054 w 3655473"/>
              <a:gd name="connsiteY7" fmla="*/ 1843530 h 1869710"/>
              <a:gd name="connsiteX0" fmla="*/ 964208 w 4302724"/>
              <a:gd name="connsiteY0" fmla="*/ 1504788 h 1835571"/>
              <a:gd name="connsiteX1" fmla="*/ 1612016 w 4302724"/>
              <a:gd name="connsiteY1" fmla="*/ 1196031 h 1835571"/>
              <a:gd name="connsiteX2" fmla="*/ 2367534 w 4302724"/>
              <a:gd name="connsiteY2" fmla="*/ 798284 h 1835571"/>
              <a:gd name="connsiteX3" fmla="*/ 2993820 w 4302724"/>
              <a:gd name="connsiteY3" fmla="*/ 397977 h 1835571"/>
              <a:gd name="connsiteX4" fmla="*/ 3578070 w 4302724"/>
              <a:gd name="connsiteY4" fmla="*/ 38858 h 1835571"/>
              <a:gd name="connsiteX5" fmla="*/ 4156438 w 4302724"/>
              <a:gd name="connsiteY5" fmla="*/ 1377226 h 1835571"/>
              <a:gd name="connsiteX6" fmla="*/ 651097 w 4302724"/>
              <a:gd name="connsiteY6" fmla="*/ 1828620 h 1835571"/>
              <a:gd name="connsiteX7" fmla="*/ 699749 w 4302724"/>
              <a:gd name="connsiteY7" fmla="*/ 1660086 h 1835571"/>
              <a:gd name="connsiteX0" fmla="*/ 931385 w 3744636"/>
              <a:gd name="connsiteY0" fmla="*/ 1532318 h 1995313"/>
              <a:gd name="connsiteX1" fmla="*/ 1579193 w 3744636"/>
              <a:gd name="connsiteY1" fmla="*/ 1223561 h 1995313"/>
              <a:gd name="connsiteX2" fmla="*/ 2334711 w 3744636"/>
              <a:gd name="connsiteY2" fmla="*/ 825814 h 1995313"/>
              <a:gd name="connsiteX3" fmla="*/ 2960997 w 3744636"/>
              <a:gd name="connsiteY3" fmla="*/ 425507 h 1995313"/>
              <a:gd name="connsiteX4" fmla="*/ 3545247 w 3744636"/>
              <a:gd name="connsiteY4" fmla="*/ 66388 h 1995313"/>
              <a:gd name="connsiteX5" fmla="*/ 3488615 w 3744636"/>
              <a:gd name="connsiteY5" fmla="*/ 1856312 h 1995313"/>
              <a:gd name="connsiteX6" fmla="*/ 618274 w 3744636"/>
              <a:gd name="connsiteY6" fmla="*/ 1856150 h 1995313"/>
              <a:gd name="connsiteX7" fmla="*/ 666926 w 3744636"/>
              <a:gd name="connsiteY7" fmla="*/ 1687616 h 1995313"/>
              <a:gd name="connsiteX0" fmla="*/ 910818 w 3719994"/>
              <a:gd name="connsiteY0" fmla="*/ 1532318 h 1990412"/>
              <a:gd name="connsiteX1" fmla="*/ 1558626 w 3719994"/>
              <a:gd name="connsiteY1" fmla="*/ 1223561 h 1990412"/>
              <a:gd name="connsiteX2" fmla="*/ 2314144 w 3719994"/>
              <a:gd name="connsiteY2" fmla="*/ 825814 h 1990412"/>
              <a:gd name="connsiteX3" fmla="*/ 2940430 w 3719994"/>
              <a:gd name="connsiteY3" fmla="*/ 425507 h 1990412"/>
              <a:gd name="connsiteX4" fmla="*/ 3524680 w 3719994"/>
              <a:gd name="connsiteY4" fmla="*/ 66388 h 1990412"/>
              <a:gd name="connsiteX5" fmla="*/ 3468048 w 3719994"/>
              <a:gd name="connsiteY5" fmla="*/ 1856312 h 1990412"/>
              <a:gd name="connsiteX6" fmla="*/ 654151 w 3719994"/>
              <a:gd name="connsiteY6" fmla="*/ 1842039 h 1990412"/>
              <a:gd name="connsiteX7" fmla="*/ 646359 w 3719994"/>
              <a:gd name="connsiteY7" fmla="*/ 1687616 h 1990412"/>
              <a:gd name="connsiteX0" fmla="*/ 791912 w 3601088"/>
              <a:gd name="connsiteY0" fmla="*/ 1532318 h 2108950"/>
              <a:gd name="connsiteX1" fmla="*/ 1439720 w 3601088"/>
              <a:gd name="connsiteY1" fmla="*/ 1223561 h 2108950"/>
              <a:gd name="connsiteX2" fmla="*/ 2195238 w 3601088"/>
              <a:gd name="connsiteY2" fmla="*/ 825814 h 2108950"/>
              <a:gd name="connsiteX3" fmla="*/ 2821524 w 3601088"/>
              <a:gd name="connsiteY3" fmla="*/ 425507 h 2108950"/>
              <a:gd name="connsiteX4" fmla="*/ 3405774 w 3601088"/>
              <a:gd name="connsiteY4" fmla="*/ 66388 h 2108950"/>
              <a:gd name="connsiteX5" fmla="*/ 3349142 w 3601088"/>
              <a:gd name="connsiteY5" fmla="*/ 1856312 h 2108950"/>
              <a:gd name="connsiteX6" fmla="*/ 535245 w 3601088"/>
              <a:gd name="connsiteY6" fmla="*/ 1842039 h 2108950"/>
              <a:gd name="connsiteX7" fmla="*/ 527453 w 3601088"/>
              <a:gd name="connsiteY7" fmla="*/ 1687616 h 2108950"/>
              <a:gd name="connsiteX0" fmla="*/ 271498 w 3080674"/>
              <a:gd name="connsiteY0" fmla="*/ 1532318 h 2108950"/>
              <a:gd name="connsiteX1" fmla="*/ 919306 w 3080674"/>
              <a:gd name="connsiteY1" fmla="*/ 1223561 h 2108950"/>
              <a:gd name="connsiteX2" fmla="*/ 1674824 w 3080674"/>
              <a:gd name="connsiteY2" fmla="*/ 825814 h 2108950"/>
              <a:gd name="connsiteX3" fmla="*/ 2301110 w 3080674"/>
              <a:gd name="connsiteY3" fmla="*/ 425507 h 2108950"/>
              <a:gd name="connsiteX4" fmla="*/ 2885360 w 3080674"/>
              <a:gd name="connsiteY4" fmla="*/ 66388 h 2108950"/>
              <a:gd name="connsiteX5" fmla="*/ 2828728 w 3080674"/>
              <a:gd name="connsiteY5" fmla="*/ 1856312 h 2108950"/>
              <a:gd name="connsiteX6" fmla="*/ 14831 w 3080674"/>
              <a:gd name="connsiteY6" fmla="*/ 1842039 h 2108950"/>
              <a:gd name="connsiteX7" fmla="*/ 7039 w 3080674"/>
              <a:gd name="connsiteY7" fmla="*/ 1687616 h 2108950"/>
              <a:gd name="connsiteX0" fmla="*/ 264459 w 3073635"/>
              <a:gd name="connsiteY0" fmla="*/ 1532318 h 2108950"/>
              <a:gd name="connsiteX1" fmla="*/ 912267 w 3073635"/>
              <a:gd name="connsiteY1" fmla="*/ 1223561 h 2108950"/>
              <a:gd name="connsiteX2" fmla="*/ 1667785 w 3073635"/>
              <a:gd name="connsiteY2" fmla="*/ 825814 h 2108950"/>
              <a:gd name="connsiteX3" fmla="*/ 2294071 w 3073635"/>
              <a:gd name="connsiteY3" fmla="*/ 425507 h 2108950"/>
              <a:gd name="connsiteX4" fmla="*/ 2878321 w 3073635"/>
              <a:gd name="connsiteY4" fmla="*/ 66388 h 2108950"/>
              <a:gd name="connsiteX5" fmla="*/ 2821689 w 3073635"/>
              <a:gd name="connsiteY5" fmla="*/ 1856312 h 2108950"/>
              <a:gd name="connsiteX6" fmla="*/ 7792 w 3073635"/>
              <a:gd name="connsiteY6" fmla="*/ 1842039 h 2108950"/>
              <a:gd name="connsiteX7" fmla="*/ 0 w 3073635"/>
              <a:gd name="connsiteY7" fmla="*/ 1687616 h 2108950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0 w 4103746"/>
              <a:gd name="connsiteY7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237662 w 4103746"/>
              <a:gd name="connsiteY7" fmla="*/ 1457295 h 2082727"/>
              <a:gd name="connsiteX8" fmla="*/ 0 w 4103746"/>
              <a:gd name="connsiteY8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1013773 w 4103746"/>
              <a:gd name="connsiteY7" fmla="*/ 1654850 h 2082727"/>
              <a:gd name="connsiteX8" fmla="*/ 0 w 4103746"/>
              <a:gd name="connsiteY8" fmla="*/ 2082727 h 2082727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13478 w 3247224"/>
              <a:gd name="connsiteY8" fmla="*/ 1602949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309354 w 3118530"/>
              <a:gd name="connsiteY0" fmla="*/ 1532318 h 2128096"/>
              <a:gd name="connsiteX1" fmla="*/ 957162 w 3118530"/>
              <a:gd name="connsiteY1" fmla="*/ 1223561 h 2128096"/>
              <a:gd name="connsiteX2" fmla="*/ 1712680 w 3118530"/>
              <a:gd name="connsiteY2" fmla="*/ 825814 h 2128096"/>
              <a:gd name="connsiteX3" fmla="*/ 2338966 w 3118530"/>
              <a:gd name="connsiteY3" fmla="*/ 425507 h 2128096"/>
              <a:gd name="connsiteX4" fmla="*/ 2923216 w 3118530"/>
              <a:gd name="connsiteY4" fmla="*/ 66388 h 2128096"/>
              <a:gd name="connsiteX5" fmla="*/ 2866584 w 3118530"/>
              <a:gd name="connsiteY5" fmla="*/ 1856312 h 2128096"/>
              <a:gd name="connsiteX6" fmla="*/ 52687 w 3118530"/>
              <a:gd name="connsiteY6" fmla="*/ 1842039 h 2128096"/>
              <a:gd name="connsiteX7" fmla="*/ 28557 w 3118530"/>
              <a:gd name="connsiteY7" fmla="*/ 1654850 h 2128096"/>
              <a:gd name="connsiteX8" fmla="*/ 298895 w 3118530"/>
              <a:gd name="connsiteY8" fmla="*/ 1588838 h 2128096"/>
              <a:gd name="connsiteX0" fmla="*/ 309028 w 3118204"/>
              <a:gd name="connsiteY0" fmla="*/ 1532318 h 2128096"/>
              <a:gd name="connsiteX1" fmla="*/ 956836 w 3118204"/>
              <a:gd name="connsiteY1" fmla="*/ 1223561 h 2128096"/>
              <a:gd name="connsiteX2" fmla="*/ 1712354 w 3118204"/>
              <a:gd name="connsiteY2" fmla="*/ 825814 h 2128096"/>
              <a:gd name="connsiteX3" fmla="*/ 2338640 w 3118204"/>
              <a:gd name="connsiteY3" fmla="*/ 425507 h 2128096"/>
              <a:gd name="connsiteX4" fmla="*/ 2922890 w 3118204"/>
              <a:gd name="connsiteY4" fmla="*/ 66388 h 2128096"/>
              <a:gd name="connsiteX5" fmla="*/ 2866258 w 3118204"/>
              <a:gd name="connsiteY5" fmla="*/ 1856312 h 2128096"/>
              <a:gd name="connsiteX6" fmla="*/ 52361 w 3118204"/>
              <a:gd name="connsiteY6" fmla="*/ 1842039 h 2128096"/>
              <a:gd name="connsiteX7" fmla="*/ 28231 w 3118204"/>
              <a:gd name="connsiteY7" fmla="*/ 1654850 h 2128096"/>
              <a:gd name="connsiteX8" fmla="*/ 304919 w 3118204"/>
              <a:gd name="connsiteY8" fmla="*/ 1604713 h 2128096"/>
              <a:gd name="connsiteX0" fmla="*/ 300925 w 3110101"/>
              <a:gd name="connsiteY0" fmla="*/ 1532318 h 2128096"/>
              <a:gd name="connsiteX1" fmla="*/ 948733 w 3110101"/>
              <a:gd name="connsiteY1" fmla="*/ 1223561 h 2128096"/>
              <a:gd name="connsiteX2" fmla="*/ 1704251 w 3110101"/>
              <a:gd name="connsiteY2" fmla="*/ 825814 h 2128096"/>
              <a:gd name="connsiteX3" fmla="*/ 2330537 w 3110101"/>
              <a:gd name="connsiteY3" fmla="*/ 425507 h 2128096"/>
              <a:gd name="connsiteX4" fmla="*/ 2914787 w 3110101"/>
              <a:gd name="connsiteY4" fmla="*/ 66388 h 2128096"/>
              <a:gd name="connsiteX5" fmla="*/ 2858155 w 3110101"/>
              <a:gd name="connsiteY5" fmla="*/ 1856312 h 2128096"/>
              <a:gd name="connsiteX6" fmla="*/ 44258 w 3110101"/>
              <a:gd name="connsiteY6" fmla="*/ 1842039 h 2128096"/>
              <a:gd name="connsiteX7" fmla="*/ 20128 w 3110101"/>
              <a:gd name="connsiteY7" fmla="*/ 1654850 h 2128096"/>
              <a:gd name="connsiteX8" fmla="*/ 296816 w 3110101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445471 w 3254647"/>
              <a:gd name="connsiteY0" fmla="*/ 1532318 h 2128096"/>
              <a:gd name="connsiteX1" fmla="*/ 1093279 w 3254647"/>
              <a:gd name="connsiteY1" fmla="*/ 1223561 h 2128096"/>
              <a:gd name="connsiteX2" fmla="*/ 1848797 w 3254647"/>
              <a:gd name="connsiteY2" fmla="*/ 825814 h 2128096"/>
              <a:gd name="connsiteX3" fmla="*/ 2475083 w 3254647"/>
              <a:gd name="connsiteY3" fmla="*/ 425507 h 2128096"/>
              <a:gd name="connsiteX4" fmla="*/ 3059333 w 3254647"/>
              <a:gd name="connsiteY4" fmla="*/ 66388 h 2128096"/>
              <a:gd name="connsiteX5" fmla="*/ 3002701 w 3254647"/>
              <a:gd name="connsiteY5" fmla="*/ 1856312 h 2128096"/>
              <a:gd name="connsiteX6" fmla="*/ 188804 w 3254647"/>
              <a:gd name="connsiteY6" fmla="*/ 1842039 h 2128096"/>
              <a:gd name="connsiteX7" fmla="*/ 164674 w 3254647"/>
              <a:gd name="connsiteY7" fmla="*/ 1654850 h 2128096"/>
              <a:gd name="connsiteX8" fmla="*/ 441362 w 3254647"/>
              <a:gd name="connsiteY8" fmla="*/ 1604713 h 2128096"/>
              <a:gd name="connsiteX0" fmla="*/ 404702 w 3213878"/>
              <a:gd name="connsiteY0" fmla="*/ 1532318 h 1993606"/>
              <a:gd name="connsiteX1" fmla="*/ 1052510 w 3213878"/>
              <a:gd name="connsiteY1" fmla="*/ 1223561 h 1993606"/>
              <a:gd name="connsiteX2" fmla="*/ 1808028 w 3213878"/>
              <a:gd name="connsiteY2" fmla="*/ 825814 h 1993606"/>
              <a:gd name="connsiteX3" fmla="*/ 2434314 w 3213878"/>
              <a:gd name="connsiteY3" fmla="*/ 425507 h 1993606"/>
              <a:gd name="connsiteX4" fmla="*/ 3018564 w 3213878"/>
              <a:gd name="connsiteY4" fmla="*/ 66388 h 1993606"/>
              <a:gd name="connsiteX5" fmla="*/ 2961932 w 3213878"/>
              <a:gd name="connsiteY5" fmla="*/ 1856312 h 1993606"/>
              <a:gd name="connsiteX6" fmla="*/ 148035 w 3213878"/>
              <a:gd name="connsiteY6" fmla="*/ 1842039 h 1993606"/>
              <a:gd name="connsiteX7" fmla="*/ 400593 w 3213878"/>
              <a:gd name="connsiteY7" fmla="*/ 1604713 h 1993606"/>
              <a:gd name="connsiteX0" fmla="*/ 472184 w 3281360"/>
              <a:gd name="connsiteY0" fmla="*/ 1532318 h 1991636"/>
              <a:gd name="connsiteX1" fmla="*/ 1119992 w 3281360"/>
              <a:gd name="connsiteY1" fmla="*/ 1223561 h 1991636"/>
              <a:gd name="connsiteX2" fmla="*/ 1875510 w 3281360"/>
              <a:gd name="connsiteY2" fmla="*/ 825814 h 1991636"/>
              <a:gd name="connsiteX3" fmla="*/ 2501796 w 3281360"/>
              <a:gd name="connsiteY3" fmla="*/ 425507 h 1991636"/>
              <a:gd name="connsiteX4" fmla="*/ 3086046 w 3281360"/>
              <a:gd name="connsiteY4" fmla="*/ 66388 h 1991636"/>
              <a:gd name="connsiteX5" fmla="*/ 3029414 w 3281360"/>
              <a:gd name="connsiteY5" fmla="*/ 1856312 h 1991636"/>
              <a:gd name="connsiteX6" fmla="*/ 215517 w 3281360"/>
              <a:gd name="connsiteY6" fmla="*/ 1842039 h 1991636"/>
              <a:gd name="connsiteX7" fmla="*/ 229950 w 3281360"/>
              <a:gd name="connsiteY7" fmla="*/ 1655513 h 1991636"/>
              <a:gd name="connsiteX0" fmla="*/ 270965 w 3080141"/>
              <a:gd name="connsiteY0" fmla="*/ 1532318 h 2122960"/>
              <a:gd name="connsiteX1" fmla="*/ 918773 w 3080141"/>
              <a:gd name="connsiteY1" fmla="*/ 1223561 h 2122960"/>
              <a:gd name="connsiteX2" fmla="*/ 1674291 w 3080141"/>
              <a:gd name="connsiteY2" fmla="*/ 825814 h 2122960"/>
              <a:gd name="connsiteX3" fmla="*/ 2300577 w 3080141"/>
              <a:gd name="connsiteY3" fmla="*/ 425507 h 2122960"/>
              <a:gd name="connsiteX4" fmla="*/ 2884827 w 3080141"/>
              <a:gd name="connsiteY4" fmla="*/ 66388 h 2122960"/>
              <a:gd name="connsiteX5" fmla="*/ 2828195 w 3080141"/>
              <a:gd name="connsiteY5" fmla="*/ 1856312 h 2122960"/>
              <a:gd name="connsiteX6" fmla="*/ 14298 w 3080141"/>
              <a:gd name="connsiteY6" fmla="*/ 1842039 h 2122960"/>
              <a:gd name="connsiteX7" fmla="*/ 28731 w 3080141"/>
              <a:gd name="connsiteY7" fmla="*/ 1655513 h 2122960"/>
              <a:gd name="connsiteX0" fmla="*/ 480115 w 3289291"/>
              <a:gd name="connsiteY0" fmla="*/ 1532318 h 2007003"/>
              <a:gd name="connsiteX1" fmla="*/ 1127923 w 3289291"/>
              <a:gd name="connsiteY1" fmla="*/ 1223561 h 2007003"/>
              <a:gd name="connsiteX2" fmla="*/ 1883441 w 3289291"/>
              <a:gd name="connsiteY2" fmla="*/ 825814 h 2007003"/>
              <a:gd name="connsiteX3" fmla="*/ 2509727 w 3289291"/>
              <a:gd name="connsiteY3" fmla="*/ 425507 h 2007003"/>
              <a:gd name="connsiteX4" fmla="*/ 3093977 w 3289291"/>
              <a:gd name="connsiteY4" fmla="*/ 66388 h 2007003"/>
              <a:gd name="connsiteX5" fmla="*/ 3037345 w 3289291"/>
              <a:gd name="connsiteY5" fmla="*/ 1856312 h 2007003"/>
              <a:gd name="connsiteX6" fmla="*/ 223448 w 3289291"/>
              <a:gd name="connsiteY6" fmla="*/ 1842039 h 2007003"/>
              <a:gd name="connsiteX7" fmla="*/ 215656 w 3289291"/>
              <a:gd name="connsiteY7" fmla="*/ 1284038 h 2007003"/>
              <a:gd name="connsiteX0" fmla="*/ 433682 w 3242858"/>
              <a:gd name="connsiteY0" fmla="*/ 1532318 h 2007003"/>
              <a:gd name="connsiteX1" fmla="*/ 1081490 w 3242858"/>
              <a:gd name="connsiteY1" fmla="*/ 1223561 h 2007003"/>
              <a:gd name="connsiteX2" fmla="*/ 1837008 w 3242858"/>
              <a:gd name="connsiteY2" fmla="*/ 825814 h 2007003"/>
              <a:gd name="connsiteX3" fmla="*/ 2463294 w 3242858"/>
              <a:gd name="connsiteY3" fmla="*/ 425507 h 2007003"/>
              <a:gd name="connsiteX4" fmla="*/ 3047544 w 3242858"/>
              <a:gd name="connsiteY4" fmla="*/ 66388 h 2007003"/>
              <a:gd name="connsiteX5" fmla="*/ 2990912 w 3242858"/>
              <a:gd name="connsiteY5" fmla="*/ 1856312 h 2007003"/>
              <a:gd name="connsiteX6" fmla="*/ 177015 w 3242858"/>
              <a:gd name="connsiteY6" fmla="*/ 1842039 h 2007003"/>
              <a:gd name="connsiteX7" fmla="*/ 169223 w 3242858"/>
              <a:gd name="connsiteY7" fmla="*/ 1284038 h 2007003"/>
              <a:gd name="connsiteX0" fmla="*/ 426293 w 3235469"/>
              <a:gd name="connsiteY0" fmla="*/ 1532318 h 1991880"/>
              <a:gd name="connsiteX1" fmla="*/ 1074101 w 3235469"/>
              <a:gd name="connsiteY1" fmla="*/ 1223561 h 1991880"/>
              <a:gd name="connsiteX2" fmla="*/ 1829619 w 3235469"/>
              <a:gd name="connsiteY2" fmla="*/ 825814 h 1991880"/>
              <a:gd name="connsiteX3" fmla="*/ 2455905 w 3235469"/>
              <a:gd name="connsiteY3" fmla="*/ 425507 h 1991880"/>
              <a:gd name="connsiteX4" fmla="*/ 3040155 w 3235469"/>
              <a:gd name="connsiteY4" fmla="*/ 66388 h 1991880"/>
              <a:gd name="connsiteX5" fmla="*/ 2983523 w 3235469"/>
              <a:gd name="connsiteY5" fmla="*/ 1856312 h 1991880"/>
              <a:gd name="connsiteX6" fmla="*/ 169626 w 3235469"/>
              <a:gd name="connsiteY6" fmla="*/ 1842039 h 1991880"/>
              <a:gd name="connsiteX7" fmla="*/ 190409 w 3235469"/>
              <a:gd name="connsiteY7" fmla="*/ 1649163 h 1991880"/>
              <a:gd name="connsiteX0" fmla="*/ 526055 w 3335231"/>
              <a:gd name="connsiteY0" fmla="*/ 1532318 h 1988218"/>
              <a:gd name="connsiteX1" fmla="*/ 1173863 w 3335231"/>
              <a:gd name="connsiteY1" fmla="*/ 1223561 h 1988218"/>
              <a:gd name="connsiteX2" fmla="*/ 1929381 w 3335231"/>
              <a:gd name="connsiteY2" fmla="*/ 825814 h 1988218"/>
              <a:gd name="connsiteX3" fmla="*/ 2555667 w 3335231"/>
              <a:gd name="connsiteY3" fmla="*/ 425507 h 1988218"/>
              <a:gd name="connsiteX4" fmla="*/ 3139917 w 3335231"/>
              <a:gd name="connsiteY4" fmla="*/ 66388 h 1988218"/>
              <a:gd name="connsiteX5" fmla="*/ 3083285 w 3335231"/>
              <a:gd name="connsiteY5" fmla="*/ 1856312 h 1988218"/>
              <a:gd name="connsiteX6" fmla="*/ 269388 w 3335231"/>
              <a:gd name="connsiteY6" fmla="*/ 1842039 h 1988218"/>
              <a:gd name="connsiteX7" fmla="*/ 115435 w 3335231"/>
              <a:gd name="connsiteY7" fmla="*/ 1746221 h 1988218"/>
              <a:gd name="connsiteX8" fmla="*/ 290171 w 3335231"/>
              <a:gd name="connsiteY8" fmla="*/ 1649163 h 1988218"/>
              <a:gd name="connsiteX0" fmla="*/ 465334 w 3274510"/>
              <a:gd name="connsiteY0" fmla="*/ 1532318 h 1987984"/>
              <a:gd name="connsiteX1" fmla="*/ 1113142 w 3274510"/>
              <a:gd name="connsiteY1" fmla="*/ 1223561 h 1987984"/>
              <a:gd name="connsiteX2" fmla="*/ 1868660 w 3274510"/>
              <a:gd name="connsiteY2" fmla="*/ 825814 h 1987984"/>
              <a:gd name="connsiteX3" fmla="*/ 2494946 w 3274510"/>
              <a:gd name="connsiteY3" fmla="*/ 425507 h 1987984"/>
              <a:gd name="connsiteX4" fmla="*/ 3079196 w 3274510"/>
              <a:gd name="connsiteY4" fmla="*/ 66388 h 1987984"/>
              <a:gd name="connsiteX5" fmla="*/ 3022564 w 3274510"/>
              <a:gd name="connsiteY5" fmla="*/ 1856312 h 1987984"/>
              <a:gd name="connsiteX6" fmla="*/ 208667 w 3274510"/>
              <a:gd name="connsiteY6" fmla="*/ 1842039 h 1987984"/>
              <a:gd name="connsiteX7" fmla="*/ 210289 w 3274510"/>
              <a:gd name="connsiteY7" fmla="*/ 1752571 h 1987984"/>
              <a:gd name="connsiteX8" fmla="*/ 229450 w 3274510"/>
              <a:gd name="connsiteY8" fmla="*/ 1649163 h 1987984"/>
              <a:gd name="connsiteX0" fmla="*/ 544587 w 3353763"/>
              <a:gd name="connsiteY0" fmla="*/ 1532318 h 1985445"/>
              <a:gd name="connsiteX1" fmla="*/ 1192395 w 3353763"/>
              <a:gd name="connsiteY1" fmla="*/ 1223561 h 1985445"/>
              <a:gd name="connsiteX2" fmla="*/ 1947913 w 3353763"/>
              <a:gd name="connsiteY2" fmla="*/ 825814 h 1985445"/>
              <a:gd name="connsiteX3" fmla="*/ 2574199 w 3353763"/>
              <a:gd name="connsiteY3" fmla="*/ 425507 h 1985445"/>
              <a:gd name="connsiteX4" fmla="*/ 3158449 w 3353763"/>
              <a:gd name="connsiteY4" fmla="*/ 66388 h 1985445"/>
              <a:gd name="connsiteX5" fmla="*/ 3101817 w 3353763"/>
              <a:gd name="connsiteY5" fmla="*/ 1856312 h 1985445"/>
              <a:gd name="connsiteX6" fmla="*/ 287920 w 3353763"/>
              <a:gd name="connsiteY6" fmla="*/ 1842039 h 1985445"/>
              <a:gd name="connsiteX7" fmla="*/ 92691 w 3353763"/>
              <a:gd name="connsiteY7" fmla="*/ 1822421 h 1985445"/>
              <a:gd name="connsiteX8" fmla="*/ 289542 w 3353763"/>
              <a:gd name="connsiteY8" fmla="*/ 1752571 h 1985445"/>
              <a:gd name="connsiteX9" fmla="*/ 308703 w 3353763"/>
              <a:gd name="connsiteY9" fmla="*/ 1649163 h 1985445"/>
              <a:gd name="connsiteX0" fmla="*/ 462526 w 3271702"/>
              <a:gd name="connsiteY0" fmla="*/ 1532318 h 1986360"/>
              <a:gd name="connsiteX1" fmla="*/ 1110334 w 3271702"/>
              <a:gd name="connsiteY1" fmla="*/ 1223561 h 1986360"/>
              <a:gd name="connsiteX2" fmla="*/ 1865852 w 3271702"/>
              <a:gd name="connsiteY2" fmla="*/ 825814 h 1986360"/>
              <a:gd name="connsiteX3" fmla="*/ 2492138 w 3271702"/>
              <a:gd name="connsiteY3" fmla="*/ 425507 h 1986360"/>
              <a:gd name="connsiteX4" fmla="*/ 3076388 w 3271702"/>
              <a:gd name="connsiteY4" fmla="*/ 66388 h 1986360"/>
              <a:gd name="connsiteX5" fmla="*/ 3019756 w 3271702"/>
              <a:gd name="connsiteY5" fmla="*/ 1856312 h 1986360"/>
              <a:gd name="connsiteX6" fmla="*/ 205859 w 3271702"/>
              <a:gd name="connsiteY6" fmla="*/ 1842039 h 1986360"/>
              <a:gd name="connsiteX7" fmla="*/ 213830 w 3271702"/>
              <a:gd name="connsiteY7" fmla="*/ 1797021 h 1986360"/>
              <a:gd name="connsiteX8" fmla="*/ 207481 w 3271702"/>
              <a:gd name="connsiteY8" fmla="*/ 1752571 h 1986360"/>
              <a:gd name="connsiteX9" fmla="*/ 226642 w 3271702"/>
              <a:gd name="connsiteY9" fmla="*/ 1649163 h 1986360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36680 w 3078677"/>
              <a:gd name="connsiteY10" fmla="*/ 164144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11" fmla="*/ 269501 w 3078677"/>
              <a:gd name="connsiteY11" fmla="*/ 1532318 h 2080542"/>
              <a:gd name="connsiteX0" fmla="*/ 269501 w 3054866"/>
              <a:gd name="connsiteY0" fmla="*/ 1554548 h 2102772"/>
              <a:gd name="connsiteX1" fmla="*/ 917309 w 3054866"/>
              <a:gd name="connsiteY1" fmla="*/ 1245791 h 2102772"/>
              <a:gd name="connsiteX2" fmla="*/ 1672827 w 3054866"/>
              <a:gd name="connsiteY2" fmla="*/ 848044 h 2102772"/>
              <a:gd name="connsiteX3" fmla="*/ 2299113 w 3054866"/>
              <a:gd name="connsiteY3" fmla="*/ 447737 h 2102772"/>
              <a:gd name="connsiteX4" fmla="*/ 2883363 w 3054866"/>
              <a:gd name="connsiteY4" fmla="*/ 88618 h 2102772"/>
              <a:gd name="connsiteX5" fmla="*/ 2826731 w 3054866"/>
              <a:gd name="connsiteY5" fmla="*/ 1878542 h 2102772"/>
              <a:gd name="connsiteX6" fmla="*/ 12834 w 3054866"/>
              <a:gd name="connsiteY6" fmla="*/ 1864269 h 2102772"/>
              <a:gd name="connsiteX7" fmla="*/ 20805 w 3054866"/>
              <a:gd name="connsiteY7" fmla="*/ 1819251 h 2102772"/>
              <a:gd name="connsiteX8" fmla="*/ 14456 w 3054866"/>
              <a:gd name="connsiteY8" fmla="*/ 1774801 h 2102772"/>
              <a:gd name="connsiteX9" fmla="*/ 33617 w 3054866"/>
              <a:gd name="connsiteY9" fmla="*/ 1671393 h 2102772"/>
              <a:gd name="connsiteX10" fmla="*/ 271630 w 3054866"/>
              <a:gd name="connsiteY10" fmla="*/ 1555726 h 2102772"/>
              <a:gd name="connsiteX11" fmla="*/ 269501 w 3054866"/>
              <a:gd name="connsiteY11" fmla="*/ 1554548 h 2102772"/>
              <a:gd name="connsiteX0" fmla="*/ 269501 w 2883364"/>
              <a:gd name="connsiteY0" fmla="*/ 1554548 h 2148669"/>
              <a:gd name="connsiteX1" fmla="*/ 917309 w 2883364"/>
              <a:gd name="connsiteY1" fmla="*/ 1245791 h 2148669"/>
              <a:gd name="connsiteX2" fmla="*/ 1672827 w 2883364"/>
              <a:gd name="connsiteY2" fmla="*/ 848044 h 2148669"/>
              <a:gd name="connsiteX3" fmla="*/ 2299113 w 2883364"/>
              <a:gd name="connsiteY3" fmla="*/ 447737 h 2148669"/>
              <a:gd name="connsiteX4" fmla="*/ 2883363 w 2883364"/>
              <a:gd name="connsiteY4" fmla="*/ 88618 h 2148669"/>
              <a:gd name="connsiteX5" fmla="*/ 2826731 w 2883364"/>
              <a:gd name="connsiteY5" fmla="*/ 1878542 h 2148669"/>
              <a:gd name="connsiteX6" fmla="*/ 12834 w 2883364"/>
              <a:gd name="connsiteY6" fmla="*/ 1864269 h 2148669"/>
              <a:gd name="connsiteX7" fmla="*/ 20805 w 2883364"/>
              <a:gd name="connsiteY7" fmla="*/ 1819251 h 2148669"/>
              <a:gd name="connsiteX8" fmla="*/ 14456 w 2883364"/>
              <a:gd name="connsiteY8" fmla="*/ 1774801 h 2148669"/>
              <a:gd name="connsiteX9" fmla="*/ 33617 w 2883364"/>
              <a:gd name="connsiteY9" fmla="*/ 1671393 h 2148669"/>
              <a:gd name="connsiteX10" fmla="*/ 271630 w 2883364"/>
              <a:gd name="connsiteY10" fmla="*/ 1555726 h 2148669"/>
              <a:gd name="connsiteX11" fmla="*/ 269501 w 2883364"/>
              <a:gd name="connsiteY11" fmla="*/ 1554548 h 2148669"/>
              <a:gd name="connsiteX0" fmla="*/ 465818 w 3117711"/>
              <a:gd name="connsiteY0" fmla="*/ 1529707 h 2004153"/>
              <a:gd name="connsiteX1" fmla="*/ 1113626 w 3117711"/>
              <a:gd name="connsiteY1" fmla="*/ 1220950 h 2004153"/>
              <a:gd name="connsiteX2" fmla="*/ 1869144 w 3117711"/>
              <a:gd name="connsiteY2" fmla="*/ 823203 h 2004153"/>
              <a:gd name="connsiteX3" fmla="*/ 2495430 w 3117711"/>
              <a:gd name="connsiteY3" fmla="*/ 422896 h 2004153"/>
              <a:gd name="connsiteX4" fmla="*/ 3079680 w 3117711"/>
              <a:gd name="connsiteY4" fmla="*/ 63777 h 2004153"/>
              <a:gd name="connsiteX5" fmla="*/ 3067498 w 3117711"/>
              <a:gd name="connsiteY5" fmla="*/ 1812426 h 2004153"/>
              <a:gd name="connsiteX6" fmla="*/ 209151 w 3117711"/>
              <a:gd name="connsiteY6" fmla="*/ 1839428 h 2004153"/>
              <a:gd name="connsiteX7" fmla="*/ 217122 w 3117711"/>
              <a:gd name="connsiteY7" fmla="*/ 1794410 h 2004153"/>
              <a:gd name="connsiteX8" fmla="*/ 210773 w 3117711"/>
              <a:gd name="connsiteY8" fmla="*/ 1749960 h 2004153"/>
              <a:gd name="connsiteX9" fmla="*/ 229934 w 3117711"/>
              <a:gd name="connsiteY9" fmla="*/ 1646552 h 2004153"/>
              <a:gd name="connsiteX10" fmla="*/ 467947 w 3117711"/>
              <a:gd name="connsiteY10" fmla="*/ 1530885 h 2004153"/>
              <a:gd name="connsiteX11" fmla="*/ 465818 w 3117711"/>
              <a:gd name="connsiteY11" fmla="*/ 1529707 h 2004153"/>
              <a:gd name="connsiteX0" fmla="*/ 465818 w 3079974"/>
              <a:gd name="connsiteY0" fmla="*/ 1550578 h 2025024"/>
              <a:gd name="connsiteX1" fmla="*/ 1113626 w 3079974"/>
              <a:gd name="connsiteY1" fmla="*/ 1241821 h 2025024"/>
              <a:gd name="connsiteX2" fmla="*/ 1869144 w 3079974"/>
              <a:gd name="connsiteY2" fmla="*/ 844074 h 2025024"/>
              <a:gd name="connsiteX3" fmla="*/ 2495430 w 3079974"/>
              <a:gd name="connsiteY3" fmla="*/ 443767 h 2025024"/>
              <a:gd name="connsiteX4" fmla="*/ 3079680 w 3079974"/>
              <a:gd name="connsiteY4" fmla="*/ 84648 h 2025024"/>
              <a:gd name="connsiteX5" fmla="*/ 3067498 w 3079974"/>
              <a:gd name="connsiteY5" fmla="*/ 1833297 h 2025024"/>
              <a:gd name="connsiteX6" fmla="*/ 209151 w 3079974"/>
              <a:gd name="connsiteY6" fmla="*/ 1860299 h 2025024"/>
              <a:gd name="connsiteX7" fmla="*/ 217122 w 3079974"/>
              <a:gd name="connsiteY7" fmla="*/ 1815281 h 2025024"/>
              <a:gd name="connsiteX8" fmla="*/ 210773 w 3079974"/>
              <a:gd name="connsiteY8" fmla="*/ 1770831 h 2025024"/>
              <a:gd name="connsiteX9" fmla="*/ 229934 w 3079974"/>
              <a:gd name="connsiteY9" fmla="*/ 1667423 h 2025024"/>
              <a:gd name="connsiteX10" fmla="*/ 467947 w 3079974"/>
              <a:gd name="connsiteY10" fmla="*/ 1551756 h 2025024"/>
              <a:gd name="connsiteX11" fmla="*/ 465818 w 3079974"/>
              <a:gd name="connsiteY11" fmla="*/ 1550578 h 2025024"/>
              <a:gd name="connsiteX0" fmla="*/ 465818 w 3079974"/>
              <a:gd name="connsiteY0" fmla="*/ 1550578 h 2022027"/>
              <a:gd name="connsiteX1" fmla="*/ 1113626 w 3079974"/>
              <a:gd name="connsiteY1" fmla="*/ 1241821 h 2022027"/>
              <a:gd name="connsiteX2" fmla="*/ 1869144 w 3079974"/>
              <a:gd name="connsiteY2" fmla="*/ 844074 h 2022027"/>
              <a:gd name="connsiteX3" fmla="*/ 2495430 w 3079974"/>
              <a:gd name="connsiteY3" fmla="*/ 443767 h 2022027"/>
              <a:gd name="connsiteX4" fmla="*/ 3079680 w 3079974"/>
              <a:gd name="connsiteY4" fmla="*/ 84648 h 2022027"/>
              <a:gd name="connsiteX5" fmla="*/ 3067498 w 3079974"/>
              <a:gd name="connsiteY5" fmla="*/ 1833297 h 2022027"/>
              <a:gd name="connsiteX6" fmla="*/ 209151 w 3079974"/>
              <a:gd name="connsiteY6" fmla="*/ 1860299 h 2022027"/>
              <a:gd name="connsiteX7" fmla="*/ 217122 w 3079974"/>
              <a:gd name="connsiteY7" fmla="*/ 1815281 h 2022027"/>
              <a:gd name="connsiteX8" fmla="*/ 210773 w 3079974"/>
              <a:gd name="connsiteY8" fmla="*/ 1770831 h 2022027"/>
              <a:gd name="connsiteX9" fmla="*/ 229934 w 3079974"/>
              <a:gd name="connsiteY9" fmla="*/ 1667423 h 2022027"/>
              <a:gd name="connsiteX10" fmla="*/ 467947 w 3079974"/>
              <a:gd name="connsiteY10" fmla="*/ 1551756 h 2022027"/>
              <a:gd name="connsiteX11" fmla="*/ 465818 w 3079974"/>
              <a:gd name="connsiteY11" fmla="*/ 1550578 h 2022027"/>
              <a:gd name="connsiteX0" fmla="*/ 465818 w 3280489"/>
              <a:gd name="connsiteY0" fmla="*/ 1550578 h 1964388"/>
              <a:gd name="connsiteX1" fmla="*/ 1113626 w 3280489"/>
              <a:gd name="connsiteY1" fmla="*/ 1241821 h 1964388"/>
              <a:gd name="connsiteX2" fmla="*/ 1869144 w 3280489"/>
              <a:gd name="connsiteY2" fmla="*/ 844074 h 1964388"/>
              <a:gd name="connsiteX3" fmla="*/ 2495430 w 3280489"/>
              <a:gd name="connsiteY3" fmla="*/ 443767 h 1964388"/>
              <a:gd name="connsiteX4" fmla="*/ 3079680 w 3280489"/>
              <a:gd name="connsiteY4" fmla="*/ 84648 h 1964388"/>
              <a:gd name="connsiteX5" fmla="*/ 3067498 w 3280489"/>
              <a:gd name="connsiteY5" fmla="*/ 1833297 h 1964388"/>
              <a:gd name="connsiteX6" fmla="*/ 209151 w 3280489"/>
              <a:gd name="connsiteY6" fmla="*/ 1844424 h 1964388"/>
              <a:gd name="connsiteX7" fmla="*/ 217122 w 3280489"/>
              <a:gd name="connsiteY7" fmla="*/ 1815281 h 1964388"/>
              <a:gd name="connsiteX8" fmla="*/ 210773 w 3280489"/>
              <a:gd name="connsiteY8" fmla="*/ 1770831 h 1964388"/>
              <a:gd name="connsiteX9" fmla="*/ 229934 w 3280489"/>
              <a:gd name="connsiteY9" fmla="*/ 1667423 h 1964388"/>
              <a:gd name="connsiteX10" fmla="*/ 467947 w 3280489"/>
              <a:gd name="connsiteY10" fmla="*/ 1551756 h 1964388"/>
              <a:gd name="connsiteX11" fmla="*/ 465818 w 3280489"/>
              <a:gd name="connsiteY11" fmla="*/ 1550578 h 1964388"/>
              <a:gd name="connsiteX0" fmla="*/ 465818 w 3079974"/>
              <a:gd name="connsiteY0" fmla="*/ 1550578 h 1933346"/>
              <a:gd name="connsiteX1" fmla="*/ 1113626 w 3079974"/>
              <a:gd name="connsiteY1" fmla="*/ 1241821 h 1933346"/>
              <a:gd name="connsiteX2" fmla="*/ 1869144 w 3079974"/>
              <a:gd name="connsiteY2" fmla="*/ 844074 h 1933346"/>
              <a:gd name="connsiteX3" fmla="*/ 2495430 w 3079974"/>
              <a:gd name="connsiteY3" fmla="*/ 443767 h 1933346"/>
              <a:gd name="connsiteX4" fmla="*/ 3079680 w 3079974"/>
              <a:gd name="connsiteY4" fmla="*/ 84648 h 1933346"/>
              <a:gd name="connsiteX5" fmla="*/ 3067498 w 3079974"/>
              <a:gd name="connsiteY5" fmla="*/ 1833297 h 1933346"/>
              <a:gd name="connsiteX6" fmla="*/ 209151 w 3079974"/>
              <a:gd name="connsiteY6" fmla="*/ 1844424 h 1933346"/>
              <a:gd name="connsiteX7" fmla="*/ 217122 w 3079974"/>
              <a:gd name="connsiteY7" fmla="*/ 1815281 h 1933346"/>
              <a:gd name="connsiteX8" fmla="*/ 210773 w 3079974"/>
              <a:gd name="connsiteY8" fmla="*/ 1770831 h 1933346"/>
              <a:gd name="connsiteX9" fmla="*/ 229934 w 3079974"/>
              <a:gd name="connsiteY9" fmla="*/ 1667423 h 1933346"/>
              <a:gd name="connsiteX10" fmla="*/ 467947 w 3079974"/>
              <a:gd name="connsiteY10" fmla="*/ 1551756 h 1933346"/>
              <a:gd name="connsiteX11" fmla="*/ 465818 w 3079974"/>
              <a:gd name="connsiteY11" fmla="*/ 1550578 h 1933346"/>
              <a:gd name="connsiteX0" fmla="*/ 463289 w 3249945"/>
              <a:gd name="connsiteY0" fmla="*/ 1550578 h 1976222"/>
              <a:gd name="connsiteX1" fmla="*/ 1111097 w 3249945"/>
              <a:gd name="connsiteY1" fmla="*/ 1241821 h 1976222"/>
              <a:gd name="connsiteX2" fmla="*/ 1866615 w 3249945"/>
              <a:gd name="connsiteY2" fmla="*/ 844074 h 1976222"/>
              <a:gd name="connsiteX3" fmla="*/ 2492901 w 3249945"/>
              <a:gd name="connsiteY3" fmla="*/ 443767 h 1976222"/>
              <a:gd name="connsiteX4" fmla="*/ 3077151 w 3249945"/>
              <a:gd name="connsiteY4" fmla="*/ 84648 h 1976222"/>
              <a:gd name="connsiteX5" fmla="*/ 3064969 w 3249945"/>
              <a:gd name="connsiteY5" fmla="*/ 1833297 h 1976222"/>
              <a:gd name="connsiteX6" fmla="*/ 3030819 w 3249945"/>
              <a:gd name="connsiteY6" fmla="*/ 1872432 h 1976222"/>
              <a:gd name="connsiteX7" fmla="*/ 206622 w 3249945"/>
              <a:gd name="connsiteY7" fmla="*/ 1844424 h 1976222"/>
              <a:gd name="connsiteX8" fmla="*/ 214593 w 3249945"/>
              <a:gd name="connsiteY8" fmla="*/ 1815281 h 1976222"/>
              <a:gd name="connsiteX9" fmla="*/ 208244 w 3249945"/>
              <a:gd name="connsiteY9" fmla="*/ 1770831 h 1976222"/>
              <a:gd name="connsiteX10" fmla="*/ 227405 w 3249945"/>
              <a:gd name="connsiteY10" fmla="*/ 1667423 h 1976222"/>
              <a:gd name="connsiteX11" fmla="*/ 465418 w 3249945"/>
              <a:gd name="connsiteY11" fmla="*/ 1551756 h 1976222"/>
              <a:gd name="connsiteX12" fmla="*/ 463289 w 3249945"/>
              <a:gd name="connsiteY12" fmla="*/ 1550578 h 1976222"/>
              <a:gd name="connsiteX0" fmla="*/ 415082 w 3068773"/>
              <a:gd name="connsiteY0" fmla="*/ 1550578 h 1972705"/>
              <a:gd name="connsiteX1" fmla="*/ 1062890 w 3068773"/>
              <a:gd name="connsiteY1" fmla="*/ 1241821 h 1972705"/>
              <a:gd name="connsiteX2" fmla="*/ 1818408 w 3068773"/>
              <a:gd name="connsiteY2" fmla="*/ 844074 h 1972705"/>
              <a:gd name="connsiteX3" fmla="*/ 2444694 w 3068773"/>
              <a:gd name="connsiteY3" fmla="*/ 443767 h 1972705"/>
              <a:gd name="connsiteX4" fmla="*/ 3028944 w 3068773"/>
              <a:gd name="connsiteY4" fmla="*/ 84648 h 1972705"/>
              <a:gd name="connsiteX5" fmla="*/ 3016762 w 3068773"/>
              <a:gd name="connsiteY5" fmla="*/ 1833297 h 1972705"/>
              <a:gd name="connsiteX6" fmla="*/ 2331737 w 3068773"/>
              <a:gd name="connsiteY6" fmla="*/ 1862907 h 1972705"/>
              <a:gd name="connsiteX7" fmla="*/ 158415 w 3068773"/>
              <a:gd name="connsiteY7" fmla="*/ 1844424 h 1972705"/>
              <a:gd name="connsiteX8" fmla="*/ 166386 w 3068773"/>
              <a:gd name="connsiteY8" fmla="*/ 1815281 h 1972705"/>
              <a:gd name="connsiteX9" fmla="*/ 160037 w 3068773"/>
              <a:gd name="connsiteY9" fmla="*/ 1770831 h 1972705"/>
              <a:gd name="connsiteX10" fmla="*/ 179198 w 3068773"/>
              <a:gd name="connsiteY10" fmla="*/ 1667423 h 1972705"/>
              <a:gd name="connsiteX11" fmla="*/ 417211 w 3068773"/>
              <a:gd name="connsiteY11" fmla="*/ 1551756 h 1972705"/>
              <a:gd name="connsiteX12" fmla="*/ 415082 w 3068773"/>
              <a:gd name="connsiteY12" fmla="*/ 1550578 h 1972705"/>
              <a:gd name="connsiteX0" fmla="*/ 415082 w 3068773"/>
              <a:gd name="connsiteY0" fmla="*/ 1550578 h 1971825"/>
              <a:gd name="connsiteX1" fmla="*/ 1062890 w 3068773"/>
              <a:gd name="connsiteY1" fmla="*/ 1241821 h 1971825"/>
              <a:gd name="connsiteX2" fmla="*/ 1818408 w 3068773"/>
              <a:gd name="connsiteY2" fmla="*/ 844074 h 1971825"/>
              <a:gd name="connsiteX3" fmla="*/ 2444694 w 3068773"/>
              <a:gd name="connsiteY3" fmla="*/ 443767 h 1971825"/>
              <a:gd name="connsiteX4" fmla="*/ 3028944 w 3068773"/>
              <a:gd name="connsiteY4" fmla="*/ 84648 h 1971825"/>
              <a:gd name="connsiteX5" fmla="*/ 3016762 w 3068773"/>
              <a:gd name="connsiteY5" fmla="*/ 1833297 h 1971825"/>
              <a:gd name="connsiteX6" fmla="*/ 2331737 w 3068773"/>
              <a:gd name="connsiteY6" fmla="*/ 1862907 h 1971825"/>
              <a:gd name="connsiteX7" fmla="*/ 2334912 w 3068773"/>
              <a:gd name="connsiteY7" fmla="*/ 1866083 h 1971825"/>
              <a:gd name="connsiteX8" fmla="*/ 158415 w 3068773"/>
              <a:gd name="connsiteY8" fmla="*/ 1844424 h 1971825"/>
              <a:gd name="connsiteX9" fmla="*/ 166386 w 3068773"/>
              <a:gd name="connsiteY9" fmla="*/ 1815281 h 1971825"/>
              <a:gd name="connsiteX10" fmla="*/ 160037 w 3068773"/>
              <a:gd name="connsiteY10" fmla="*/ 1770831 h 1971825"/>
              <a:gd name="connsiteX11" fmla="*/ 179198 w 3068773"/>
              <a:gd name="connsiteY11" fmla="*/ 1667423 h 1971825"/>
              <a:gd name="connsiteX12" fmla="*/ 417211 w 3068773"/>
              <a:gd name="connsiteY12" fmla="*/ 1551756 h 1971825"/>
              <a:gd name="connsiteX13" fmla="*/ 415082 w 3068773"/>
              <a:gd name="connsiteY13" fmla="*/ 1550578 h 1971825"/>
              <a:gd name="connsiteX0" fmla="*/ 409438 w 3063129"/>
              <a:gd name="connsiteY0" fmla="*/ 1550578 h 1971825"/>
              <a:gd name="connsiteX1" fmla="*/ 1057246 w 3063129"/>
              <a:gd name="connsiteY1" fmla="*/ 1241821 h 1971825"/>
              <a:gd name="connsiteX2" fmla="*/ 1812764 w 3063129"/>
              <a:gd name="connsiteY2" fmla="*/ 844074 h 1971825"/>
              <a:gd name="connsiteX3" fmla="*/ 2439050 w 3063129"/>
              <a:gd name="connsiteY3" fmla="*/ 443767 h 1971825"/>
              <a:gd name="connsiteX4" fmla="*/ 3023300 w 3063129"/>
              <a:gd name="connsiteY4" fmla="*/ 84648 h 1971825"/>
              <a:gd name="connsiteX5" fmla="*/ 3011118 w 3063129"/>
              <a:gd name="connsiteY5" fmla="*/ 1833297 h 1971825"/>
              <a:gd name="connsiteX6" fmla="*/ 2326093 w 3063129"/>
              <a:gd name="connsiteY6" fmla="*/ 1862907 h 1971825"/>
              <a:gd name="connsiteX7" fmla="*/ 2249893 w 3063129"/>
              <a:gd name="connsiteY7" fmla="*/ 1843858 h 1971825"/>
              <a:gd name="connsiteX8" fmla="*/ 152771 w 3063129"/>
              <a:gd name="connsiteY8" fmla="*/ 1844424 h 1971825"/>
              <a:gd name="connsiteX9" fmla="*/ 160742 w 3063129"/>
              <a:gd name="connsiteY9" fmla="*/ 1815281 h 1971825"/>
              <a:gd name="connsiteX10" fmla="*/ 154393 w 3063129"/>
              <a:gd name="connsiteY10" fmla="*/ 1770831 h 1971825"/>
              <a:gd name="connsiteX11" fmla="*/ 173554 w 3063129"/>
              <a:gd name="connsiteY11" fmla="*/ 1667423 h 1971825"/>
              <a:gd name="connsiteX12" fmla="*/ 411567 w 3063129"/>
              <a:gd name="connsiteY12" fmla="*/ 1551756 h 1971825"/>
              <a:gd name="connsiteX13" fmla="*/ 409438 w 3063129"/>
              <a:gd name="connsiteY13" fmla="*/ 1550578 h 1971825"/>
              <a:gd name="connsiteX0" fmla="*/ 409438 w 3042440"/>
              <a:gd name="connsiteY0" fmla="*/ 1550578 h 1964079"/>
              <a:gd name="connsiteX1" fmla="*/ 1057246 w 3042440"/>
              <a:gd name="connsiteY1" fmla="*/ 1241821 h 1964079"/>
              <a:gd name="connsiteX2" fmla="*/ 1812764 w 3042440"/>
              <a:gd name="connsiteY2" fmla="*/ 844074 h 1964079"/>
              <a:gd name="connsiteX3" fmla="*/ 2439050 w 3042440"/>
              <a:gd name="connsiteY3" fmla="*/ 443767 h 1964079"/>
              <a:gd name="connsiteX4" fmla="*/ 3023300 w 3042440"/>
              <a:gd name="connsiteY4" fmla="*/ 84648 h 1964079"/>
              <a:gd name="connsiteX5" fmla="*/ 3011118 w 3042440"/>
              <a:gd name="connsiteY5" fmla="*/ 1833297 h 1964079"/>
              <a:gd name="connsiteX6" fmla="*/ 2605493 w 3042440"/>
              <a:gd name="connsiteY6" fmla="*/ 1840682 h 1964079"/>
              <a:gd name="connsiteX7" fmla="*/ 2249893 w 3042440"/>
              <a:gd name="connsiteY7" fmla="*/ 1843858 h 1964079"/>
              <a:gd name="connsiteX8" fmla="*/ 152771 w 3042440"/>
              <a:gd name="connsiteY8" fmla="*/ 1844424 h 1964079"/>
              <a:gd name="connsiteX9" fmla="*/ 160742 w 3042440"/>
              <a:gd name="connsiteY9" fmla="*/ 1815281 h 1964079"/>
              <a:gd name="connsiteX10" fmla="*/ 154393 w 3042440"/>
              <a:gd name="connsiteY10" fmla="*/ 1770831 h 1964079"/>
              <a:gd name="connsiteX11" fmla="*/ 173554 w 3042440"/>
              <a:gd name="connsiteY11" fmla="*/ 1667423 h 1964079"/>
              <a:gd name="connsiteX12" fmla="*/ 411567 w 3042440"/>
              <a:gd name="connsiteY12" fmla="*/ 1551756 h 1964079"/>
              <a:gd name="connsiteX13" fmla="*/ 409438 w 3042440"/>
              <a:gd name="connsiteY13" fmla="*/ 1550578 h 1964079"/>
              <a:gd name="connsiteX0" fmla="*/ 409438 w 3023594"/>
              <a:gd name="connsiteY0" fmla="*/ 1550578 h 2013505"/>
              <a:gd name="connsiteX1" fmla="*/ 1057246 w 3023594"/>
              <a:gd name="connsiteY1" fmla="*/ 1241821 h 2013505"/>
              <a:gd name="connsiteX2" fmla="*/ 1812764 w 3023594"/>
              <a:gd name="connsiteY2" fmla="*/ 844074 h 2013505"/>
              <a:gd name="connsiteX3" fmla="*/ 2439050 w 3023594"/>
              <a:gd name="connsiteY3" fmla="*/ 443767 h 2013505"/>
              <a:gd name="connsiteX4" fmla="*/ 3023300 w 3023594"/>
              <a:gd name="connsiteY4" fmla="*/ 84648 h 2013505"/>
              <a:gd name="connsiteX5" fmla="*/ 3011118 w 3023594"/>
              <a:gd name="connsiteY5" fmla="*/ 1833297 h 2013505"/>
              <a:gd name="connsiteX6" fmla="*/ 2903943 w 3023594"/>
              <a:gd name="connsiteY6" fmla="*/ 1958158 h 2013505"/>
              <a:gd name="connsiteX7" fmla="*/ 2605493 w 3023594"/>
              <a:gd name="connsiteY7" fmla="*/ 1840682 h 2013505"/>
              <a:gd name="connsiteX8" fmla="*/ 2249893 w 3023594"/>
              <a:gd name="connsiteY8" fmla="*/ 1843858 h 2013505"/>
              <a:gd name="connsiteX9" fmla="*/ 152771 w 3023594"/>
              <a:gd name="connsiteY9" fmla="*/ 1844424 h 2013505"/>
              <a:gd name="connsiteX10" fmla="*/ 160742 w 3023594"/>
              <a:gd name="connsiteY10" fmla="*/ 1815281 h 2013505"/>
              <a:gd name="connsiteX11" fmla="*/ 154393 w 3023594"/>
              <a:gd name="connsiteY11" fmla="*/ 1770831 h 2013505"/>
              <a:gd name="connsiteX12" fmla="*/ 173554 w 3023594"/>
              <a:gd name="connsiteY12" fmla="*/ 1667423 h 2013505"/>
              <a:gd name="connsiteX13" fmla="*/ 411567 w 3023594"/>
              <a:gd name="connsiteY13" fmla="*/ 1551756 h 2013505"/>
              <a:gd name="connsiteX14" fmla="*/ 409438 w 3023594"/>
              <a:gd name="connsiteY14" fmla="*/ 1550578 h 2013505"/>
              <a:gd name="connsiteX0" fmla="*/ 409438 w 3023594"/>
              <a:gd name="connsiteY0" fmla="*/ 1550578 h 1965036"/>
              <a:gd name="connsiteX1" fmla="*/ 1057246 w 3023594"/>
              <a:gd name="connsiteY1" fmla="*/ 1241821 h 1965036"/>
              <a:gd name="connsiteX2" fmla="*/ 1812764 w 3023594"/>
              <a:gd name="connsiteY2" fmla="*/ 844074 h 1965036"/>
              <a:gd name="connsiteX3" fmla="*/ 2439050 w 3023594"/>
              <a:gd name="connsiteY3" fmla="*/ 443767 h 1965036"/>
              <a:gd name="connsiteX4" fmla="*/ 3023300 w 3023594"/>
              <a:gd name="connsiteY4" fmla="*/ 84648 h 1965036"/>
              <a:gd name="connsiteX5" fmla="*/ 3011118 w 3023594"/>
              <a:gd name="connsiteY5" fmla="*/ 1833297 h 1965036"/>
              <a:gd name="connsiteX6" fmla="*/ 2881718 w 3023594"/>
              <a:gd name="connsiteY6" fmla="*/ 1840683 h 1965036"/>
              <a:gd name="connsiteX7" fmla="*/ 2605493 w 3023594"/>
              <a:gd name="connsiteY7" fmla="*/ 1840682 h 1965036"/>
              <a:gd name="connsiteX8" fmla="*/ 2249893 w 3023594"/>
              <a:gd name="connsiteY8" fmla="*/ 1843858 h 1965036"/>
              <a:gd name="connsiteX9" fmla="*/ 152771 w 3023594"/>
              <a:gd name="connsiteY9" fmla="*/ 1844424 h 1965036"/>
              <a:gd name="connsiteX10" fmla="*/ 160742 w 3023594"/>
              <a:gd name="connsiteY10" fmla="*/ 1815281 h 1965036"/>
              <a:gd name="connsiteX11" fmla="*/ 154393 w 3023594"/>
              <a:gd name="connsiteY11" fmla="*/ 1770831 h 1965036"/>
              <a:gd name="connsiteX12" fmla="*/ 173554 w 3023594"/>
              <a:gd name="connsiteY12" fmla="*/ 1667423 h 1965036"/>
              <a:gd name="connsiteX13" fmla="*/ 411567 w 3023594"/>
              <a:gd name="connsiteY13" fmla="*/ 1551756 h 1965036"/>
              <a:gd name="connsiteX14" fmla="*/ 409438 w 3023594"/>
              <a:gd name="connsiteY14" fmla="*/ 1550578 h 1965036"/>
              <a:gd name="connsiteX0" fmla="*/ 409438 w 3023594"/>
              <a:gd name="connsiteY0" fmla="*/ 1550578 h 1997099"/>
              <a:gd name="connsiteX1" fmla="*/ 1057246 w 3023594"/>
              <a:gd name="connsiteY1" fmla="*/ 1241821 h 1997099"/>
              <a:gd name="connsiteX2" fmla="*/ 1812764 w 3023594"/>
              <a:gd name="connsiteY2" fmla="*/ 844074 h 1997099"/>
              <a:gd name="connsiteX3" fmla="*/ 2439050 w 3023594"/>
              <a:gd name="connsiteY3" fmla="*/ 443767 h 1997099"/>
              <a:gd name="connsiteX4" fmla="*/ 3023300 w 3023594"/>
              <a:gd name="connsiteY4" fmla="*/ 84648 h 1997099"/>
              <a:gd name="connsiteX5" fmla="*/ 3011118 w 3023594"/>
              <a:gd name="connsiteY5" fmla="*/ 1833297 h 1997099"/>
              <a:gd name="connsiteX6" fmla="*/ 2954743 w 3023594"/>
              <a:gd name="connsiteY6" fmla="*/ 1923233 h 1997099"/>
              <a:gd name="connsiteX7" fmla="*/ 2881718 w 3023594"/>
              <a:gd name="connsiteY7" fmla="*/ 1840683 h 1997099"/>
              <a:gd name="connsiteX8" fmla="*/ 2605493 w 3023594"/>
              <a:gd name="connsiteY8" fmla="*/ 1840682 h 1997099"/>
              <a:gd name="connsiteX9" fmla="*/ 2249893 w 3023594"/>
              <a:gd name="connsiteY9" fmla="*/ 1843858 h 1997099"/>
              <a:gd name="connsiteX10" fmla="*/ 152771 w 3023594"/>
              <a:gd name="connsiteY10" fmla="*/ 1844424 h 1997099"/>
              <a:gd name="connsiteX11" fmla="*/ 160742 w 3023594"/>
              <a:gd name="connsiteY11" fmla="*/ 1815281 h 1997099"/>
              <a:gd name="connsiteX12" fmla="*/ 154393 w 3023594"/>
              <a:gd name="connsiteY12" fmla="*/ 1770831 h 1997099"/>
              <a:gd name="connsiteX13" fmla="*/ 173554 w 3023594"/>
              <a:gd name="connsiteY13" fmla="*/ 1667423 h 1997099"/>
              <a:gd name="connsiteX14" fmla="*/ 411567 w 3023594"/>
              <a:gd name="connsiteY14" fmla="*/ 1551756 h 1997099"/>
              <a:gd name="connsiteX15" fmla="*/ 409438 w 3023594"/>
              <a:gd name="connsiteY15" fmla="*/ 1550578 h 1997099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605493 w 3023594"/>
              <a:gd name="connsiteY8" fmla="*/ 184068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293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55232"/>
              <a:gd name="connsiteY0" fmla="*/ 1529707 h 1945250"/>
              <a:gd name="connsiteX1" fmla="*/ 1057246 w 3055232"/>
              <a:gd name="connsiteY1" fmla="*/ 1220950 h 1945250"/>
              <a:gd name="connsiteX2" fmla="*/ 1812764 w 3055232"/>
              <a:gd name="connsiteY2" fmla="*/ 823203 h 1945250"/>
              <a:gd name="connsiteX3" fmla="*/ 2439050 w 3055232"/>
              <a:gd name="connsiteY3" fmla="*/ 422896 h 1945250"/>
              <a:gd name="connsiteX4" fmla="*/ 3023300 w 3055232"/>
              <a:gd name="connsiteY4" fmla="*/ 63777 h 1945250"/>
              <a:gd name="connsiteX5" fmla="*/ 2973018 w 3055232"/>
              <a:gd name="connsiteY5" fmla="*/ 1812426 h 1945250"/>
              <a:gd name="connsiteX6" fmla="*/ 2929343 w 3055232"/>
              <a:gd name="connsiteY6" fmla="*/ 1822987 h 1945250"/>
              <a:gd name="connsiteX7" fmla="*/ 2837268 w 3055232"/>
              <a:gd name="connsiteY7" fmla="*/ 1819812 h 1945250"/>
              <a:gd name="connsiteX8" fmla="*/ 2545168 w 3055232"/>
              <a:gd name="connsiteY8" fmla="*/ 1826161 h 1945250"/>
              <a:gd name="connsiteX9" fmla="*/ 2249893 w 3055232"/>
              <a:gd name="connsiteY9" fmla="*/ 1822987 h 1945250"/>
              <a:gd name="connsiteX10" fmla="*/ 152771 w 3055232"/>
              <a:gd name="connsiteY10" fmla="*/ 1823553 h 1945250"/>
              <a:gd name="connsiteX11" fmla="*/ 160742 w 3055232"/>
              <a:gd name="connsiteY11" fmla="*/ 1794410 h 1945250"/>
              <a:gd name="connsiteX12" fmla="*/ 154393 w 3055232"/>
              <a:gd name="connsiteY12" fmla="*/ 1749960 h 1945250"/>
              <a:gd name="connsiteX13" fmla="*/ 173554 w 3055232"/>
              <a:gd name="connsiteY13" fmla="*/ 1646552 h 1945250"/>
              <a:gd name="connsiteX14" fmla="*/ 411567 w 3055232"/>
              <a:gd name="connsiteY14" fmla="*/ 1530885 h 1945250"/>
              <a:gd name="connsiteX15" fmla="*/ 409438 w 3055232"/>
              <a:gd name="connsiteY15" fmla="*/ 1529707 h 1945250"/>
              <a:gd name="connsiteX0" fmla="*/ 409438 w 3079202"/>
              <a:gd name="connsiteY0" fmla="*/ 1467952 h 1844691"/>
              <a:gd name="connsiteX1" fmla="*/ 1057246 w 3079202"/>
              <a:gd name="connsiteY1" fmla="*/ 1159195 h 1844691"/>
              <a:gd name="connsiteX2" fmla="*/ 1812764 w 3079202"/>
              <a:gd name="connsiteY2" fmla="*/ 761448 h 1844691"/>
              <a:gd name="connsiteX3" fmla="*/ 2439050 w 3079202"/>
              <a:gd name="connsiteY3" fmla="*/ 361141 h 1844691"/>
              <a:gd name="connsiteX4" fmla="*/ 3023300 w 3079202"/>
              <a:gd name="connsiteY4" fmla="*/ 2022 h 1844691"/>
              <a:gd name="connsiteX5" fmla="*/ 3049993 w 3079202"/>
              <a:gd name="connsiteY5" fmla="*/ 526156 h 1844691"/>
              <a:gd name="connsiteX6" fmla="*/ 2973018 w 3079202"/>
              <a:gd name="connsiteY6" fmla="*/ 1750671 h 1844691"/>
              <a:gd name="connsiteX7" fmla="*/ 2929343 w 3079202"/>
              <a:gd name="connsiteY7" fmla="*/ 1761232 h 1844691"/>
              <a:gd name="connsiteX8" fmla="*/ 2837268 w 3079202"/>
              <a:gd name="connsiteY8" fmla="*/ 1758057 h 1844691"/>
              <a:gd name="connsiteX9" fmla="*/ 2545168 w 3079202"/>
              <a:gd name="connsiteY9" fmla="*/ 1764406 h 1844691"/>
              <a:gd name="connsiteX10" fmla="*/ 2249893 w 3079202"/>
              <a:gd name="connsiteY10" fmla="*/ 1761232 h 1844691"/>
              <a:gd name="connsiteX11" fmla="*/ 152771 w 3079202"/>
              <a:gd name="connsiteY11" fmla="*/ 1761798 h 1844691"/>
              <a:gd name="connsiteX12" fmla="*/ 160742 w 3079202"/>
              <a:gd name="connsiteY12" fmla="*/ 1732655 h 1844691"/>
              <a:gd name="connsiteX13" fmla="*/ 154393 w 3079202"/>
              <a:gd name="connsiteY13" fmla="*/ 1688205 h 1844691"/>
              <a:gd name="connsiteX14" fmla="*/ 173554 w 3079202"/>
              <a:gd name="connsiteY14" fmla="*/ 1584797 h 1844691"/>
              <a:gd name="connsiteX15" fmla="*/ 411567 w 3079202"/>
              <a:gd name="connsiteY15" fmla="*/ 1469130 h 1844691"/>
              <a:gd name="connsiteX16" fmla="*/ 409438 w 3079202"/>
              <a:gd name="connsiteY16" fmla="*/ 1467952 h 1844691"/>
              <a:gd name="connsiteX0" fmla="*/ 409438 w 3066756"/>
              <a:gd name="connsiteY0" fmla="*/ 1467952 h 1844691"/>
              <a:gd name="connsiteX1" fmla="*/ 1057246 w 3066756"/>
              <a:gd name="connsiteY1" fmla="*/ 1159195 h 1844691"/>
              <a:gd name="connsiteX2" fmla="*/ 1812764 w 3066756"/>
              <a:gd name="connsiteY2" fmla="*/ 761448 h 1844691"/>
              <a:gd name="connsiteX3" fmla="*/ 2439050 w 3066756"/>
              <a:gd name="connsiteY3" fmla="*/ 361141 h 1844691"/>
              <a:gd name="connsiteX4" fmla="*/ 3023300 w 3066756"/>
              <a:gd name="connsiteY4" fmla="*/ 2022 h 1844691"/>
              <a:gd name="connsiteX5" fmla="*/ 3018243 w 3066756"/>
              <a:gd name="connsiteY5" fmla="*/ 526156 h 1844691"/>
              <a:gd name="connsiteX6" fmla="*/ 2973018 w 3066756"/>
              <a:gd name="connsiteY6" fmla="*/ 1750671 h 1844691"/>
              <a:gd name="connsiteX7" fmla="*/ 2929343 w 3066756"/>
              <a:gd name="connsiteY7" fmla="*/ 1761232 h 1844691"/>
              <a:gd name="connsiteX8" fmla="*/ 2837268 w 3066756"/>
              <a:gd name="connsiteY8" fmla="*/ 1758057 h 1844691"/>
              <a:gd name="connsiteX9" fmla="*/ 2545168 w 3066756"/>
              <a:gd name="connsiteY9" fmla="*/ 1764406 h 1844691"/>
              <a:gd name="connsiteX10" fmla="*/ 2249893 w 3066756"/>
              <a:gd name="connsiteY10" fmla="*/ 1761232 h 1844691"/>
              <a:gd name="connsiteX11" fmla="*/ 152771 w 3066756"/>
              <a:gd name="connsiteY11" fmla="*/ 1761798 h 1844691"/>
              <a:gd name="connsiteX12" fmla="*/ 160742 w 3066756"/>
              <a:gd name="connsiteY12" fmla="*/ 1732655 h 1844691"/>
              <a:gd name="connsiteX13" fmla="*/ 154393 w 3066756"/>
              <a:gd name="connsiteY13" fmla="*/ 1688205 h 1844691"/>
              <a:gd name="connsiteX14" fmla="*/ 173554 w 3066756"/>
              <a:gd name="connsiteY14" fmla="*/ 1584797 h 1844691"/>
              <a:gd name="connsiteX15" fmla="*/ 411567 w 3066756"/>
              <a:gd name="connsiteY15" fmla="*/ 1469130 h 1844691"/>
              <a:gd name="connsiteX16" fmla="*/ 409438 w 3066756"/>
              <a:gd name="connsiteY16" fmla="*/ 1467952 h 1844691"/>
              <a:gd name="connsiteX0" fmla="*/ 409438 w 3030425"/>
              <a:gd name="connsiteY0" fmla="*/ 1524809 h 1901548"/>
              <a:gd name="connsiteX1" fmla="*/ 1057246 w 3030425"/>
              <a:gd name="connsiteY1" fmla="*/ 1216052 h 1901548"/>
              <a:gd name="connsiteX2" fmla="*/ 1812764 w 3030425"/>
              <a:gd name="connsiteY2" fmla="*/ 818305 h 1901548"/>
              <a:gd name="connsiteX3" fmla="*/ 2439050 w 3030425"/>
              <a:gd name="connsiteY3" fmla="*/ 417998 h 1901548"/>
              <a:gd name="connsiteX4" fmla="*/ 2962975 w 3030425"/>
              <a:gd name="connsiteY4" fmla="*/ 1729 h 1901548"/>
              <a:gd name="connsiteX5" fmla="*/ 3018243 w 3030425"/>
              <a:gd name="connsiteY5" fmla="*/ 583013 h 1901548"/>
              <a:gd name="connsiteX6" fmla="*/ 2973018 w 3030425"/>
              <a:gd name="connsiteY6" fmla="*/ 1807528 h 1901548"/>
              <a:gd name="connsiteX7" fmla="*/ 2929343 w 3030425"/>
              <a:gd name="connsiteY7" fmla="*/ 1818089 h 1901548"/>
              <a:gd name="connsiteX8" fmla="*/ 2837268 w 3030425"/>
              <a:gd name="connsiteY8" fmla="*/ 1814914 h 1901548"/>
              <a:gd name="connsiteX9" fmla="*/ 2545168 w 3030425"/>
              <a:gd name="connsiteY9" fmla="*/ 1821263 h 1901548"/>
              <a:gd name="connsiteX10" fmla="*/ 2249893 w 3030425"/>
              <a:gd name="connsiteY10" fmla="*/ 1818089 h 1901548"/>
              <a:gd name="connsiteX11" fmla="*/ 152771 w 3030425"/>
              <a:gd name="connsiteY11" fmla="*/ 1818655 h 1901548"/>
              <a:gd name="connsiteX12" fmla="*/ 160742 w 3030425"/>
              <a:gd name="connsiteY12" fmla="*/ 1789512 h 1901548"/>
              <a:gd name="connsiteX13" fmla="*/ 154393 w 3030425"/>
              <a:gd name="connsiteY13" fmla="*/ 1745062 h 1901548"/>
              <a:gd name="connsiteX14" fmla="*/ 173554 w 3030425"/>
              <a:gd name="connsiteY14" fmla="*/ 1641654 h 1901548"/>
              <a:gd name="connsiteX15" fmla="*/ 411567 w 3030425"/>
              <a:gd name="connsiteY15" fmla="*/ 1525987 h 1901548"/>
              <a:gd name="connsiteX16" fmla="*/ 409438 w 3030425"/>
              <a:gd name="connsiteY16" fmla="*/ 1524809 h 1901548"/>
              <a:gd name="connsiteX0" fmla="*/ 409438 w 3028951"/>
              <a:gd name="connsiteY0" fmla="*/ 1523167 h 1899906"/>
              <a:gd name="connsiteX1" fmla="*/ 1057246 w 3028951"/>
              <a:gd name="connsiteY1" fmla="*/ 1214410 h 1899906"/>
              <a:gd name="connsiteX2" fmla="*/ 1812764 w 3028951"/>
              <a:gd name="connsiteY2" fmla="*/ 816663 h 1899906"/>
              <a:gd name="connsiteX3" fmla="*/ 2439050 w 3028951"/>
              <a:gd name="connsiteY3" fmla="*/ 416356 h 1899906"/>
              <a:gd name="connsiteX4" fmla="*/ 2962975 w 3028951"/>
              <a:gd name="connsiteY4" fmla="*/ 87 h 1899906"/>
              <a:gd name="connsiteX5" fmla="*/ 3024594 w 3028951"/>
              <a:gd name="connsiteY5" fmla="*/ 381346 h 1899906"/>
              <a:gd name="connsiteX6" fmla="*/ 3018243 w 3028951"/>
              <a:gd name="connsiteY6" fmla="*/ 581371 h 1899906"/>
              <a:gd name="connsiteX7" fmla="*/ 2973018 w 3028951"/>
              <a:gd name="connsiteY7" fmla="*/ 1805886 h 1899906"/>
              <a:gd name="connsiteX8" fmla="*/ 2929343 w 3028951"/>
              <a:gd name="connsiteY8" fmla="*/ 1816447 h 1899906"/>
              <a:gd name="connsiteX9" fmla="*/ 2837268 w 3028951"/>
              <a:gd name="connsiteY9" fmla="*/ 1813272 h 1899906"/>
              <a:gd name="connsiteX10" fmla="*/ 2545168 w 3028951"/>
              <a:gd name="connsiteY10" fmla="*/ 1819621 h 1899906"/>
              <a:gd name="connsiteX11" fmla="*/ 2249893 w 3028951"/>
              <a:gd name="connsiteY11" fmla="*/ 1816447 h 1899906"/>
              <a:gd name="connsiteX12" fmla="*/ 152771 w 3028951"/>
              <a:gd name="connsiteY12" fmla="*/ 1817013 h 1899906"/>
              <a:gd name="connsiteX13" fmla="*/ 160742 w 3028951"/>
              <a:gd name="connsiteY13" fmla="*/ 1787870 h 1899906"/>
              <a:gd name="connsiteX14" fmla="*/ 154393 w 3028951"/>
              <a:gd name="connsiteY14" fmla="*/ 1743420 h 1899906"/>
              <a:gd name="connsiteX15" fmla="*/ 173554 w 3028951"/>
              <a:gd name="connsiteY15" fmla="*/ 1640012 h 1899906"/>
              <a:gd name="connsiteX16" fmla="*/ 411567 w 3028951"/>
              <a:gd name="connsiteY16" fmla="*/ 1524345 h 1899906"/>
              <a:gd name="connsiteX17" fmla="*/ 409438 w 3028951"/>
              <a:gd name="connsiteY17" fmla="*/ 1523167 h 1899906"/>
              <a:gd name="connsiteX0" fmla="*/ 409438 w 3019863"/>
              <a:gd name="connsiteY0" fmla="*/ 1523296 h 1900035"/>
              <a:gd name="connsiteX1" fmla="*/ 1057246 w 3019863"/>
              <a:gd name="connsiteY1" fmla="*/ 1214539 h 1900035"/>
              <a:gd name="connsiteX2" fmla="*/ 1812764 w 3019863"/>
              <a:gd name="connsiteY2" fmla="*/ 816792 h 1900035"/>
              <a:gd name="connsiteX3" fmla="*/ 2439050 w 3019863"/>
              <a:gd name="connsiteY3" fmla="*/ 416485 h 1900035"/>
              <a:gd name="connsiteX4" fmla="*/ 2962975 w 3019863"/>
              <a:gd name="connsiteY4" fmla="*/ 216 h 1900035"/>
              <a:gd name="connsiteX5" fmla="*/ 2989669 w 3019863"/>
              <a:gd name="connsiteY5" fmla="*/ 362425 h 1900035"/>
              <a:gd name="connsiteX6" fmla="*/ 3018243 w 3019863"/>
              <a:gd name="connsiteY6" fmla="*/ 581500 h 1900035"/>
              <a:gd name="connsiteX7" fmla="*/ 2973018 w 3019863"/>
              <a:gd name="connsiteY7" fmla="*/ 1806015 h 1900035"/>
              <a:gd name="connsiteX8" fmla="*/ 2929343 w 3019863"/>
              <a:gd name="connsiteY8" fmla="*/ 1816576 h 1900035"/>
              <a:gd name="connsiteX9" fmla="*/ 2837268 w 3019863"/>
              <a:gd name="connsiteY9" fmla="*/ 1813401 h 1900035"/>
              <a:gd name="connsiteX10" fmla="*/ 2545168 w 3019863"/>
              <a:gd name="connsiteY10" fmla="*/ 1819750 h 1900035"/>
              <a:gd name="connsiteX11" fmla="*/ 2249893 w 3019863"/>
              <a:gd name="connsiteY11" fmla="*/ 1816576 h 1900035"/>
              <a:gd name="connsiteX12" fmla="*/ 152771 w 3019863"/>
              <a:gd name="connsiteY12" fmla="*/ 1817142 h 1900035"/>
              <a:gd name="connsiteX13" fmla="*/ 160742 w 3019863"/>
              <a:gd name="connsiteY13" fmla="*/ 1787999 h 1900035"/>
              <a:gd name="connsiteX14" fmla="*/ 154393 w 3019863"/>
              <a:gd name="connsiteY14" fmla="*/ 1743549 h 1900035"/>
              <a:gd name="connsiteX15" fmla="*/ 173554 w 3019863"/>
              <a:gd name="connsiteY15" fmla="*/ 1640141 h 1900035"/>
              <a:gd name="connsiteX16" fmla="*/ 411567 w 3019863"/>
              <a:gd name="connsiteY16" fmla="*/ 1524474 h 1900035"/>
              <a:gd name="connsiteX17" fmla="*/ 409438 w 3019863"/>
              <a:gd name="connsiteY17" fmla="*/ 1523296 h 1900035"/>
              <a:gd name="connsiteX0" fmla="*/ 409438 w 3018895"/>
              <a:gd name="connsiteY0" fmla="*/ 1523296 h 1898625"/>
              <a:gd name="connsiteX1" fmla="*/ 1057246 w 3018895"/>
              <a:gd name="connsiteY1" fmla="*/ 1214539 h 1898625"/>
              <a:gd name="connsiteX2" fmla="*/ 1812764 w 3018895"/>
              <a:gd name="connsiteY2" fmla="*/ 816792 h 1898625"/>
              <a:gd name="connsiteX3" fmla="*/ 2439050 w 3018895"/>
              <a:gd name="connsiteY3" fmla="*/ 416485 h 1898625"/>
              <a:gd name="connsiteX4" fmla="*/ 2962975 w 3018895"/>
              <a:gd name="connsiteY4" fmla="*/ 216 h 1898625"/>
              <a:gd name="connsiteX5" fmla="*/ 2989669 w 3018895"/>
              <a:gd name="connsiteY5" fmla="*/ 362425 h 1898625"/>
              <a:gd name="connsiteX6" fmla="*/ 3018243 w 3018895"/>
              <a:gd name="connsiteY6" fmla="*/ 581500 h 1898625"/>
              <a:gd name="connsiteX7" fmla="*/ 2992844 w 3018895"/>
              <a:gd name="connsiteY7" fmla="*/ 600551 h 1898625"/>
              <a:gd name="connsiteX8" fmla="*/ 2973018 w 3018895"/>
              <a:gd name="connsiteY8" fmla="*/ 1806015 h 1898625"/>
              <a:gd name="connsiteX9" fmla="*/ 2929343 w 3018895"/>
              <a:gd name="connsiteY9" fmla="*/ 1816576 h 1898625"/>
              <a:gd name="connsiteX10" fmla="*/ 2837268 w 3018895"/>
              <a:gd name="connsiteY10" fmla="*/ 1813401 h 1898625"/>
              <a:gd name="connsiteX11" fmla="*/ 2545168 w 3018895"/>
              <a:gd name="connsiteY11" fmla="*/ 1819750 h 1898625"/>
              <a:gd name="connsiteX12" fmla="*/ 2249893 w 3018895"/>
              <a:gd name="connsiteY12" fmla="*/ 1816576 h 1898625"/>
              <a:gd name="connsiteX13" fmla="*/ 152771 w 3018895"/>
              <a:gd name="connsiteY13" fmla="*/ 1817142 h 1898625"/>
              <a:gd name="connsiteX14" fmla="*/ 160742 w 3018895"/>
              <a:gd name="connsiteY14" fmla="*/ 1787999 h 1898625"/>
              <a:gd name="connsiteX15" fmla="*/ 154393 w 3018895"/>
              <a:gd name="connsiteY15" fmla="*/ 1743549 h 1898625"/>
              <a:gd name="connsiteX16" fmla="*/ 173554 w 3018895"/>
              <a:gd name="connsiteY16" fmla="*/ 1640141 h 1898625"/>
              <a:gd name="connsiteX17" fmla="*/ 411567 w 3018895"/>
              <a:gd name="connsiteY17" fmla="*/ 1524474 h 1898625"/>
              <a:gd name="connsiteX18" fmla="*/ 409438 w 3018895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73018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63493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  <a:gd name="connsiteX0" fmla="*/ 410134 w 3010073"/>
              <a:gd name="connsiteY0" fmla="*/ 1523296 h 1898625"/>
              <a:gd name="connsiteX1" fmla="*/ 1057942 w 3010073"/>
              <a:gd name="connsiteY1" fmla="*/ 1214539 h 1898625"/>
              <a:gd name="connsiteX2" fmla="*/ 1813460 w 3010073"/>
              <a:gd name="connsiteY2" fmla="*/ 816792 h 1898625"/>
              <a:gd name="connsiteX3" fmla="*/ 2439746 w 3010073"/>
              <a:gd name="connsiteY3" fmla="*/ 416485 h 1898625"/>
              <a:gd name="connsiteX4" fmla="*/ 2963671 w 3010073"/>
              <a:gd name="connsiteY4" fmla="*/ 216 h 1898625"/>
              <a:gd name="connsiteX5" fmla="*/ 2990365 w 3010073"/>
              <a:gd name="connsiteY5" fmla="*/ 362425 h 1898625"/>
              <a:gd name="connsiteX6" fmla="*/ 2990364 w 3010073"/>
              <a:gd name="connsiteY6" fmla="*/ 479900 h 1898625"/>
              <a:gd name="connsiteX7" fmla="*/ 2993540 w 3010073"/>
              <a:gd name="connsiteY7" fmla="*/ 600551 h 1898625"/>
              <a:gd name="connsiteX8" fmla="*/ 2964189 w 3010073"/>
              <a:gd name="connsiteY8" fmla="*/ 1806015 h 1898625"/>
              <a:gd name="connsiteX9" fmla="*/ 2930039 w 3010073"/>
              <a:gd name="connsiteY9" fmla="*/ 1816576 h 1898625"/>
              <a:gd name="connsiteX10" fmla="*/ 2837964 w 3010073"/>
              <a:gd name="connsiteY10" fmla="*/ 1813401 h 1898625"/>
              <a:gd name="connsiteX11" fmla="*/ 2545864 w 3010073"/>
              <a:gd name="connsiteY11" fmla="*/ 1819750 h 1898625"/>
              <a:gd name="connsiteX12" fmla="*/ 2250589 w 3010073"/>
              <a:gd name="connsiteY12" fmla="*/ 1816576 h 1898625"/>
              <a:gd name="connsiteX13" fmla="*/ 153467 w 3010073"/>
              <a:gd name="connsiteY13" fmla="*/ 1817142 h 1898625"/>
              <a:gd name="connsiteX14" fmla="*/ 161438 w 3010073"/>
              <a:gd name="connsiteY14" fmla="*/ 1787999 h 1898625"/>
              <a:gd name="connsiteX15" fmla="*/ 174250 w 3010073"/>
              <a:gd name="connsiteY15" fmla="*/ 1640141 h 1898625"/>
              <a:gd name="connsiteX16" fmla="*/ 412263 w 3010073"/>
              <a:gd name="connsiteY16" fmla="*/ 1524474 h 1898625"/>
              <a:gd name="connsiteX17" fmla="*/ 410134 w 3010073"/>
              <a:gd name="connsiteY17" fmla="*/ 1523296 h 1898625"/>
              <a:gd name="connsiteX0" fmla="*/ 153467 w 3010073"/>
              <a:gd name="connsiteY0" fmla="*/ 1817142 h 1908582"/>
              <a:gd name="connsiteX1" fmla="*/ 161438 w 3010073"/>
              <a:gd name="connsiteY1" fmla="*/ 1787999 h 1908582"/>
              <a:gd name="connsiteX2" fmla="*/ 174250 w 3010073"/>
              <a:gd name="connsiteY2" fmla="*/ 1640141 h 1908582"/>
              <a:gd name="connsiteX3" fmla="*/ 412263 w 3010073"/>
              <a:gd name="connsiteY3" fmla="*/ 1524474 h 1908582"/>
              <a:gd name="connsiteX4" fmla="*/ 410134 w 3010073"/>
              <a:gd name="connsiteY4" fmla="*/ 1523296 h 1908582"/>
              <a:gd name="connsiteX5" fmla="*/ 1057942 w 3010073"/>
              <a:gd name="connsiteY5" fmla="*/ 1214539 h 1908582"/>
              <a:gd name="connsiteX6" fmla="*/ 1813460 w 3010073"/>
              <a:gd name="connsiteY6" fmla="*/ 816792 h 1908582"/>
              <a:gd name="connsiteX7" fmla="*/ 2439746 w 3010073"/>
              <a:gd name="connsiteY7" fmla="*/ 416485 h 1908582"/>
              <a:gd name="connsiteX8" fmla="*/ 2963671 w 3010073"/>
              <a:gd name="connsiteY8" fmla="*/ 216 h 1908582"/>
              <a:gd name="connsiteX9" fmla="*/ 2990365 w 3010073"/>
              <a:gd name="connsiteY9" fmla="*/ 362425 h 1908582"/>
              <a:gd name="connsiteX10" fmla="*/ 2990364 w 3010073"/>
              <a:gd name="connsiteY10" fmla="*/ 479900 h 1908582"/>
              <a:gd name="connsiteX11" fmla="*/ 2993540 w 3010073"/>
              <a:gd name="connsiteY11" fmla="*/ 600551 h 1908582"/>
              <a:gd name="connsiteX12" fmla="*/ 2964189 w 3010073"/>
              <a:gd name="connsiteY12" fmla="*/ 1806015 h 1908582"/>
              <a:gd name="connsiteX13" fmla="*/ 2930039 w 3010073"/>
              <a:gd name="connsiteY13" fmla="*/ 1816576 h 1908582"/>
              <a:gd name="connsiteX14" fmla="*/ 2837964 w 3010073"/>
              <a:gd name="connsiteY14" fmla="*/ 1813401 h 1908582"/>
              <a:gd name="connsiteX15" fmla="*/ 2545864 w 3010073"/>
              <a:gd name="connsiteY15" fmla="*/ 1819750 h 1908582"/>
              <a:gd name="connsiteX16" fmla="*/ 2250589 w 3010073"/>
              <a:gd name="connsiteY16" fmla="*/ 1816576 h 1908582"/>
              <a:gd name="connsiteX17" fmla="*/ 244907 w 3010073"/>
              <a:gd name="connsiteY17" fmla="*/ 1908582 h 1908582"/>
              <a:gd name="connsiteX0" fmla="*/ 153467 w 3010073"/>
              <a:gd name="connsiteY0" fmla="*/ 1817142 h 1898625"/>
              <a:gd name="connsiteX1" fmla="*/ 161438 w 3010073"/>
              <a:gd name="connsiteY1" fmla="*/ 1787999 h 1898625"/>
              <a:gd name="connsiteX2" fmla="*/ 174250 w 3010073"/>
              <a:gd name="connsiteY2" fmla="*/ 1640141 h 1898625"/>
              <a:gd name="connsiteX3" fmla="*/ 412263 w 3010073"/>
              <a:gd name="connsiteY3" fmla="*/ 1524474 h 1898625"/>
              <a:gd name="connsiteX4" fmla="*/ 410134 w 3010073"/>
              <a:gd name="connsiteY4" fmla="*/ 1523296 h 1898625"/>
              <a:gd name="connsiteX5" fmla="*/ 1057942 w 3010073"/>
              <a:gd name="connsiteY5" fmla="*/ 1214539 h 1898625"/>
              <a:gd name="connsiteX6" fmla="*/ 1813460 w 3010073"/>
              <a:gd name="connsiteY6" fmla="*/ 816792 h 1898625"/>
              <a:gd name="connsiteX7" fmla="*/ 2439746 w 3010073"/>
              <a:gd name="connsiteY7" fmla="*/ 416485 h 1898625"/>
              <a:gd name="connsiteX8" fmla="*/ 2963671 w 3010073"/>
              <a:gd name="connsiteY8" fmla="*/ 216 h 1898625"/>
              <a:gd name="connsiteX9" fmla="*/ 2990365 w 3010073"/>
              <a:gd name="connsiteY9" fmla="*/ 362425 h 1898625"/>
              <a:gd name="connsiteX10" fmla="*/ 2990364 w 3010073"/>
              <a:gd name="connsiteY10" fmla="*/ 479900 h 1898625"/>
              <a:gd name="connsiteX11" fmla="*/ 2993540 w 3010073"/>
              <a:gd name="connsiteY11" fmla="*/ 600551 h 1898625"/>
              <a:gd name="connsiteX12" fmla="*/ 2964189 w 3010073"/>
              <a:gd name="connsiteY12" fmla="*/ 1806015 h 1898625"/>
              <a:gd name="connsiteX13" fmla="*/ 2930039 w 3010073"/>
              <a:gd name="connsiteY13" fmla="*/ 1816576 h 1898625"/>
              <a:gd name="connsiteX14" fmla="*/ 2837964 w 3010073"/>
              <a:gd name="connsiteY14" fmla="*/ 1813401 h 1898625"/>
              <a:gd name="connsiteX15" fmla="*/ 2545864 w 3010073"/>
              <a:gd name="connsiteY15" fmla="*/ 1819750 h 1898625"/>
              <a:gd name="connsiteX16" fmla="*/ 2250589 w 3010073"/>
              <a:gd name="connsiteY16" fmla="*/ 1816576 h 1898625"/>
              <a:gd name="connsiteX0" fmla="*/ 4239 w 2860845"/>
              <a:gd name="connsiteY0" fmla="*/ 1817142 h 1898625"/>
              <a:gd name="connsiteX1" fmla="*/ 25022 w 2860845"/>
              <a:gd name="connsiteY1" fmla="*/ 1640141 h 1898625"/>
              <a:gd name="connsiteX2" fmla="*/ 263035 w 2860845"/>
              <a:gd name="connsiteY2" fmla="*/ 1524474 h 1898625"/>
              <a:gd name="connsiteX3" fmla="*/ 260906 w 2860845"/>
              <a:gd name="connsiteY3" fmla="*/ 1523296 h 1898625"/>
              <a:gd name="connsiteX4" fmla="*/ 908714 w 2860845"/>
              <a:gd name="connsiteY4" fmla="*/ 1214539 h 1898625"/>
              <a:gd name="connsiteX5" fmla="*/ 1664232 w 2860845"/>
              <a:gd name="connsiteY5" fmla="*/ 816792 h 1898625"/>
              <a:gd name="connsiteX6" fmla="*/ 2290518 w 2860845"/>
              <a:gd name="connsiteY6" fmla="*/ 416485 h 1898625"/>
              <a:gd name="connsiteX7" fmla="*/ 2814443 w 2860845"/>
              <a:gd name="connsiteY7" fmla="*/ 216 h 1898625"/>
              <a:gd name="connsiteX8" fmla="*/ 2841137 w 2860845"/>
              <a:gd name="connsiteY8" fmla="*/ 362425 h 1898625"/>
              <a:gd name="connsiteX9" fmla="*/ 2841136 w 2860845"/>
              <a:gd name="connsiteY9" fmla="*/ 479900 h 1898625"/>
              <a:gd name="connsiteX10" fmla="*/ 2844312 w 2860845"/>
              <a:gd name="connsiteY10" fmla="*/ 600551 h 1898625"/>
              <a:gd name="connsiteX11" fmla="*/ 2814961 w 2860845"/>
              <a:gd name="connsiteY11" fmla="*/ 1806015 h 1898625"/>
              <a:gd name="connsiteX12" fmla="*/ 2780811 w 2860845"/>
              <a:gd name="connsiteY12" fmla="*/ 1816576 h 1898625"/>
              <a:gd name="connsiteX13" fmla="*/ 2688736 w 2860845"/>
              <a:gd name="connsiteY13" fmla="*/ 1813401 h 1898625"/>
              <a:gd name="connsiteX14" fmla="*/ 2396636 w 2860845"/>
              <a:gd name="connsiteY14" fmla="*/ 1819750 h 1898625"/>
              <a:gd name="connsiteX15" fmla="*/ 2101361 w 2860845"/>
              <a:gd name="connsiteY15" fmla="*/ 1816576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13" fmla="*/ 2371614 w 2835823"/>
              <a:gd name="connsiteY13" fmla="*/ 1819750 h 1898625"/>
              <a:gd name="connsiteX14" fmla="*/ 2076339 w 2835823"/>
              <a:gd name="connsiteY14" fmla="*/ 1816576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13" fmla="*/ 2371614 w 2835823"/>
              <a:gd name="connsiteY13" fmla="*/ 1819750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0" fmla="*/ 0 w 2835823"/>
              <a:gd name="connsiteY0" fmla="*/ 1640141 h 1806015"/>
              <a:gd name="connsiteX1" fmla="*/ 238013 w 2835823"/>
              <a:gd name="connsiteY1" fmla="*/ 1524474 h 1806015"/>
              <a:gd name="connsiteX2" fmla="*/ 235884 w 2835823"/>
              <a:gd name="connsiteY2" fmla="*/ 1523296 h 1806015"/>
              <a:gd name="connsiteX3" fmla="*/ 883692 w 2835823"/>
              <a:gd name="connsiteY3" fmla="*/ 1214539 h 1806015"/>
              <a:gd name="connsiteX4" fmla="*/ 1639210 w 2835823"/>
              <a:gd name="connsiteY4" fmla="*/ 816792 h 1806015"/>
              <a:gd name="connsiteX5" fmla="*/ 2265496 w 2835823"/>
              <a:gd name="connsiteY5" fmla="*/ 416485 h 1806015"/>
              <a:gd name="connsiteX6" fmla="*/ 2789421 w 2835823"/>
              <a:gd name="connsiteY6" fmla="*/ 216 h 1806015"/>
              <a:gd name="connsiteX7" fmla="*/ 2816115 w 2835823"/>
              <a:gd name="connsiteY7" fmla="*/ 362425 h 1806015"/>
              <a:gd name="connsiteX8" fmla="*/ 2816114 w 2835823"/>
              <a:gd name="connsiteY8" fmla="*/ 479900 h 1806015"/>
              <a:gd name="connsiteX9" fmla="*/ 2819290 w 2835823"/>
              <a:gd name="connsiteY9" fmla="*/ 600551 h 1806015"/>
              <a:gd name="connsiteX10" fmla="*/ 2789939 w 2835823"/>
              <a:gd name="connsiteY10" fmla="*/ 1806015 h 1806015"/>
              <a:gd name="connsiteX0" fmla="*/ 0 w 2835823"/>
              <a:gd name="connsiteY0" fmla="*/ 1640141 h 1640141"/>
              <a:gd name="connsiteX1" fmla="*/ 238013 w 2835823"/>
              <a:gd name="connsiteY1" fmla="*/ 1524474 h 1640141"/>
              <a:gd name="connsiteX2" fmla="*/ 235884 w 2835823"/>
              <a:gd name="connsiteY2" fmla="*/ 1523296 h 1640141"/>
              <a:gd name="connsiteX3" fmla="*/ 883692 w 2835823"/>
              <a:gd name="connsiteY3" fmla="*/ 1214539 h 1640141"/>
              <a:gd name="connsiteX4" fmla="*/ 1639210 w 2835823"/>
              <a:gd name="connsiteY4" fmla="*/ 816792 h 1640141"/>
              <a:gd name="connsiteX5" fmla="*/ 2265496 w 2835823"/>
              <a:gd name="connsiteY5" fmla="*/ 416485 h 1640141"/>
              <a:gd name="connsiteX6" fmla="*/ 2789421 w 2835823"/>
              <a:gd name="connsiteY6" fmla="*/ 216 h 1640141"/>
              <a:gd name="connsiteX7" fmla="*/ 2816115 w 2835823"/>
              <a:gd name="connsiteY7" fmla="*/ 362425 h 1640141"/>
              <a:gd name="connsiteX8" fmla="*/ 2816114 w 2835823"/>
              <a:gd name="connsiteY8" fmla="*/ 479900 h 1640141"/>
              <a:gd name="connsiteX9" fmla="*/ 2819290 w 2835823"/>
              <a:gd name="connsiteY9" fmla="*/ 600551 h 1640141"/>
              <a:gd name="connsiteX0" fmla="*/ 0 w 2837028"/>
              <a:gd name="connsiteY0" fmla="*/ 1640205 h 1640205"/>
              <a:gd name="connsiteX1" fmla="*/ 238013 w 2837028"/>
              <a:gd name="connsiteY1" fmla="*/ 1524538 h 1640205"/>
              <a:gd name="connsiteX2" fmla="*/ 235884 w 2837028"/>
              <a:gd name="connsiteY2" fmla="*/ 1523360 h 1640205"/>
              <a:gd name="connsiteX3" fmla="*/ 883692 w 2837028"/>
              <a:gd name="connsiteY3" fmla="*/ 1214603 h 1640205"/>
              <a:gd name="connsiteX4" fmla="*/ 1639210 w 2837028"/>
              <a:gd name="connsiteY4" fmla="*/ 816856 h 1640205"/>
              <a:gd name="connsiteX5" fmla="*/ 2265496 w 2837028"/>
              <a:gd name="connsiteY5" fmla="*/ 416549 h 1640205"/>
              <a:gd name="connsiteX6" fmla="*/ 2789421 w 2837028"/>
              <a:gd name="connsiteY6" fmla="*/ 280 h 1640205"/>
              <a:gd name="connsiteX7" fmla="*/ 2816114 w 2837028"/>
              <a:gd name="connsiteY7" fmla="*/ 479964 h 1640205"/>
              <a:gd name="connsiteX8" fmla="*/ 2819290 w 2837028"/>
              <a:gd name="connsiteY8" fmla="*/ 600615 h 1640205"/>
              <a:gd name="connsiteX0" fmla="*/ 0 w 2838034"/>
              <a:gd name="connsiteY0" fmla="*/ 1642041 h 1642041"/>
              <a:gd name="connsiteX1" fmla="*/ 238013 w 2838034"/>
              <a:gd name="connsiteY1" fmla="*/ 1526374 h 1642041"/>
              <a:gd name="connsiteX2" fmla="*/ 235884 w 2838034"/>
              <a:gd name="connsiteY2" fmla="*/ 1525196 h 1642041"/>
              <a:gd name="connsiteX3" fmla="*/ 883692 w 2838034"/>
              <a:gd name="connsiteY3" fmla="*/ 1216439 h 1642041"/>
              <a:gd name="connsiteX4" fmla="*/ 1639210 w 2838034"/>
              <a:gd name="connsiteY4" fmla="*/ 818692 h 1642041"/>
              <a:gd name="connsiteX5" fmla="*/ 2265496 w 2838034"/>
              <a:gd name="connsiteY5" fmla="*/ 418385 h 1642041"/>
              <a:gd name="connsiteX6" fmla="*/ 2789421 w 2838034"/>
              <a:gd name="connsiteY6" fmla="*/ 2116 h 1642041"/>
              <a:gd name="connsiteX7" fmla="*/ 2819290 w 2838034"/>
              <a:gd name="connsiteY7" fmla="*/ 602451 h 1642041"/>
              <a:gd name="connsiteX0" fmla="*/ 0 w 2789421"/>
              <a:gd name="connsiteY0" fmla="*/ 1642041 h 1642041"/>
              <a:gd name="connsiteX1" fmla="*/ 238013 w 2789421"/>
              <a:gd name="connsiteY1" fmla="*/ 1526374 h 1642041"/>
              <a:gd name="connsiteX2" fmla="*/ 235884 w 2789421"/>
              <a:gd name="connsiteY2" fmla="*/ 1525196 h 1642041"/>
              <a:gd name="connsiteX3" fmla="*/ 883692 w 2789421"/>
              <a:gd name="connsiteY3" fmla="*/ 1216439 h 1642041"/>
              <a:gd name="connsiteX4" fmla="*/ 1639210 w 2789421"/>
              <a:gd name="connsiteY4" fmla="*/ 818692 h 1642041"/>
              <a:gd name="connsiteX5" fmla="*/ 2265496 w 2789421"/>
              <a:gd name="connsiteY5" fmla="*/ 418385 h 1642041"/>
              <a:gd name="connsiteX6" fmla="*/ 2789421 w 2789421"/>
              <a:gd name="connsiteY6" fmla="*/ 2116 h 1642041"/>
              <a:gd name="connsiteX0" fmla="*/ 0 w 2789421"/>
              <a:gd name="connsiteY0" fmla="*/ 1651517 h 1651517"/>
              <a:gd name="connsiteX1" fmla="*/ 238013 w 2789421"/>
              <a:gd name="connsiteY1" fmla="*/ 1535850 h 1651517"/>
              <a:gd name="connsiteX2" fmla="*/ 235884 w 2789421"/>
              <a:gd name="connsiteY2" fmla="*/ 1534672 h 1651517"/>
              <a:gd name="connsiteX3" fmla="*/ 883692 w 2789421"/>
              <a:gd name="connsiteY3" fmla="*/ 1225915 h 1651517"/>
              <a:gd name="connsiteX4" fmla="*/ 1639210 w 2789421"/>
              <a:gd name="connsiteY4" fmla="*/ 828168 h 1651517"/>
              <a:gd name="connsiteX5" fmla="*/ 2265496 w 2789421"/>
              <a:gd name="connsiteY5" fmla="*/ 427861 h 1651517"/>
              <a:gd name="connsiteX6" fmla="*/ 2789421 w 2789421"/>
              <a:gd name="connsiteY6" fmla="*/ 2067 h 1651517"/>
              <a:gd name="connsiteX0" fmla="*/ 0 w 2789421"/>
              <a:gd name="connsiteY0" fmla="*/ 1649450 h 1649450"/>
              <a:gd name="connsiteX1" fmla="*/ 238013 w 2789421"/>
              <a:gd name="connsiteY1" fmla="*/ 1533783 h 1649450"/>
              <a:gd name="connsiteX2" fmla="*/ 235884 w 2789421"/>
              <a:gd name="connsiteY2" fmla="*/ 1532605 h 1649450"/>
              <a:gd name="connsiteX3" fmla="*/ 883692 w 2789421"/>
              <a:gd name="connsiteY3" fmla="*/ 1223848 h 1649450"/>
              <a:gd name="connsiteX4" fmla="*/ 1639210 w 2789421"/>
              <a:gd name="connsiteY4" fmla="*/ 826101 h 1649450"/>
              <a:gd name="connsiteX5" fmla="*/ 2265496 w 2789421"/>
              <a:gd name="connsiteY5" fmla="*/ 425794 h 1649450"/>
              <a:gd name="connsiteX6" fmla="*/ 2789421 w 2789421"/>
              <a:gd name="connsiteY6" fmla="*/ 0 h 16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21" h="1649450">
                <a:moveTo>
                  <a:pt x="0" y="1649450"/>
                </a:moveTo>
                <a:cubicBezTo>
                  <a:pt x="42862" y="1612938"/>
                  <a:pt x="237375" y="1535391"/>
                  <a:pt x="238013" y="1533783"/>
                </a:cubicBezTo>
                <a:lnTo>
                  <a:pt x="235884" y="1532605"/>
                </a:lnTo>
                <a:cubicBezTo>
                  <a:pt x="421535" y="1445011"/>
                  <a:pt x="649804" y="1341599"/>
                  <a:pt x="883692" y="1223848"/>
                </a:cubicBezTo>
                <a:cubicBezTo>
                  <a:pt x="1117580" y="1106097"/>
                  <a:pt x="1408909" y="959110"/>
                  <a:pt x="1639210" y="826101"/>
                </a:cubicBezTo>
                <a:cubicBezTo>
                  <a:pt x="1869511" y="693092"/>
                  <a:pt x="2073794" y="563477"/>
                  <a:pt x="2265496" y="425794"/>
                </a:cubicBezTo>
                <a:cubicBezTo>
                  <a:pt x="2457198" y="288111"/>
                  <a:pt x="2709822" y="51872"/>
                  <a:pt x="2789421" y="0"/>
                </a:cubicBezTo>
              </a:path>
            </a:pathLst>
          </a:cu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423269" y="5607912"/>
            <a:ext cx="429756" cy="475290"/>
          </a:xfrm>
          <a:custGeom>
            <a:avLst/>
            <a:gdLst>
              <a:gd name="connsiteX0" fmla="*/ 0 w 7500395"/>
              <a:gd name="connsiteY0" fmla="*/ 2083655 h 2083655"/>
              <a:gd name="connsiteX1" fmla="*/ 277793 w 7500395"/>
              <a:gd name="connsiteY1" fmla="*/ 1766140 h 2083655"/>
              <a:gd name="connsiteX2" fmla="*/ 396847 w 7500395"/>
              <a:gd name="connsiteY2" fmla="*/ 1514774 h 2083655"/>
              <a:gd name="connsiteX3" fmla="*/ 648183 w 7500395"/>
              <a:gd name="connsiteY3" fmla="*/ 1422165 h 2083655"/>
              <a:gd name="connsiteX4" fmla="*/ 727552 w 7500395"/>
              <a:gd name="connsiteY4" fmla="*/ 1012041 h 2083655"/>
              <a:gd name="connsiteX5" fmla="*/ 992116 w 7500395"/>
              <a:gd name="connsiteY5" fmla="*/ 1885208 h 2083655"/>
              <a:gd name="connsiteX6" fmla="*/ 1190539 w 7500395"/>
              <a:gd name="connsiteY6" fmla="*/ 1713221 h 2083655"/>
              <a:gd name="connsiteX7" fmla="*/ 1283137 w 7500395"/>
              <a:gd name="connsiteY7" fmla="*/ 1329556 h 2083655"/>
              <a:gd name="connsiteX8" fmla="*/ 1574157 w 7500395"/>
              <a:gd name="connsiteY8" fmla="*/ 773905 h 2083655"/>
              <a:gd name="connsiteX9" fmla="*/ 1918091 w 7500395"/>
              <a:gd name="connsiteY9" fmla="*/ 152104 h 2083655"/>
              <a:gd name="connsiteX10" fmla="*/ 2394306 w 7500395"/>
              <a:gd name="connsiteY10" fmla="*/ 99185 h 2083655"/>
              <a:gd name="connsiteX11" fmla="*/ 2976347 w 7500395"/>
              <a:gd name="connsiteY11" fmla="*/ 1329556 h 2083655"/>
              <a:gd name="connsiteX12" fmla="*/ 3426107 w 7500395"/>
              <a:gd name="connsiteY12" fmla="*/ 1779370 h 2083655"/>
              <a:gd name="connsiteX13" fmla="*/ 3730355 w 7500395"/>
              <a:gd name="connsiteY13" fmla="*/ 1991047 h 2083655"/>
              <a:gd name="connsiteX14" fmla="*/ 4153658 w 7500395"/>
              <a:gd name="connsiteY14" fmla="*/ 1713221 h 2083655"/>
              <a:gd name="connsiteX15" fmla="*/ 4338853 w 7500395"/>
              <a:gd name="connsiteY15" fmla="*/ 1184029 h 2083655"/>
              <a:gd name="connsiteX16" fmla="*/ 4643102 w 7500395"/>
              <a:gd name="connsiteY16" fmla="*/ 985581 h 2083655"/>
              <a:gd name="connsiteX17" fmla="*/ 4775384 w 7500395"/>
              <a:gd name="connsiteY17" fmla="*/ 469619 h 2083655"/>
              <a:gd name="connsiteX18" fmla="*/ 4934123 w 7500395"/>
              <a:gd name="connsiteY18" fmla="*/ 46265 h 2083655"/>
              <a:gd name="connsiteX19" fmla="*/ 5145774 w 7500395"/>
              <a:gd name="connsiteY19" fmla="*/ 694526 h 2083655"/>
              <a:gd name="connsiteX20" fmla="*/ 5397110 w 7500395"/>
              <a:gd name="connsiteY20" fmla="*/ 205023 h 2083655"/>
              <a:gd name="connsiteX21" fmla="*/ 5450023 w 7500395"/>
              <a:gd name="connsiteY21" fmla="*/ 985581 h 2083655"/>
              <a:gd name="connsiteX22" fmla="*/ 5621989 w 7500395"/>
              <a:gd name="connsiteY22" fmla="*/ 1541233 h 2083655"/>
              <a:gd name="connsiteX23" fmla="*/ 5846869 w 7500395"/>
              <a:gd name="connsiteY23" fmla="*/ 1885208 h 2083655"/>
              <a:gd name="connsiteX24" fmla="*/ 6098205 w 7500395"/>
              <a:gd name="connsiteY24" fmla="*/ 1184029 h 2083655"/>
              <a:gd name="connsiteX25" fmla="*/ 6534736 w 7500395"/>
              <a:gd name="connsiteY25" fmla="*/ 1871978 h 2083655"/>
              <a:gd name="connsiteX26" fmla="*/ 7050636 w 7500395"/>
              <a:gd name="connsiteY26" fmla="*/ 429930 h 2083655"/>
              <a:gd name="connsiteX27" fmla="*/ 7500395 w 7500395"/>
              <a:gd name="connsiteY27" fmla="*/ 2083655 h 2083655"/>
              <a:gd name="connsiteX0" fmla="*/ 0 w 7500395"/>
              <a:gd name="connsiteY0" fmla="*/ 2094302 h 2094302"/>
              <a:gd name="connsiteX1" fmla="*/ 277793 w 7500395"/>
              <a:gd name="connsiteY1" fmla="*/ 1776787 h 2094302"/>
              <a:gd name="connsiteX2" fmla="*/ 396847 w 7500395"/>
              <a:gd name="connsiteY2" fmla="*/ 1525421 h 2094302"/>
              <a:gd name="connsiteX3" fmla="*/ 648183 w 7500395"/>
              <a:gd name="connsiteY3" fmla="*/ 1432812 h 2094302"/>
              <a:gd name="connsiteX4" fmla="*/ 727552 w 7500395"/>
              <a:gd name="connsiteY4" fmla="*/ 1022688 h 2094302"/>
              <a:gd name="connsiteX5" fmla="*/ 992116 w 7500395"/>
              <a:gd name="connsiteY5" fmla="*/ 1895855 h 2094302"/>
              <a:gd name="connsiteX6" fmla="*/ 1190539 w 7500395"/>
              <a:gd name="connsiteY6" fmla="*/ 1723868 h 2094302"/>
              <a:gd name="connsiteX7" fmla="*/ 1283137 w 7500395"/>
              <a:gd name="connsiteY7" fmla="*/ 1340203 h 2094302"/>
              <a:gd name="connsiteX8" fmla="*/ 1574157 w 7500395"/>
              <a:gd name="connsiteY8" fmla="*/ 784552 h 2094302"/>
              <a:gd name="connsiteX9" fmla="*/ 1918091 w 7500395"/>
              <a:gd name="connsiteY9" fmla="*/ 162751 h 2094302"/>
              <a:gd name="connsiteX10" fmla="*/ 2708263 w 7500395"/>
              <a:gd name="connsiteY10" fmla="*/ 95563 h 2094302"/>
              <a:gd name="connsiteX11" fmla="*/ 2976347 w 7500395"/>
              <a:gd name="connsiteY11" fmla="*/ 1340203 h 2094302"/>
              <a:gd name="connsiteX12" fmla="*/ 3426107 w 7500395"/>
              <a:gd name="connsiteY12" fmla="*/ 1790017 h 2094302"/>
              <a:gd name="connsiteX13" fmla="*/ 3730355 w 7500395"/>
              <a:gd name="connsiteY13" fmla="*/ 2001694 h 2094302"/>
              <a:gd name="connsiteX14" fmla="*/ 4153658 w 7500395"/>
              <a:gd name="connsiteY14" fmla="*/ 1723868 h 2094302"/>
              <a:gd name="connsiteX15" fmla="*/ 4338853 w 7500395"/>
              <a:gd name="connsiteY15" fmla="*/ 1194676 h 2094302"/>
              <a:gd name="connsiteX16" fmla="*/ 4643102 w 7500395"/>
              <a:gd name="connsiteY16" fmla="*/ 996228 h 2094302"/>
              <a:gd name="connsiteX17" fmla="*/ 4775384 w 7500395"/>
              <a:gd name="connsiteY17" fmla="*/ 480266 h 2094302"/>
              <a:gd name="connsiteX18" fmla="*/ 4934123 w 7500395"/>
              <a:gd name="connsiteY18" fmla="*/ 56912 h 2094302"/>
              <a:gd name="connsiteX19" fmla="*/ 5145774 w 7500395"/>
              <a:gd name="connsiteY19" fmla="*/ 705173 h 2094302"/>
              <a:gd name="connsiteX20" fmla="*/ 5397110 w 7500395"/>
              <a:gd name="connsiteY20" fmla="*/ 215670 h 2094302"/>
              <a:gd name="connsiteX21" fmla="*/ 5450023 w 7500395"/>
              <a:gd name="connsiteY21" fmla="*/ 996228 h 2094302"/>
              <a:gd name="connsiteX22" fmla="*/ 5621989 w 7500395"/>
              <a:gd name="connsiteY22" fmla="*/ 1551880 h 2094302"/>
              <a:gd name="connsiteX23" fmla="*/ 5846869 w 7500395"/>
              <a:gd name="connsiteY23" fmla="*/ 1895855 h 2094302"/>
              <a:gd name="connsiteX24" fmla="*/ 6098205 w 7500395"/>
              <a:gd name="connsiteY24" fmla="*/ 1194676 h 2094302"/>
              <a:gd name="connsiteX25" fmla="*/ 6534736 w 7500395"/>
              <a:gd name="connsiteY25" fmla="*/ 1882625 h 2094302"/>
              <a:gd name="connsiteX26" fmla="*/ 7050636 w 7500395"/>
              <a:gd name="connsiteY26" fmla="*/ 440577 h 2094302"/>
              <a:gd name="connsiteX27" fmla="*/ 7500395 w 7500395"/>
              <a:gd name="connsiteY27" fmla="*/ 2094302 h 2094302"/>
              <a:gd name="connsiteX0" fmla="*/ 0 w 7500395"/>
              <a:gd name="connsiteY0" fmla="*/ 2089032 h 2089032"/>
              <a:gd name="connsiteX1" fmla="*/ 277793 w 7500395"/>
              <a:gd name="connsiteY1" fmla="*/ 1771517 h 2089032"/>
              <a:gd name="connsiteX2" fmla="*/ 396847 w 7500395"/>
              <a:gd name="connsiteY2" fmla="*/ 1520151 h 2089032"/>
              <a:gd name="connsiteX3" fmla="*/ 648183 w 7500395"/>
              <a:gd name="connsiteY3" fmla="*/ 1427542 h 2089032"/>
              <a:gd name="connsiteX4" fmla="*/ 727552 w 7500395"/>
              <a:gd name="connsiteY4" fmla="*/ 1017418 h 2089032"/>
              <a:gd name="connsiteX5" fmla="*/ 992116 w 7500395"/>
              <a:gd name="connsiteY5" fmla="*/ 1890585 h 2089032"/>
              <a:gd name="connsiteX6" fmla="*/ 1190539 w 7500395"/>
              <a:gd name="connsiteY6" fmla="*/ 1718598 h 2089032"/>
              <a:gd name="connsiteX7" fmla="*/ 1283137 w 7500395"/>
              <a:gd name="connsiteY7" fmla="*/ 1334933 h 2089032"/>
              <a:gd name="connsiteX8" fmla="*/ 1574157 w 7500395"/>
              <a:gd name="connsiteY8" fmla="*/ 779282 h 2089032"/>
              <a:gd name="connsiteX9" fmla="*/ 1918091 w 7500395"/>
              <a:gd name="connsiteY9" fmla="*/ 157481 h 2089032"/>
              <a:gd name="connsiteX10" fmla="*/ 2708263 w 7500395"/>
              <a:gd name="connsiteY10" fmla="*/ 90293 h 2089032"/>
              <a:gd name="connsiteX11" fmla="*/ 3161867 w 7500395"/>
              <a:gd name="connsiteY11" fmla="*/ 1263588 h 2089032"/>
              <a:gd name="connsiteX12" fmla="*/ 3426107 w 7500395"/>
              <a:gd name="connsiteY12" fmla="*/ 1784747 h 2089032"/>
              <a:gd name="connsiteX13" fmla="*/ 3730355 w 7500395"/>
              <a:gd name="connsiteY13" fmla="*/ 1996424 h 2089032"/>
              <a:gd name="connsiteX14" fmla="*/ 4153658 w 7500395"/>
              <a:gd name="connsiteY14" fmla="*/ 1718598 h 2089032"/>
              <a:gd name="connsiteX15" fmla="*/ 4338853 w 7500395"/>
              <a:gd name="connsiteY15" fmla="*/ 1189406 h 2089032"/>
              <a:gd name="connsiteX16" fmla="*/ 4643102 w 7500395"/>
              <a:gd name="connsiteY16" fmla="*/ 990958 h 2089032"/>
              <a:gd name="connsiteX17" fmla="*/ 4775384 w 7500395"/>
              <a:gd name="connsiteY17" fmla="*/ 474996 h 2089032"/>
              <a:gd name="connsiteX18" fmla="*/ 4934123 w 7500395"/>
              <a:gd name="connsiteY18" fmla="*/ 51642 h 2089032"/>
              <a:gd name="connsiteX19" fmla="*/ 5145774 w 7500395"/>
              <a:gd name="connsiteY19" fmla="*/ 699903 h 2089032"/>
              <a:gd name="connsiteX20" fmla="*/ 5397110 w 7500395"/>
              <a:gd name="connsiteY20" fmla="*/ 210400 h 2089032"/>
              <a:gd name="connsiteX21" fmla="*/ 5450023 w 7500395"/>
              <a:gd name="connsiteY21" fmla="*/ 990958 h 2089032"/>
              <a:gd name="connsiteX22" fmla="*/ 5621989 w 7500395"/>
              <a:gd name="connsiteY22" fmla="*/ 1546610 h 2089032"/>
              <a:gd name="connsiteX23" fmla="*/ 5846869 w 7500395"/>
              <a:gd name="connsiteY23" fmla="*/ 1890585 h 2089032"/>
              <a:gd name="connsiteX24" fmla="*/ 6098205 w 7500395"/>
              <a:gd name="connsiteY24" fmla="*/ 1189406 h 2089032"/>
              <a:gd name="connsiteX25" fmla="*/ 6534736 w 7500395"/>
              <a:gd name="connsiteY25" fmla="*/ 1877355 h 2089032"/>
              <a:gd name="connsiteX26" fmla="*/ 7050636 w 7500395"/>
              <a:gd name="connsiteY26" fmla="*/ 435307 h 2089032"/>
              <a:gd name="connsiteX27" fmla="*/ 7500395 w 7500395"/>
              <a:gd name="connsiteY27" fmla="*/ 2089032 h 2089032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574157 w 7500395"/>
              <a:gd name="connsiteY8" fmla="*/ 730810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631240 w 7500395"/>
              <a:gd name="connsiteY8" fmla="*/ 816424 h 2040560"/>
              <a:gd name="connsiteX9" fmla="*/ 2246319 w 7500395"/>
              <a:gd name="connsiteY9" fmla="*/ 465732 h 2040560"/>
              <a:gd name="connsiteX10" fmla="*/ 2708263 w 7500395"/>
              <a:gd name="connsiteY10" fmla="*/ 41821 h 2040560"/>
              <a:gd name="connsiteX11" fmla="*/ 3161867 w 7500395"/>
              <a:gd name="connsiteY11" fmla="*/ 1215116 h 2040560"/>
              <a:gd name="connsiteX12" fmla="*/ 3426107 w 7500395"/>
              <a:gd name="connsiteY12" fmla="*/ 1736275 h 2040560"/>
              <a:gd name="connsiteX13" fmla="*/ 3730355 w 7500395"/>
              <a:gd name="connsiteY13" fmla="*/ 1947952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90644 h 2090644"/>
              <a:gd name="connsiteX1" fmla="*/ 277793 w 7500395"/>
              <a:gd name="connsiteY1" fmla="*/ 1773129 h 2090644"/>
              <a:gd name="connsiteX2" fmla="*/ 396847 w 7500395"/>
              <a:gd name="connsiteY2" fmla="*/ 1521763 h 2090644"/>
              <a:gd name="connsiteX3" fmla="*/ 648183 w 7500395"/>
              <a:gd name="connsiteY3" fmla="*/ 1429154 h 2090644"/>
              <a:gd name="connsiteX4" fmla="*/ 727552 w 7500395"/>
              <a:gd name="connsiteY4" fmla="*/ 1019030 h 2090644"/>
              <a:gd name="connsiteX5" fmla="*/ 992116 w 7500395"/>
              <a:gd name="connsiteY5" fmla="*/ 1892197 h 2090644"/>
              <a:gd name="connsiteX6" fmla="*/ 1190539 w 7500395"/>
              <a:gd name="connsiteY6" fmla="*/ 1720210 h 2090644"/>
              <a:gd name="connsiteX7" fmla="*/ 1283137 w 7500395"/>
              <a:gd name="connsiteY7" fmla="*/ 1336545 h 2090644"/>
              <a:gd name="connsiteX8" fmla="*/ 1631240 w 7500395"/>
              <a:gd name="connsiteY8" fmla="*/ 866508 h 2090644"/>
              <a:gd name="connsiteX9" fmla="*/ 2246319 w 7500395"/>
              <a:gd name="connsiteY9" fmla="*/ 515816 h 2090644"/>
              <a:gd name="connsiteX10" fmla="*/ 3193469 w 7500395"/>
              <a:gd name="connsiteY10" fmla="*/ 20560 h 2090644"/>
              <a:gd name="connsiteX11" fmla="*/ 3161867 w 7500395"/>
              <a:gd name="connsiteY11" fmla="*/ 1265200 h 2090644"/>
              <a:gd name="connsiteX12" fmla="*/ 3426107 w 7500395"/>
              <a:gd name="connsiteY12" fmla="*/ 1786359 h 2090644"/>
              <a:gd name="connsiteX13" fmla="*/ 3730355 w 7500395"/>
              <a:gd name="connsiteY13" fmla="*/ 1998036 h 2090644"/>
              <a:gd name="connsiteX14" fmla="*/ 4153658 w 7500395"/>
              <a:gd name="connsiteY14" fmla="*/ 1720210 h 2090644"/>
              <a:gd name="connsiteX15" fmla="*/ 4338853 w 7500395"/>
              <a:gd name="connsiteY15" fmla="*/ 1191018 h 2090644"/>
              <a:gd name="connsiteX16" fmla="*/ 4643102 w 7500395"/>
              <a:gd name="connsiteY16" fmla="*/ 992570 h 2090644"/>
              <a:gd name="connsiteX17" fmla="*/ 4775384 w 7500395"/>
              <a:gd name="connsiteY17" fmla="*/ 476608 h 2090644"/>
              <a:gd name="connsiteX18" fmla="*/ 4934123 w 7500395"/>
              <a:gd name="connsiteY18" fmla="*/ 53254 h 2090644"/>
              <a:gd name="connsiteX19" fmla="*/ 5145774 w 7500395"/>
              <a:gd name="connsiteY19" fmla="*/ 701515 h 2090644"/>
              <a:gd name="connsiteX20" fmla="*/ 5397110 w 7500395"/>
              <a:gd name="connsiteY20" fmla="*/ 212012 h 2090644"/>
              <a:gd name="connsiteX21" fmla="*/ 5450023 w 7500395"/>
              <a:gd name="connsiteY21" fmla="*/ 992570 h 2090644"/>
              <a:gd name="connsiteX22" fmla="*/ 5621989 w 7500395"/>
              <a:gd name="connsiteY22" fmla="*/ 1548222 h 2090644"/>
              <a:gd name="connsiteX23" fmla="*/ 5846869 w 7500395"/>
              <a:gd name="connsiteY23" fmla="*/ 1892197 h 2090644"/>
              <a:gd name="connsiteX24" fmla="*/ 6098205 w 7500395"/>
              <a:gd name="connsiteY24" fmla="*/ 1191018 h 2090644"/>
              <a:gd name="connsiteX25" fmla="*/ 6534736 w 7500395"/>
              <a:gd name="connsiteY25" fmla="*/ 1878967 h 2090644"/>
              <a:gd name="connsiteX26" fmla="*/ 7050636 w 7500395"/>
              <a:gd name="connsiteY26" fmla="*/ 436919 h 2090644"/>
              <a:gd name="connsiteX27" fmla="*/ 7500395 w 7500395"/>
              <a:gd name="connsiteY27" fmla="*/ 2090644 h 2090644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426107 w 7500395"/>
              <a:gd name="connsiteY12" fmla="*/ 1782653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730355 w 7500395"/>
              <a:gd name="connsiteY13" fmla="*/ 1994330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86938 h 2086938"/>
              <a:gd name="connsiteX1" fmla="*/ 277793 w 7500395"/>
              <a:gd name="connsiteY1" fmla="*/ 1769423 h 2086938"/>
              <a:gd name="connsiteX2" fmla="*/ 396847 w 7500395"/>
              <a:gd name="connsiteY2" fmla="*/ 1518057 h 2086938"/>
              <a:gd name="connsiteX3" fmla="*/ 648183 w 7500395"/>
              <a:gd name="connsiteY3" fmla="*/ 1425448 h 2086938"/>
              <a:gd name="connsiteX4" fmla="*/ 727552 w 7500395"/>
              <a:gd name="connsiteY4" fmla="*/ 1015324 h 2086938"/>
              <a:gd name="connsiteX5" fmla="*/ 992116 w 7500395"/>
              <a:gd name="connsiteY5" fmla="*/ 1888491 h 2086938"/>
              <a:gd name="connsiteX6" fmla="*/ 1190539 w 7500395"/>
              <a:gd name="connsiteY6" fmla="*/ 1716504 h 2086938"/>
              <a:gd name="connsiteX7" fmla="*/ 1283137 w 7500395"/>
              <a:gd name="connsiteY7" fmla="*/ 1332839 h 2086938"/>
              <a:gd name="connsiteX8" fmla="*/ 1631240 w 7500395"/>
              <a:gd name="connsiteY8" fmla="*/ 862802 h 2086938"/>
              <a:gd name="connsiteX9" fmla="*/ 2246319 w 7500395"/>
              <a:gd name="connsiteY9" fmla="*/ 512110 h 2086938"/>
              <a:gd name="connsiteX10" fmla="*/ 3193469 w 7500395"/>
              <a:gd name="connsiteY10" fmla="*/ 16854 h 2086938"/>
              <a:gd name="connsiteX11" fmla="*/ 3404470 w 7500395"/>
              <a:gd name="connsiteY11" fmla="*/ 1175881 h 2086938"/>
              <a:gd name="connsiteX12" fmla="*/ 3568814 w 7500395"/>
              <a:gd name="connsiteY12" fmla="*/ 1711309 h 2086938"/>
              <a:gd name="connsiteX13" fmla="*/ 3801709 w 7500395"/>
              <a:gd name="connsiteY13" fmla="*/ 1951523 h 2086938"/>
              <a:gd name="connsiteX14" fmla="*/ 4153658 w 7500395"/>
              <a:gd name="connsiteY14" fmla="*/ 1716504 h 2086938"/>
              <a:gd name="connsiteX15" fmla="*/ 4338853 w 7500395"/>
              <a:gd name="connsiteY15" fmla="*/ 1187312 h 2086938"/>
              <a:gd name="connsiteX16" fmla="*/ 4643102 w 7500395"/>
              <a:gd name="connsiteY16" fmla="*/ 988864 h 2086938"/>
              <a:gd name="connsiteX17" fmla="*/ 4775384 w 7500395"/>
              <a:gd name="connsiteY17" fmla="*/ 472902 h 2086938"/>
              <a:gd name="connsiteX18" fmla="*/ 4934123 w 7500395"/>
              <a:gd name="connsiteY18" fmla="*/ 49548 h 2086938"/>
              <a:gd name="connsiteX19" fmla="*/ 5145774 w 7500395"/>
              <a:gd name="connsiteY19" fmla="*/ 697809 h 2086938"/>
              <a:gd name="connsiteX20" fmla="*/ 5397110 w 7500395"/>
              <a:gd name="connsiteY20" fmla="*/ 208306 h 2086938"/>
              <a:gd name="connsiteX21" fmla="*/ 5450023 w 7500395"/>
              <a:gd name="connsiteY21" fmla="*/ 988864 h 2086938"/>
              <a:gd name="connsiteX22" fmla="*/ 5621989 w 7500395"/>
              <a:gd name="connsiteY22" fmla="*/ 1544516 h 2086938"/>
              <a:gd name="connsiteX23" fmla="*/ 5846869 w 7500395"/>
              <a:gd name="connsiteY23" fmla="*/ 1888491 h 2086938"/>
              <a:gd name="connsiteX24" fmla="*/ 6098205 w 7500395"/>
              <a:gd name="connsiteY24" fmla="*/ 1187312 h 2086938"/>
              <a:gd name="connsiteX25" fmla="*/ 6534736 w 7500395"/>
              <a:gd name="connsiteY25" fmla="*/ 1875261 h 2086938"/>
              <a:gd name="connsiteX26" fmla="*/ 7050636 w 7500395"/>
              <a:gd name="connsiteY26" fmla="*/ 433213 h 2086938"/>
              <a:gd name="connsiteX27" fmla="*/ 7500395 w 7500395"/>
              <a:gd name="connsiteY27" fmla="*/ 2086938 h 2086938"/>
              <a:gd name="connsiteX0" fmla="*/ 0 w 7500395"/>
              <a:gd name="connsiteY0" fmla="*/ 2073044 h 2073044"/>
              <a:gd name="connsiteX1" fmla="*/ 277793 w 7500395"/>
              <a:gd name="connsiteY1" fmla="*/ 1755529 h 2073044"/>
              <a:gd name="connsiteX2" fmla="*/ 396847 w 7500395"/>
              <a:gd name="connsiteY2" fmla="*/ 1504163 h 2073044"/>
              <a:gd name="connsiteX3" fmla="*/ 648183 w 7500395"/>
              <a:gd name="connsiteY3" fmla="*/ 1411554 h 2073044"/>
              <a:gd name="connsiteX4" fmla="*/ 727552 w 7500395"/>
              <a:gd name="connsiteY4" fmla="*/ 1001430 h 2073044"/>
              <a:gd name="connsiteX5" fmla="*/ 992116 w 7500395"/>
              <a:gd name="connsiteY5" fmla="*/ 1874597 h 2073044"/>
              <a:gd name="connsiteX6" fmla="*/ 1190539 w 7500395"/>
              <a:gd name="connsiteY6" fmla="*/ 1702610 h 2073044"/>
              <a:gd name="connsiteX7" fmla="*/ 1283137 w 7500395"/>
              <a:gd name="connsiteY7" fmla="*/ 1318945 h 2073044"/>
              <a:gd name="connsiteX8" fmla="*/ 1631240 w 7500395"/>
              <a:gd name="connsiteY8" fmla="*/ 848908 h 2073044"/>
              <a:gd name="connsiteX9" fmla="*/ 2246319 w 7500395"/>
              <a:gd name="connsiteY9" fmla="*/ 498216 h 2073044"/>
              <a:gd name="connsiteX10" fmla="*/ 3150656 w 7500395"/>
              <a:gd name="connsiteY10" fmla="*/ 17229 h 2073044"/>
              <a:gd name="connsiteX11" fmla="*/ 3404470 w 7500395"/>
              <a:gd name="connsiteY11" fmla="*/ 1161987 h 2073044"/>
              <a:gd name="connsiteX12" fmla="*/ 3568814 w 7500395"/>
              <a:gd name="connsiteY12" fmla="*/ 1697415 h 2073044"/>
              <a:gd name="connsiteX13" fmla="*/ 3801709 w 7500395"/>
              <a:gd name="connsiteY13" fmla="*/ 1937629 h 2073044"/>
              <a:gd name="connsiteX14" fmla="*/ 4153658 w 7500395"/>
              <a:gd name="connsiteY14" fmla="*/ 1702610 h 2073044"/>
              <a:gd name="connsiteX15" fmla="*/ 4338853 w 7500395"/>
              <a:gd name="connsiteY15" fmla="*/ 1173418 h 2073044"/>
              <a:gd name="connsiteX16" fmla="*/ 4643102 w 7500395"/>
              <a:gd name="connsiteY16" fmla="*/ 974970 h 2073044"/>
              <a:gd name="connsiteX17" fmla="*/ 4775384 w 7500395"/>
              <a:gd name="connsiteY17" fmla="*/ 459008 h 2073044"/>
              <a:gd name="connsiteX18" fmla="*/ 4934123 w 7500395"/>
              <a:gd name="connsiteY18" fmla="*/ 35654 h 2073044"/>
              <a:gd name="connsiteX19" fmla="*/ 5145774 w 7500395"/>
              <a:gd name="connsiteY19" fmla="*/ 683915 h 2073044"/>
              <a:gd name="connsiteX20" fmla="*/ 5397110 w 7500395"/>
              <a:gd name="connsiteY20" fmla="*/ 194412 h 2073044"/>
              <a:gd name="connsiteX21" fmla="*/ 5450023 w 7500395"/>
              <a:gd name="connsiteY21" fmla="*/ 974970 h 2073044"/>
              <a:gd name="connsiteX22" fmla="*/ 5621989 w 7500395"/>
              <a:gd name="connsiteY22" fmla="*/ 1530622 h 2073044"/>
              <a:gd name="connsiteX23" fmla="*/ 5846869 w 7500395"/>
              <a:gd name="connsiteY23" fmla="*/ 1874597 h 2073044"/>
              <a:gd name="connsiteX24" fmla="*/ 6098205 w 7500395"/>
              <a:gd name="connsiteY24" fmla="*/ 1173418 h 2073044"/>
              <a:gd name="connsiteX25" fmla="*/ 6534736 w 7500395"/>
              <a:gd name="connsiteY25" fmla="*/ 1861367 h 2073044"/>
              <a:gd name="connsiteX26" fmla="*/ 7050636 w 7500395"/>
              <a:gd name="connsiteY26" fmla="*/ 419319 h 2073044"/>
              <a:gd name="connsiteX27" fmla="*/ 7500395 w 7500395"/>
              <a:gd name="connsiteY27" fmla="*/ 2073044 h 2073044"/>
              <a:gd name="connsiteX0" fmla="*/ 0 w 7500395"/>
              <a:gd name="connsiteY0" fmla="*/ 2074716 h 2074716"/>
              <a:gd name="connsiteX1" fmla="*/ 277793 w 7500395"/>
              <a:gd name="connsiteY1" fmla="*/ 1757201 h 2074716"/>
              <a:gd name="connsiteX2" fmla="*/ 396847 w 7500395"/>
              <a:gd name="connsiteY2" fmla="*/ 1505835 h 2074716"/>
              <a:gd name="connsiteX3" fmla="*/ 648183 w 7500395"/>
              <a:gd name="connsiteY3" fmla="*/ 1413226 h 2074716"/>
              <a:gd name="connsiteX4" fmla="*/ 727552 w 7500395"/>
              <a:gd name="connsiteY4" fmla="*/ 1003102 h 2074716"/>
              <a:gd name="connsiteX5" fmla="*/ 992116 w 7500395"/>
              <a:gd name="connsiteY5" fmla="*/ 1876269 h 2074716"/>
              <a:gd name="connsiteX6" fmla="*/ 1190539 w 7500395"/>
              <a:gd name="connsiteY6" fmla="*/ 1704282 h 2074716"/>
              <a:gd name="connsiteX7" fmla="*/ 1283137 w 7500395"/>
              <a:gd name="connsiteY7" fmla="*/ 1320617 h 2074716"/>
              <a:gd name="connsiteX8" fmla="*/ 1731135 w 7500395"/>
              <a:gd name="connsiteY8" fmla="*/ 1150227 h 2074716"/>
              <a:gd name="connsiteX9" fmla="*/ 2246319 w 7500395"/>
              <a:gd name="connsiteY9" fmla="*/ 499888 h 2074716"/>
              <a:gd name="connsiteX10" fmla="*/ 3150656 w 7500395"/>
              <a:gd name="connsiteY10" fmla="*/ 18901 h 2074716"/>
              <a:gd name="connsiteX11" fmla="*/ 3404470 w 7500395"/>
              <a:gd name="connsiteY11" fmla="*/ 1163659 h 2074716"/>
              <a:gd name="connsiteX12" fmla="*/ 3568814 w 7500395"/>
              <a:gd name="connsiteY12" fmla="*/ 1699087 h 2074716"/>
              <a:gd name="connsiteX13" fmla="*/ 3801709 w 7500395"/>
              <a:gd name="connsiteY13" fmla="*/ 1939301 h 2074716"/>
              <a:gd name="connsiteX14" fmla="*/ 4153658 w 7500395"/>
              <a:gd name="connsiteY14" fmla="*/ 1704282 h 2074716"/>
              <a:gd name="connsiteX15" fmla="*/ 4338853 w 7500395"/>
              <a:gd name="connsiteY15" fmla="*/ 1175090 h 2074716"/>
              <a:gd name="connsiteX16" fmla="*/ 4643102 w 7500395"/>
              <a:gd name="connsiteY16" fmla="*/ 976642 h 2074716"/>
              <a:gd name="connsiteX17" fmla="*/ 4775384 w 7500395"/>
              <a:gd name="connsiteY17" fmla="*/ 460680 h 2074716"/>
              <a:gd name="connsiteX18" fmla="*/ 4934123 w 7500395"/>
              <a:gd name="connsiteY18" fmla="*/ 37326 h 2074716"/>
              <a:gd name="connsiteX19" fmla="*/ 5145774 w 7500395"/>
              <a:gd name="connsiteY19" fmla="*/ 685587 h 2074716"/>
              <a:gd name="connsiteX20" fmla="*/ 5397110 w 7500395"/>
              <a:gd name="connsiteY20" fmla="*/ 196084 h 2074716"/>
              <a:gd name="connsiteX21" fmla="*/ 5450023 w 7500395"/>
              <a:gd name="connsiteY21" fmla="*/ 976642 h 2074716"/>
              <a:gd name="connsiteX22" fmla="*/ 5621989 w 7500395"/>
              <a:gd name="connsiteY22" fmla="*/ 1532294 h 2074716"/>
              <a:gd name="connsiteX23" fmla="*/ 5846869 w 7500395"/>
              <a:gd name="connsiteY23" fmla="*/ 1876269 h 2074716"/>
              <a:gd name="connsiteX24" fmla="*/ 6098205 w 7500395"/>
              <a:gd name="connsiteY24" fmla="*/ 1175090 h 2074716"/>
              <a:gd name="connsiteX25" fmla="*/ 6534736 w 7500395"/>
              <a:gd name="connsiteY25" fmla="*/ 1863039 h 2074716"/>
              <a:gd name="connsiteX26" fmla="*/ 7050636 w 7500395"/>
              <a:gd name="connsiteY26" fmla="*/ 420991 h 2074716"/>
              <a:gd name="connsiteX27" fmla="*/ 7500395 w 7500395"/>
              <a:gd name="connsiteY27" fmla="*/ 2074716 h 2074716"/>
              <a:gd name="connsiteX0" fmla="*/ 0 w 7500395"/>
              <a:gd name="connsiteY0" fmla="*/ 2144018 h 2144018"/>
              <a:gd name="connsiteX1" fmla="*/ 277793 w 7500395"/>
              <a:gd name="connsiteY1" fmla="*/ 1826503 h 2144018"/>
              <a:gd name="connsiteX2" fmla="*/ 396847 w 7500395"/>
              <a:gd name="connsiteY2" fmla="*/ 1575137 h 2144018"/>
              <a:gd name="connsiteX3" fmla="*/ 648183 w 7500395"/>
              <a:gd name="connsiteY3" fmla="*/ 1482528 h 2144018"/>
              <a:gd name="connsiteX4" fmla="*/ 727552 w 7500395"/>
              <a:gd name="connsiteY4" fmla="*/ 1072404 h 2144018"/>
              <a:gd name="connsiteX5" fmla="*/ 992116 w 7500395"/>
              <a:gd name="connsiteY5" fmla="*/ 1945571 h 2144018"/>
              <a:gd name="connsiteX6" fmla="*/ 1190539 w 7500395"/>
              <a:gd name="connsiteY6" fmla="*/ 1773584 h 2144018"/>
              <a:gd name="connsiteX7" fmla="*/ 1283137 w 7500395"/>
              <a:gd name="connsiteY7" fmla="*/ 1389919 h 2144018"/>
              <a:gd name="connsiteX8" fmla="*/ 1731135 w 7500395"/>
              <a:gd name="connsiteY8" fmla="*/ 1219529 h 2144018"/>
              <a:gd name="connsiteX9" fmla="*/ 2246319 w 7500395"/>
              <a:gd name="connsiteY9" fmla="*/ 569190 h 2144018"/>
              <a:gd name="connsiteX10" fmla="*/ 3421800 w 7500395"/>
              <a:gd name="connsiteY10" fmla="*/ 16858 h 2144018"/>
              <a:gd name="connsiteX11" fmla="*/ 3404470 w 7500395"/>
              <a:gd name="connsiteY11" fmla="*/ 1232961 h 2144018"/>
              <a:gd name="connsiteX12" fmla="*/ 3568814 w 7500395"/>
              <a:gd name="connsiteY12" fmla="*/ 1768389 h 2144018"/>
              <a:gd name="connsiteX13" fmla="*/ 3801709 w 7500395"/>
              <a:gd name="connsiteY13" fmla="*/ 2008603 h 2144018"/>
              <a:gd name="connsiteX14" fmla="*/ 4153658 w 7500395"/>
              <a:gd name="connsiteY14" fmla="*/ 1773584 h 2144018"/>
              <a:gd name="connsiteX15" fmla="*/ 4338853 w 7500395"/>
              <a:gd name="connsiteY15" fmla="*/ 1244392 h 2144018"/>
              <a:gd name="connsiteX16" fmla="*/ 4643102 w 7500395"/>
              <a:gd name="connsiteY16" fmla="*/ 1045944 h 2144018"/>
              <a:gd name="connsiteX17" fmla="*/ 4775384 w 7500395"/>
              <a:gd name="connsiteY17" fmla="*/ 529982 h 2144018"/>
              <a:gd name="connsiteX18" fmla="*/ 4934123 w 7500395"/>
              <a:gd name="connsiteY18" fmla="*/ 106628 h 2144018"/>
              <a:gd name="connsiteX19" fmla="*/ 5145774 w 7500395"/>
              <a:gd name="connsiteY19" fmla="*/ 754889 h 2144018"/>
              <a:gd name="connsiteX20" fmla="*/ 5397110 w 7500395"/>
              <a:gd name="connsiteY20" fmla="*/ 265386 h 2144018"/>
              <a:gd name="connsiteX21" fmla="*/ 5450023 w 7500395"/>
              <a:gd name="connsiteY21" fmla="*/ 1045944 h 2144018"/>
              <a:gd name="connsiteX22" fmla="*/ 5621989 w 7500395"/>
              <a:gd name="connsiteY22" fmla="*/ 1601596 h 2144018"/>
              <a:gd name="connsiteX23" fmla="*/ 5846869 w 7500395"/>
              <a:gd name="connsiteY23" fmla="*/ 1945571 h 2144018"/>
              <a:gd name="connsiteX24" fmla="*/ 6098205 w 7500395"/>
              <a:gd name="connsiteY24" fmla="*/ 1244392 h 2144018"/>
              <a:gd name="connsiteX25" fmla="*/ 6534736 w 7500395"/>
              <a:gd name="connsiteY25" fmla="*/ 1932341 h 2144018"/>
              <a:gd name="connsiteX26" fmla="*/ 7050636 w 7500395"/>
              <a:gd name="connsiteY26" fmla="*/ 490293 h 2144018"/>
              <a:gd name="connsiteX27" fmla="*/ 7500395 w 7500395"/>
              <a:gd name="connsiteY27" fmla="*/ 2144018 h 2144018"/>
              <a:gd name="connsiteX0" fmla="*/ 0 w 7500395"/>
              <a:gd name="connsiteY0" fmla="*/ 2140006 h 2140006"/>
              <a:gd name="connsiteX1" fmla="*/ 277793 w 7500395"/>
              <a:gd name="connsiteY1" fmla="*/ 1822491 h 2140006"/>
              <a:gd name="connsiteX2" fmla="*/ 396847 w 7500395"/>
              <a:gd name="connsiteY2" fmla="*/ 1571125 h 2140006"/>
              <a:gd name="connsiteX3" fmla="*/ 648183 w 7500395"/>
              <a:gd name="connsiteY3" fmla="*/ 1478516 h 2140006"/>
              <a:gd name="connsiteX4" fmla="*/ 727552 w 7500395"/>
              <a:gd name="connsiteY4" fmla="*/ 1068392 h 2140006"/>
              <a:gd name="connsiteX5" fmla="*/ 992116 w 7500395"/>
              <a:gd name="connsiteY5" fmla="*/ 1941559 h 2140006"/>
              <a:gd name="connsiteX6" fmla="*/ 1190539 w 7500395"/>
              <a:gd name="connsiteY6" fmla="*/ 1769572 h 2140006"/>
              <a:gd name="connsiteX7" fmla="*/ 1283137 w 7500395"/>
              <a:gd name="connsiteY7" fmla="*/ 1385907 h 2140006"/>
              <a:gd name="connsiteX8" fmla="*/ 1731135 w 7500395"/>
              <a:gd name="connsiteY8" fmla="*/ 1215517 h 2140006"/>
              <a:gd name="connsiteX9" fmla="*/ 2246319 w 7500395"/>
              <a:gd name="connsiteY9" fmla="*/ 565178 h 2140006"/>
              <a:gd name="connsiteX10" fmla="*/ 3421800 w 7500395"/>
              <a:gd name="connsiteY10" fmla="*/ 12846 h 2140006"/>
              <a:gd name="connsiteX11" fmla="*/ 3547177 w 7500395"/>
              <a:gd name="connsiteY11" fmla="*/ 1129066 h 2140006"/>
              <a:gd name="connsiteX12" fmla="*/ 3568814 w 7500395"/>
              <a:gd name="connsiteY12" fmla="*/ 1764377 h 2140006"/>
              <a:gd name="connsiteX13" fmla="*/ 3801709 w 7500395"/>
              <a:gd name="connsiteY13" fmla="*/ 2004591 h 2140006"/>
              <a:gd name="connsiteX14" fmla="*/ 4153658 w 7500395"/>
              <a:gd name="connsiteY14" fmla="*/ 1769572 h 2140006"/>
              <a:gd name="connsiteX15" fmla="*/ 4338853 w 7500395"/>
              <a:gd name="connsiteY15" fmla="*/ 1240380 h 2140006"/>
              <a:gd name="connsiteX16" fmla="*/ 4643102 w 7500395"/>
              <a:gd name="connsiteY16" fmla="*/ 1041932 h 2140006"/>
              <a:gd name="connsiteX17" fmla="*/ 4775384 w 7500395"/>
              <a:gd name="connsiteY17" fmla="*/ 525970 h 2140006"/>
              <a:gd name="connsiteX18" fmla="*/ 4934123 w 7500395"/>
              <a:gd name="connsiteY18" fmla="*/ 102616 h 2140006"/>
              <a:gd name="connsiteX19" fmla="*/ 5145774 w 7500395"/>
              <a:gd name="connsiteY19" fmla="*/ 750877 h 2140006"/>
              <a:gd name="connsiteX20" fmla="*/ 5397110 w 7500395"/>
              <a:gd name="connsiteY20" fmla="*/ 261374 h 2140006"/>
              <a:gd name="connsiteX21" fmla="*/ 5450023 w 7500395"/>
              <a:gd name="connsiteY21" fmla="*/ 1041932 h 2140006"/>
              <a:gd name="connsiteX22" fmla="*/ 5621989 w 7500395"/>
              <a:gd name="connsiteY22" fmla="*/ 1597584 h 2140006"/>
              <a:gd name="connsiteX23" fmla="*/ 5846869 w 7500395"/>
              <a:gd name="connsiteY23" fmla="*/ 1941559 h 2140006"/>
              <a:gd name="connsiteX24" fmla="*/ 6098205 w 7500395"/>
              <a:gd name="connsiteY24" fmla="*/ 1240380 h 2140006"/>
              <a:gd name="connsiteX25" fmla="*/ 6534736 w 7500395"/>
              <a:gd name="connsiteY25" fmla="*/ 1928329 h 2140006"/>
              <a:gd name="connsiteX26" fmla="*/ 7050636 w 7500395"/>
              <a:gd name="connsiteY26" fmla="*/ 486281 h 2140006"/>
              <a:gd name="connsiteX27" fmla="*/ 7500395 w 7500395"/>
              <a:gd name="connsiteY27" fmla="*/ 2140006 h 2140006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246319 w 7500395"/>
              <a:gd name="connsiteY9" fmla="*/ 465732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283137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568814 w 7500395"/>
              <a:gd name="connsiteY12" fmla="*/ 1664931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396847 w 7500395"/>
              <a:gd name="connsiteY2" fmla="*/ 147167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474651 w 7500395"/>
              <a:gd name="connsiteY9" fmla="*/ 793917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1731135 w 7500395"/>
              <a:gd name="connsiteY8" fmla="*/ 1116071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411574 w 7500395"/>
              <a:gd name="connsiteY7" fmla="*/ 1286461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1606959 w 7500395"/>
              <a:gd name="connsiteY7" fmla="*/ 1227845 h 2040560"/>
              <a:gd name="connsiteX8" fmla="*/ 2024212 w 7500395"/>
              <a:gd name="connsiteY8" fmla="*/ 1018378 h 2040560"/>
              <a:gd name="connsiteX9" fmla="*/ 2709113 w 7500395"/>
              <a:gd name="connsiteY9" fmla="*/ 657148 h 2040560"/>
              <a:gd name="connsiteX10" fmla="*/ 3293363 w 7500395"/>
              <a:gd name="connsiteY10" fmla="*/ 241585 h 2040560"/>
              <a:gd name="connsiteX11" fmla="*/ 3547177 w 7500395"/>
              <a:gd name="connsiteY11" fmla="*/ 1029620 h 2040560"/>
              <a:gd name="connsiteX12" fmla="*/ 3640168 w 7500395"/>
              <a:gd name="connsiteY12" fmla="*/ 1622124 h 2040560"/>
              <a:gd name="connsiteX13" fmla="*/ 3801709 w 7500395"/>
              <a:gd name="connsiteY13" fmla="*/ 1905145 h 2040560"/>
              <a:gd name="connsiteX14" fmla="*/ 4153658 w 7500395"/>
              <a:gd name="connsiteY14" fmla="*/ 1670126 h 2040560"/>
              <a:gd name="connsiteX15" fmla="*/ 4338853 w 7500395"/>
              <a:gd name="connsiteY15" fmla="*/ 1140934 h 2040560"/>
              <a:gd name="connsiteX16" fmla="*/ 4643102 w 7500395"/>
              <a:gd name="connsiteY16" fmla="*/ 942486 h 2040560"/>
              <a:gd name="connsiteX17" fmla="*/ 4775384 w 7500395"/>
              <a:gd name="connsiteY17" fmla="*/ 426524 h 2040560"/>
              <a:gd name="connsiteX18" fmla="*/ 4934123 w 7500395"/>
              <a:gd name="connsiteY18" fmla="*/ 3170 h 2040560"/>
              <a:gd name="connsiteX19" fmla="*/ 5145774 w 7500395"/>
              <a:gd name="connsiteY19" fmla="*/ 651431 h 2040560"/>
              <a:gd name="connsiteX20" fmla="*/ 5397110 w 7500395"/>
              <a:gd name="connsiteY20" fmla="*/ 161928 h 2040560"/>
              <a:gd name="connsiteX21" fmla="*/ 5450023 w 7500395"/>
              <a:gd name="connsiteY21" fmla="*/ 942486 h 2040560"/>
              <a:gd name="connsiteX22" fmla="*/ 5621989 w 7500395"/>
              <a:gd name="connsiteY22" fmla="*/ 1498138 h 2040560"/>
              <a:gd name="connsiteX23" fmla="*/ 5846869 w 7500395"/>
              <a:gd name="connsiteY23" fmla="*/ 1842113 h 2040560"/>
              <a:gd name="connsiteX24" fmla="*/ 6098205 w 7500395"/>
              <a:gd name="connsiteY24" fmla="*/ 1140934 h 2040560"/>
              <a:gd name="connsiteX25" fmla="*/ 6534736 w 7500395"/>
              <a:gd name="connsiteY25" fmla="*/ 1828883 h 2040560"/>
              <a:gd name="connsiteX26" fmla="*/ 7050636 w 7500395"/>
              <a:gd name="connsiteY26" fmla="*/ 386835 h 2040560"/>
              <a:gd name="connsiteX27" fmla="*/ 7500395 w 7500395"/>
              <a:gd name="connsiteY27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727552 w 7500395"/>
              <a:gd name="connsiteY4" fmla="*/ 968946 h 2040560"/>
              <a:gd name="connsiteX5" fmla="*/ 992116 w 7500395"/>
              <a:gd name="connsiteY5" fmla="*/ 1842113 h 2040560"/>
              <a:gd name="connsiteX6" fmla="*/ 1190539 w 7500395"/>
              <a:gd name="connsiteY6" fmla="*/ 1670126 h 2040560"/>
              <a:gd name="connsiteX7" fmla="*/ 2024212 w 7500395"/>
              <a:gd name="connsiteY7" fmla="*/ 1018378 h 2040560"/>
              <a:gd name="connsiteX8" fmla="*/ 2709113 w 7500395"/>
              <a:gd name="connsiteY8" fmla="*/ 657148 h 2040560"/>
              <a:gd name="connsiteX9" fmla="*/ 3293363 w 7500395"/>
              <a:gd name="connsiteY9" fmla="*/ 241585 h 2040560"/>
              <a:gd name="connsiteX10" fmla="*/ 3547177 w 7500395"/>
              <a:gd name="connsiteY10" fmla="*/ 1029620 h 2040560"/>
              <a:gd name="connsiteX11" fmla="*/ 3640168 w 7500395"/>
              <a:gd name="connsiteY11" fmla="*/ 1622124 h 2040560"/>
              <a:gd name="connsiteX12" fmla="*/ 3801709 w 7500395"/>
              <a:gd name="connsiteY12" fmla="*/ 1905145 h 2040560"/>
              <a:gd name="connsiteX13" fmla="*/ 4153658 w 7500395"/>
              <a:gd name="connsiteY13" fmla="*/ 1670126 h 2040560"/>
              <a:gd name="connsiteX14" fmla="*/ 4338853 w 7500395"/>
              <a:gd name="connsiteY14" fmla="*/ 1140934 h 2040560"/>
              <a:gd name="connsiteX15" fmla="*/ 4643102 w 7500395"/>
              <a:gd name="connsiteY15" fmla="*/ 942486 h 2040560"/>
              <a:gd name="connsiteX16" fmla="*/ 4775384 w 7500395"/>
              <a:gd name="connsiteY16" fmla="*/ 426524 h 2040560"/>
              <a:gd name="connsiteX17" fmla="*/ 4934123 w 7500395"/>
              <a:gd name="connsiteY17" fmla="*/ 3170 h 2040560"/>
              <a:gd name="connsiteX18" fmla="*/ 5145774 w 7500395"/>
              <a:gd name="connsiteY18" fmla="*/ 651431 h 2040560"/>
              <a:gd name="connsiteX19" fmla="*/ 5397110 w 7500395"/>
              <a:gd name="connsiteY19" fmla="*/ 161928 h 2040560"/>
              <a:gd name="connsiteX20" fmla="*/ 5450023 w 7500395"/>
              <a:gd name="connsiteY20" fmla="*/ 942486 h 2040560"/>
              <a:gd name="connsiteX21" fmla="*/ 5621989 w 7500395"/>
              <a:gd name="connsiteY21" fmla="*/ 1498138 h 2040560"/>
              <a:gd name="connsiteX22" fmla="*/ 5846869 w 7500395"/>
              <a:gd name="connsiteY22" fmla="*/ 1842113 h 2040560"/>
              <a:gd name="connsiteX23" fmla="*/ 6098205 w 7500395"/>
              <a:gd name="connsiteY23" fmla="*/ 1140934 h 2040560"/>
              <a:gd name="connsiteX24" fmla="*/ 6534736 w 7500395"/>
              <a:gd name="connsiteY24" fmla="*/ 1828883 h 2040560"/>
              <a:gd name="connsiteX25" fmla="*/ 7050636 w 7500395"/>
              <a:gd name="connsiteY25" fmla="*/ 386835 h 2040560"/>
              <a:gd name="connsiteX26" fmla="*/ 7500395 w 7500395"/>
              <a:gd name="connsiteY26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190539 w 7500395"/>
              <a:gd name="connsiteY5" fmla="*/ 1670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24212 w 7500395"/>
              <a:gd name="connsiteY6" fmla="*/ 1018378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102366 w 7500395"/>
              <a:gd name="connsiteY6" fmla="*/ 803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679001 w 7500395"/>
              <a:gd name="connsiteY5" fmla="*/ 1162126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63289 w 7500395"/>
              <a:gd name="connsiteY6" fmla="*/ 998840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992116 w 7500395"/>
              <a:gd name="connsiteY4" fmla="*/ 1842113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48183 w 7500395"/>
              <a:gd name="connsiteY3" fmla="*/ 1379070 h 2040560"/>
              <a:gd name="connsiteX4" fmla="*/ 679501 w 7500395"/>
              <a:gd name="connsiteY4" fmla="*/ 1763959 h 2040560"/>
              <a:gd name="connsiteX5" fmla="*/ 1327309 w 7500395"/>
              <a:gd name="connsiteY5" fmla="*/ 1455202 h 2040560"/>
              <a:gd name="connsiteX6" fmla="*/ 2082827 w 7500395"/>
              <a:gd name="connsiteY6" fmla="*/ 1057455 h 2040560"/>
              <a:gd name="connsiteX7" fmla="*/ 2709113 w 7500395"/>
              <a:gd name="connsiteY7" fmla="*/ 657148 h 2040560"/>
              <a:gd name="connsiteX8" fmla="*/ 3293363 w 7500395"/>
              <a:gd name="connsiteY8" fmla="*/ 241585 h 2040560"/>
              <a:gd name="connsiteX9" fmla="*/ 3547177 w 7500395"/>
              <a:gd name="connsiteY9" fmla="*/ 1029620 h 2040560"/>
              <a:gd name="connsiteX10" fmla="*/ 3640168 w 7500395"/>
              <a:gd name="connsiteY10" fmla="*/ 1622124 h 2040560"/>
              <a:gd name="connsiteX11" fmla="*/ 3801709 w 7500395"/>
              <a:gd name="connsiteY11" fmla="*/ 1905145 h 2040560"/>
              <a:gd name="connsiteX12" fmla="*/ 4153658 w 7500395"/>
              <a:gd name="connsiteY12" fmla="*/ 1670126 h 2040560"/>
              <a:gd name="connsiteX13" fmla="*/ 4338853 w 7500395"/>
              <a:gd name="connsiteY13" fmla="*/ 1140934 h 2040560"/>
              <a:gd name="connsiteX14" fmla="*/ 4643102 w 7500395"/>
              <a:gd name="connsiteY14" fmla="*/ 942486 h 2040560"/>
              <a:gd name="connsiteX15" fmla="*/ 4775384 w 7500395"/>
              <a:gd name="connsiteY15" fmla="*/ 426524 h 2040560"/>
              <a:gd name="connsiteX16" fmla="*/ 4934123 w 7500395"/>
              <a:gd name="connsiteY16" fmla="*/ 3170 h 2040560"/>
              <a:gd name="connsiteX17" fmla="*/ 5145774 w 7500395"/>
              <a:gd name="connsiteY17" fmla="*/ 651431 h 2040560"/>
              <a:gd name="connsiteX18" fmla="*/ 5397110 w 7500395"/>
              <a:gd name="connsiteY18" fmla="*/ 161928 h 2040560"/>
              <a:gd name="connsiteX19" fmla="*/ 5450023 w 7500395"/>
              <a:gd name="connsiteY19" fmla="*/ 942486 h 2040560"/>
              <a:gd name="connsiteX20" fmla="*/ 5621989 w 7500395"/>
              <a:gd name="connsiteY20" fmla="*/ 1498138 h 2040560"/>
              <a:gd name="connsiteX21" fmla="*/ 5846869 w 7500395"/>
              <a:gd name="connsiteY21" fmla="*/ 1842113 h 2040560"/>
              <a:gd name="connsiteX22" fmla="*/ 6098205 w 7500395"/>
              <a:gd name="connsiteY22" fmla="*/ 1140934 h 2040560"/>
              <a:gd name="connsiteX23" fmla="*/ 6534736 w 7500395"/>
              <a:gd name="connsiteY23" fmla="*/ 1828883 h 2040560"/>
              <a:gd name="connsiteX24" fmla="*/ 7050636 w 7500395"/>
              <a:gd name="connsiteY24" fmla="*/ 386835 h 2040560"/>
              <a:gd name="connsiteX25" fmla="*/ 7500395 w 7500395"/>
              <a:gd name="connsiteY25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608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277793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455462 w 7500395"/>
              <a:gd name="connsiteY2" fmla="*/ 1862449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23045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040560"/>
              <a:gd name="connsiteX1" fmla="*/ 199639 w 7500395"/>
              <a:gd name="connsiteY1" fmla="*/ 1703507 h 2040560"/>
              <a:gd name="connsiteX2" fmla="*/ 396847 w 7500395"/>
              <a:gd name="connsiteY2" fmla="*/ 1881987 h 2040560"/>
              <a:gd name="connsiteX3" fmla="*/ 679501 w 7500395"/>
              <a:gd name="connsiteY3" fmla="*/ 1763959 h 2040560"/>
              <a:gd name="connsiteX4" fmla="*/ 1327309 w 7500395"/>
              <a:gd name="connsiteY4" fmla="*/ 1455202 h 2040560"/>
              <a:gd name="connsiteX5" fmla="*/ 2082827 w 7500395"/>
              <a:gd name="connsiteY5" fmla="*/ 1057455 h 2040560"/>
              <a:gd name="connsiteX6" fmla="*/ 2709113 w 7500395"/>
              <a:gd name="connsiteY6" fmla="*/ 657148 h 2040560"/>
              <a:gd name="connsiteX7" fmla="*/ 3293363 w 7500395"/>
              <a:gd name="connsiteY7" fmla="*/ 241585 h 2040560"/>
              <a:gd name="connsiteX8" fmla="*/ 3547177 w 7500395"/>
              <a:gd name="connsiteY8" fmla="*/ 1029620 h 2040560"/>
              <a:gd name="connsiteX9" fmla="*/ 3640168 w 7500395"/>
              <a:gd name="connsiteY9" fmla="*/ 1622124 h 2040560"/>
              <a:gd name="connsiteX10" fmla="*/ 3801709 w 7500395"/>
              <a:gd name="connsiteY10" fmla="*/ 1905145 h 2040560"/>
              <a:gd name="connsiteX11" fmla="*/ 4153658 w 7500395"/>
              <a:gd name="connsiteY11" fmla="*/ 1670126 h 2040560"/>
              <a:gd name="connsiteX12" fmla="*/ 4338853 w 7500395"/>
              <a:gd name="connsiteY12" fmla="*/ 1140934 h 2040560"/>
              <a:gd name="connsiteX13" fmla="*/ 4643102 w 7500395"/>
              <a:gd name="connsiteY13" fmla="*/ 942486 h 2040560"/>
              <a:gd name="connsiteX14" fmla="*/ 4775384 w 7500395"/>
              <a:gd name="connsiteY14" fmla="*/ 426524 h 2040560"/>
              <a:gd name="connsiteX15" fmla="*/ 4934123 w 7500395"/>
              <a:gd name="connsiteY15" fmla="*/ 3170 h 2040560"/>
              <a:gd name="connsiteX16" fmla="*/ 5145774 w 7500395"/>
              <a:gd name="connsiteY16" fmla="*/ 651431 h 2040560"/>
              <a:gd name="connsiteX17" fmla="*/ 5397110 w 7500395"/>
              <a:gd name="connsiteY17" fmla="*/ 161928 h 2040560"/>
              <a:gd name="connsiteX18" fmla="*/ 5450023 w 7500395"/>
              <a:gd name="connsiteY18" fmla="*/ 942486 h 2040560"/>
              <a:gd name="connsiteX19" fmla="*/ 5621989 w 7500395"/>
              <a:gd name="connsiteY19" fmla="*/ 1498138 h 2040560"/>
              <a:gd name="connsiteX20" fmla="*/ 5846869 w 7500395"/>
              <a:gd name="connsiteY20" fmla="*/ 1842113 h 2040560"/>
              <a:gd name="connsiteX21" fmla="*/ 6098205 w 7500395"/>
              <a:gd name="connsiteY21" fmla="*/ 1140934 h 2040560"/>
              <a:gd name="connsiteX22" fmla="*/ 6534736 w 7500395"/>
              <a:gd name="connsiteY22" fmla="*/ 1828883 h 2040560"/>
              <a:gd name="connsiteX23" fmla="*/ 7050636 w 7500395"/>
              <a:gd name="connsiteY23" fmla="*/ 386835 h 2040560"/>
              <a:gd name="connsiteX24" fmla="*/ 7500395 w 7500395"/>
              <a:gd name="connsiteY24" fmla="*/ 2040560 h 2040560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71275"/>
              <a:gd name="connsiteX1" fmla="*/ 199639 w 7500395"/>
              <a:gd name="connsiteY1" fmla="*/ 1703507 h 2271275"/>
              <a:gd name="connsiteX2" fmla="*/ 396847 w 7500395"/>
              <a:gd name="connsiteY2" fmla="*/ 1881987 h 2271275"/>
              <a:gd name="connsiteX3" fmla="*/ 679501 w 7500395"/>
              <a:gd name="connsiteY3" fmla="*/ 1763959 h 2271275"/>
              <a:gd name="connsiteX4" fmla="*/ 1327309 w 7500395"/>
              <a:gd name="connsiteY4" fmla="*/ 1455202 h 2271275"/>
              <a:gd name="connsiteX5" fmla="*/ 2082827 w 7500395"/>
              <a:gd name="connsiteY5" fmla="*/ 1057455 h 2271275"/>
              <a:gd name="connsiteX6" fmla="*/ 2709113 w 7500395"/>
              <a:gd name="connsiteY6" fmla="*/ 657148 h 2271275"/>
              <a:gd name="connsiteX7" fmla="*/ 3293363 w 7500395"/>
              <a:gd name="connsiteY7" fmla="*/ 241585 h 2271275"/>
              <a:gd name="connsiteX8" fmla="*/ 3349621 w 7500395"/>
              <a:gd name="connsiteY8" fmla="*/ 2229064 h 2271275"/>
              <a:gd name="connsiteX9" fmla="*/ 3640168 w 7500395"/>
              <a:gd name="connsiteY9" fmla="*/ 1622124 h 2271275"/>
              <a:gd name="connsiteX10" fmla="*/ 3801709 w 7500395"/>
              <a:gd name="connsiteY10" fmla="*/ 1905145 h 2271275"/>
              <a:gd name="connsiteX11" fmla="*/ 4153658 w 7500395"/>
              <a:gd name="connsiteY11" fmla="*/ 1670126 h 2271275"/>
              <a:gd name="connsiteX12" fmla="*/ 4338853 w 7500395"/>
              <a:gd name="connsiteY12" fmla="*/ 1140934 h 2271275"/>
              <a:gd name="connsiteX13" fmla="*/ 4643102 w 7500395"/>
              <a:gd name="connsiteY13" fmla="*/ 942486 h 2271275"/>
              <a:gd name="connsiteX14" fmla="*/ 4775384 w 7500395"/>
              <a:gd name="connsiteY14" fmla="*/ 426524 h 2271275"/>
              <a:gd name="connsiteX15" fmla="*/ 4934123 w 7500395"/>
              <a:gd name="connsiteY15" fmla="*/ 3170 h 2271275"/>
              <a:gd name="connsiteX16" fmla="*/ 5145774 w 7500395"/>
              <a:gd name="connsiteY16" fmla="*/ 651431 h 2271275"/>
              <a:gd name="connsiteX17" fmla="*/ 5397110 w 7500395"/>
              <a:gd name="connsiteY17" fmla="*/ 161928 h 2271275"/>
              <a:gd name="connsiteX18" fmla="*/ 5450023 w 7500395"/>
              <a:gd name="connsiteY18" fmla="*/ 942486 h 2271275"/>
              <a:gd name="connsiteX19" fmla="*/ 5621989 w 7500395"/>
              <a:gd name="connsiteY19" fmla="*/ 1498138 h 2271275"/>
              <a:gd name="connsiteX20" fmla="*/ 5846869 w 7500395"/>
              <a:gd name="connsiteY20" fmla="*/ 1842113 h 2271275"/>
              <a:gd name="connsiteX21" fmla="*/ 6098205 w 7500395"/>
              <a:gd name="connsiteY21" fmla="*/ 1140934 h 2271275"/>
              <a:gd name="connsiteX22" fmla="*/ 6534736 w 7500395"/>
              <a:gd name="connsiteY22" fmla="*/ 1828883 h 2271275"/>
              <a:gd name="connsiteX23" fmla="*/ 7050636 w 7500395"/>
              <a:gd name="connsiteY23" fmla="*/ 386835 h 2271275"/>
              <a:gd name="connsiteX24" fmla="*/ 7500395 w 7500395"/>
              <a:gd name="connsiteY24" fmla="*/ 2040560 h 2271275"/>
              <a:gd name="connsiteX0" fmla="*/ 0 w 7500395"/>
              <a:gd name="connsiteY0" fmla="*/ 2040560 h 2268559"/>
              <a:gd name="connsiteX1" fmla="*/ 199639 w 7500395"/>
              <a:gd name="connsiteY1" fmla="*/ 1703507 h 2268559"/>
              <a:gd name="connsiteX2" fmla="*/ 396847 w 7500395"/>
              <a:gd name="connsiteY2" fmla="*/ 1881987 h 2268559"/>
              <a:gd name="connsiteX3" fmla="*/ 679501 w 7500395"/>
              <a:gd name="connsiteY3" fmla="*/ 1763959 h 2268559"/>
              <a:gd name="connsiteX4" fmla="*/ 1327309 w 7500395"/>
              <a:gd name="connsiteY4" fmla="*/ 1455202 h 2268559"/>
              <a:gd name="connsiteX5" fmla="*/ 2082827 w 7500395"/>
              <a:gd name="connsiteY5" fmla="*/ 1057455 h 2268559"/>
              <a:gd name="connsiteX6" fmla="*/ 2709113 w 7500395"/>
              <a:gd name="connsiteY6" fmla="*/ 657148 h 2268559"/>
              <a:gd name="connsiteX7" fmla="*/ 3293363 w 7500395"/>
              <a:gd name="connsiteY7" fmla="*/ 298029 h 2268559"/>
              <a:gd name="connsiteX8" fmla="*/ 3349621 w 7500395"/>
              <a:gd name="connsiteY8" fmla="*/ 2229064 h 2268559"/>
              <a:gd name="connsiteX9" fmla="*/ 3640168 w 7500395"/>
              <a:gd name="connsiteY9" fmla="*/ 1622124 h 2268559"/>
              <a:gd name="connsiteX10" fmla="*/ 3801709 w 7500395"/>
              <a:gd name="connsiteY10" fmla="*/ 1905145 h 2268559"/>
              <a:gd name="connsiteX11" fmla="*/ 4153658 w 7500395"/>
              <a:gd name="connsiteY11" fmla="*/ 1670126 h 2268559"/>
              <a:gd name="connsiteX12" fmla="*/ 4338853 w 7500395"/>
              <a:gd name="connsiteY12" fmla="*/ 1140934 h 2268559"/>
              <a:gd name="connsiteX13" fmla="*/ 4643102 w 7500395"/>
              <a:gd name="connsiteY13" fmla="*/ 942486 h 2268559"/>
              <a:gd name="connsiteX14" fmla="*/ 4775384 w 7500395"/>
              <a:gd name="connsiteY14" fmla="*/ 426524 h 2268559"/>
              <a:gd name="connsiteX15" fmla="*/ 4934123 w 7500395"/>
              <a:gd name="connsiteY15" fmla="*/ 3170 h 2268559"/>
              <a:gd name="connsiteX16" fmla="*/ 5145774 w 7500395"/>
              <a:gd name="connsiteY16" fmla="*/ 651431 h 2268559"/>
              <a:gd name="connsiteX17" fmla="*/ 5397110 w 7500395"/>
              <a:gd name="connsiteY17" fmla="*/ 161928 h 2268559"/>
              <a:gd name="connsiteX18" fmla="*/ 5450023 w 7500395"/>
              <a:gd name="connsiteY18" fmla="*/ 942486 h 2268559"/>
              <a:gd name="connsiteX19" fmla="*/ 5621989 w 7500395"/>
              <a:gd name="connsiteY19" fmla="*/ 1498138 h 2268559"/>
              <a:gd name="connsiteX20" fmla="*/ 5846869 w 7500395"/>
              <a:gd name="connsiteY20" fmla="*/ 1842113 h 2268559"/>
              <a:gd name="connsiteX21" fmla="*/ 6098205 w 7500395"/>
              <a:gd name="connsiteY21" fmla="*/ 1140934 h 2268559"/>
              <a:gd name="connsiteX22" fmla="*/ 6534736 w 7500395"/>
              <a:gd name="connsiteY22" fmla="*/ 1828883 h 2268559"/>
              <a:gd name="connsiteX23" fmla="*/ 7050636 w 7500395"/>
              <a:gd name="connsiteY23" fmla="*/ 386835 h 2268559"/>
              <a:gd name="connsiteX24" fmla="*/ 7500395 w 7500395"/>
              <a:gd name="connsiteY24" fmla="*/ 2040560 h 2268559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146691"/>
              <a:gd name="connsiteX1" fmla="*/ 199639 w 7500395"/>
              <a:gd name="connsiteY1" fmla="*/ 1703507 h 2146691"/>
              <a:gd name="connsiteX2" fmla="*/ 396847 w 7500395"/>
              <a:gd name="connsiteY2" fmla="*/ 1881987 h 2146691"/>
              <a:gd name="connsiteX3" fmla="*/ 679501 w 7500395"/>
              <a:gd name="connsiteY3" fmla="*/ 1763959 h 2146691"/>
              <a:gd name="connsiteX4" fmla="*/ 1327309 w 7500395"/>
              <a:gd name="connsiteY4" fmla="*/ 1455202 h 2146691"/>
              <a:gd name="connsiteX5" fmla="*/ 2082827 w 7500395"/>
              <a:gd name="connsiteY5" fmla="*/ 1057455 h 2146691"/>
              <a:gd name="connsiteX6" fmla="*/ 2709113 w 7500395"/>
              <a:gd name="connsiteY6" fmla="*/ 657148 h 2146691"/>
              <a:gd name="connsiteX7" fmla="*/ 3293363 w 7500395"/>
              <a:gd name="connsiteY7" fmla="*/ 298029 h 2146691"/>
              <a:gd name="connsiteX8" fmla="*/ 3264954 w 7500395"/>
              <a:gd name="connsiteY8" fmla="*/ 2102064 h 2146691"/>
              <a:gd name="connsiteX9" fmla="*/ 3640168 w 7500395"/>
              <a:gd name="connsiteY9" fmla="*/ 1622124 h 2146691"/>
              <a:gd name="connsiteX10" fmla="*/ 3801709 w 7500395"/>
              <a:gd name="connsiteY10" fmla="*/ 1905145 h 2146691"/>
              <a:gd name="connsiteX11" fmla="*/ 4153658 w 7500395"/>
              <a:gd name="connsiteY11" fmla="*/ 1670126 h 2146691"/>
              <a:gd name="connsiteX12" fmla="*/ 4338853 w 7500395"/>
              <a:gd name="connsiteY12" fmla="*/ 1140934 h 2146691"/>
              <a:gd name="connsiteX13" fmla="*/ 4643102 w 7500395"/>
              <a:gd name="connsiteY13" fmla="*/ 942486 h 2146691"/>
              <a:gd name="connsiteX14" fmla="*/ 4775384 w 7500395"/>
              <a:gd name="connsiteY14" fmla="*/ 426524 h 2146691"/>
              <a:gd name="connsiteX15" fmla="*/ 4934123 w 7500395"/>
              <a:gd name="connsiteY15" fmla="*/ 3170 h 2146691"/>
              <a:gd name="connsiteX16" fmla="*/ 5145774 w 7500395"/>
              <a:gd name="connsiteY16" fmla="*/ 651431 h 2146691"/>
              <a:gd name="connsiteX17" fmla="*/ 5397110 w 7500395"/>
              <a:gd name="connsiteY17" fmla="*/ 161928 h 2146691"/>
              <a:gd name="connsiteX18" fmla="*/ 5450023 w 7500395"/>
              <a:gd name="connsiteY18" fmla="*/ 942486 h 2146691"/>
              <a:gd name="connsiteX19" fmla="*/ 5621989 w 7500395"/>
              <a:gd name="connsiteY19" fmla="*/ 1498138 h 2146691"/>
              <a:gd name="connsiteX20" fmla="*/ 5846869 w 7500395"/>
              <a:gd name="connsiteY20" fmla="*/ 1842113 h 2146691"/>
              <a:gd name="connsiteX21" fmla="*/ 6098205 w 7500395"/>
              <a:gd name="connsiteY21" fmla="*/ 1140934 h 2146691"/>
              <a:gd name="connsiteX22" fmla="*/ 6534736 w 7500395"/>
              <a:gd name="connsiteY22" fmla="*/ 1828883 h 2146691"/>
              <a:gd name="connsiteX23" fmla="*/ 7050636 w 7500395"/>
              <a:gd name="connsiteY23" fmla="*/ 386835 h 2146691"/>
              <a:gd name="connsiteX24" fmla="*/ 7500395 w 7500395"/>
              <a:gd name="connsiteY24" fmla="*/ 2040560 h 2146691"/>
              <a:gd name="connsiteX0" fmla="*/ 0 w 7500395"/>
              <a:gd name="connsiteY0" fmla="*/ 2040560 h 2238284"/>
              <a:gd name="connsiteX1" fmla="*/ 199639 w 7500395"/>
              <a:gd name="connsiteY1" fmla="*/ 1703507 h 2238284"/>
              <a:gd name="connsiteX2" fmla="*/ 396847 w 7500395"/>
              <a:gd name="connsiteY2" fmla="*/ 1881987 h 2238284"/>
              <a:gd name="connsiteX3" fmla="*/ 679501 w 7500395"/>
              <a:gd name="connsiteY3" fmla="*/ 1763959 h 2238284"/>
              <a:gd name="connsiteX4" fmla="*/ 1327309 w 7500395"/>
              <a:gd name="connsiteY4" fmla="*/ 1455202 h 2238284"/>
              <a:gd name="connsiteX5" fmla="*/ 2082827 w 7500395"/>
              <a:gd name="connsiteY5" fmla="*/ 1057455 h 2238284"/>
              <a:gd name="connsiteX6" fmla="*/ 2709113 w 7500395"/>
              <a:gd name="connsiteY6" fmla="*/ 657148 h 2238284"/>
              <a:gd name="connsiteX7" fmla="*/ 3293363 w 7500395"/>
              <a:gd name="connsiteY7" fmla="*/ 298029 h 2238284"/>
              <a:gd name="connsiteX8" fmla="*/ 3264954 w 7500395"/>
              <a:gd name="connsiteY8" fmla="*/ 2102064 h 2238284"/>
              <a:gd name="connsiteX9" fmla="*/ 366390 w 7500395"/>
              <a:gd name="connsiteY9" fmla="*/ 2087791 h 2238284"/>
              <a:gd name="connsiteX10" fmla="*/ 3801709 w 7500395"/>
              <a:gd name="connsiteY10" fmla="*/ 1905145 h 2238284"/>
              <a:gd name="connsiteX11" fmla="*/ 4153658 w 7500395"/>
              <a:gd name="connsiteY11" fmla="*/ 1670126 h 2238284"/>
              <a:gd name="connsiteX12" fmla="*/ 4338853 w 7500395"/>
              <a:gd name="connsiteY12" fmla="*/ 1140934 h 2238284"/>
              <a:gd name="connsiteX13" fmla="*/ 4643102 w 7500395"/>
              <a:gd name="connsiteY13" fmla="*/ 942486 h 2238284"/>
              <a:gd name="connsiteX14" fmla="*/ 4775384 w 7500395"/>
              <a:gd name="connsiteY14" fmla="*/ 426524 h 2238284"/>
              <a:gd name="connsiteX15" fmla="*/ 4934123 w 7500395"/>
              <a:gd name="connsiteY15" fmla="*/ 3170 h 2238284"/>
              <a:gd name="connsiteX16" fmla="*/ 5145774 w 7500395"/>
              <a:gd name="connsiteY16" fmla="*/ 651431 h 2238284"/>
              <a:gd name="connsiteX17" fmla="*/ 5397110 w 7500395"/>
              <a:gd name="connsiteY17" fmla="*/ 161928 h 2238284"/>
              <a:gd name="connsiteX18" fmla="*/ 5450023 w 7500395"/>
              <a:gd name="connsiteY18" fmla="*/ 942486 h 2238284"/>
              <a:gd name="connsiteX19" fmla="*/ 5621989 w 7500395"/>
              <a:gd name="connsiteY19" fmla="*/ 1498138 h 2238284"/>
              <a:gd name="connsiteX20" fmla="*/ 5846869 w 7500395"/>
              <a:gd name="connsiteY20" fmla="*/ 1842113 h 2238284"/>
              <a:gd name="connsiteX21" fmla="*/ 6098205 w 7500395"/>
              <a:gd name="connsiteY21" fmla="*/ 1140934 h 2238284"/>
              <a:gd name="connsiteX22" fmla="*/ 6534736 w 7500395"/>
              <a:gd name="connsiteY22" fmla="*/ 1828883 h 2238284"/>
              <a:gd name="connsiteX23" fmla="*/ 7050636 w 7500395"/>
              <a:gd name="connsiteY23" fmla="*/ 386835 h 2238284"/>
              <a:gd name="connsiteX24" fmla="*/ 7500395 w 7500395"/>
              <a:gd name="connsiteY24" fmla="*/ 2040560 h 2238284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396847 w 7500395"/>
              <a:gd name="connsiteY2" fmla="*/ 1881987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0 w 7500395"/>
              <a:gd name="connsiteY0" fmla="*/ 2040560 h 2195150"/>
              <a:gd name="connsiteX1" fmla="*/ 199639 w 7500395"/>
              <a:gd name="connsiteY1" fmla="*/ 1703507 h 2195150"/>
              <a:gd name="connsiteX2" fmla="*/ 213403 w 7500395"/>
              <a:gd name="connsiteY2" fmla="*/ 1980765 h 2195150"/>
              <a:gd name="connsiteX3" fmla="*/ 679501 w 7500395"/>
              <a:gd name="connsiteY3" fmla="*/ 1763959 h 2195150"/>
              <a:gd name="connsiteX4" fmla="*/ 1327309 w 7500395"/>
              <a:gd name="connsiteY4" fmla="*/ 1455202 h 2195150"/>
              <a:gd name="connsiteX5" fmla="*/ 2082827 w 7500395"/>
              <a:gd name="connsiteY5" fmla="*/ 1057455 h 2195150"/>
              <a:gd name="connsiteX6" fmla="*/ 2709113 w 7500395"/>
              <a:gd name="connsiteY6" fmla="*/ 657148 h 2195150"/>
              <a:gd name="connsiteX7" fmla="*/ 3293363 w 7500395"/>
              <a:gd name="connsiteY7" fmla="*/ 298029 h 2195150"/>
              <a:gd name="connsiteX8" fmla="*/ 3264954 w 7500395"/>
              <a:gd name="connsiteY8" fmla="*/ 2102064 h 2195150"/>
              <a:gd name="connsiteX9" fmla="*/ 366390 w 7500395"/>
              <a:gd name="connsiteY9" fmla="*/ 2087791 h 2195150"/>
              <a:gd name="connsiteX10" fmla="*/ 3801709 w 7500395"/>
              <a:gd name="connsiteY10" fmla="*/ 1905145 h 2195150"/>
              <a:gd name="connsiteX11" fmla="*/ 4153658 w 7500395"/>
              <a:gd name="connsiteY11" fmla="*/ 1670126 h 2195150"/>
              <a:gd name="connsiteX12" fmla="*/ 4338853 w 7500395"/>
              <a:gd name="connsiteY12" fmla="*/ 1140934 h 2195150"/>
              <a:gd name="connsiteX13" fmla="*/ 4643102 w 7500395"/>
              <a:gd name="connsiteY13" fmla="*/ 942486 h 2195150"/>
              <a:gd name="connsiteX14" fmla="*/ 4775384 w 7500395"/>
              <a:gd name="connsiteY14" fmla="*/ 426524 h 2195150"/>
              <a:gd name="connsiteX15" fmla="*/ 4934123 w 7500395"/>
              <a:gd name="connsiteY15" fmla="*/ 3170 h 2195150"/>
              <a:gd name="connsiteX16" fmla="*/ 5145774 w 7500395"/>
              <a:gd name="connsiteY16" fmla="*/ 651431 h 2195150"/>
              <a:gd name="connsiteX17" fmla="*/ 5397110 w 7500395"/>
              <a:gd name="connsiteY17" fmla="*/ 161928 h 2195150"/>
              <a:gd name="connsiteX18" fmla="*/ 5450023 w 7500395"/>
              <a:gd name="connsiteY18" fmla="*/ 942486 h 2195150"/>
              <a:gd name="connsiteX19" fmla="*/ 5621989 w 7500395"/>
              <a:gd name="connsiteY19" fmla="*/ 1498138 h 2195150"/>
              <a:gd name="connsiteX20" fmla="*/ 5846869 w 7500395"/>
              <a:gd name="connsiteY20" fmla="*/ 1842113 h 2195150"/>
              <a:gd name="connsiteX21" fmla="*/ 6098205 w 7500395"/>
              <a:gd name="connsiteY21" fmla="*/ 1140934 h 2195150"/>
              <a:gd name="connsiteX22" fmla="*/ 6534736 w 7500395"/>
              <a:gd name="connsiteY22" fmla="*/ 1828883 h 2195150"/>
              <a:gd name="connsiteX23" fmla="*/ 7050636 w 7500395"/>
              <a:gd name="connsiteY23" fmla="*/ 386835 h 2195150"/>
              <a:gd name="connsiteX24" fmla="*/ 7500395 w 7500395"/>
              <a:gd name="connsiteY24" fmla="*/ 2040560 h 2195150"/>
              <a:gd name="connsiteX0" fmla="*/ 21357 w 7521752"/>
              <a:gd name="connsiteY0" fmla="*/ 2040560 h 2123930"/>
              <a:gd name="connsiteX1" fmla="*/ 220996 w 7521752"/>
              <a:gd name="connsiteY1" fmla="*/ 1703507 h 2123930"/>
              <a:gd name="connsiteX2" fmla="*/ 234760 w 7521752"/>
              <a:gd name="connsiteY2" fmla="*/ 1980765 h 2123930"/>
              <a:gd name="connsiteX3" fmla="*/ 700858 w 7521752"/>
              <a:gd name="connsiteY3" fmla="*/ 1763959 h 2123930"/>
              <a:gd name="connsiteX4" fmla="*/ 1348666 w 7521752"/>
              <a:gd name="connsiteY4" fmla="*/ 1455202 h 2123930"/>
              <a:gd name="connsiteX5" fmla="*/ 2104184 w 7521752"/>
              <a:gd name="connsiteY5" fmla="*/ 1057455 h 2123930"/>
              <a:gd name="connsiteX6" fmla="*/ 2730470 w 7521752"/>
              <a:gd name="connsiteY6" fmla="*/ 657148 h 2123930"/>
              <a:gd name="connsiteX7" fmla="*/ 3314720 w 7521752"/>
              <a:gd name="connsiteY7" fmla="*/ 298029 h 2123930"/>
              <a:gd name="connsiteX8" fmla="*/ 407644 w 7521752"/>
              <a:gd name="connsiteY8" fmla="*/ 1932731 h 2123930"/>
              <a:gd name="connsiteX9" fmla="*/ 387747 w 7521752"/>
              <a:gd name="connsiteY9" fmla="*/ 2087791 h 2123930"/>
              <a:gd name="connsiteX10" fmla="*/ 3823066 w 7521752"/>
              <a:gd name="connsiteY10" fmla="*/ 1905145 h 2123930"/>
              <a:gd name="connsiteX11" fmla="*/ 4175015 w 7521752"/>
              <a:gd name="connsiteY11" fmla="*/ 1670126 h 2123930"/>
              <a:gd name="connsiteX12" fmla="*/ 4360210 w 7521752"/>
              <a:gd name="connsiteY12" fmla="*/ 1140934 h 2123930"/>
              <a:gd name="connsiteX13" fmla="*/ 4664459 w 7521752"/>
              <a:gd name="connsiteY13" fmla="*/ 942486 h 2123930"/>
              <a:gd name="connsiteX14" fmla="*/ 4796741 w 7521752"/>
              <a:gd name="connsiteY14" fmla="*/ 426524 h 2123930"/>
              <a:gd name="connsiteX15" fmla="*/ 4955480 w 7521752"/>
              <a:gd name="connsiteY15" fmla="*/ 3170 h 2123930"/>
              <a:gd name="connsiteX16" fmla="*/ 5167131 w 7521752"/>
              <a:gd name="connsiteY16" fmla="*/ 651431 h 2123930"/>
              <a:gd name="connsiteX17" fmla="*/ 5418467 w 7521752"/>
              <a:gd name="connsiteY17" fmla="*/ 161928 h 2123930"/>
              <a:gd name="connsiteX18" fmla="*/ 5471380 w 7521752"/>
              <a:gd name="connsiteY18" fmla="*/ 942486 h 2123930"/>
              <a:gd name="connsiteX19" fmla="*/ 5643346 w 7521752"/>
              <a:gd name="connsiteY19" fmla="*/ 1498138 h 2123930"/>
              <a:gd name="connsiteX20" fmla="*/ 5868226 w 7521752"/>
              <a:gd name="connsiteY20" fmla="*/ 1842113 h 2123930"/>
              <a:gd name="connsiteX21" fmla="*/ 6119562 w 7521752"/>
              <a:gd name="connsiteY21" fmla="*/ 1140934 h 2123930"/>
              <a:gd name="connsiteX22" fmla="*/ 6556093 w 7521752"/>
              <a:gd name="connsiteY22" fmla="*/ 1828883 h 2123930"/>
              <a:gd name="connsiteX23" fmla="*/ 7071993 w 7521752"/>
              <a:gd name="connsiteY23" fmla="*/ 386835 h 2123930"/>
              <a:gd name="connsiteX24" fmla="*/ 7521752 w 7521752"/>
              <a:gd name="connsiteY24" fmla="*/ 2040560 h 2123930"/>
              <a:gd name="connsiteX0" fmla="*/ 21357 w 7521752"/>
              <a:gd name="connsiteY0" fmla="*/ 2040560 h 2123930"/>
              <a:gd name="connsiteX1" fmla="*/ 234760 w 7521752"/>
              <a:gd name="connsiteY1" fmla="*/ 1980765 h 2123930"/>
              <a:gd name="connsiteX2" fmla="*/ 700858 w 7521752"/>
              <a:gd name="connsiteY2" fmla="*/ 1763959 h 2123930"/>
              <a:gd name="connsiteX3" fmla="*/ 1348666 w 7521752"/>
              <a:gd name="connsiteY3" fmla="*/ 1455202 h 2123930"/>
              <a:gd name="connsiteX4" fmla="*/ 2104184 w 7521752"/>
              <a:gd name="connsiteY4" fmla="*/ 1057455 h 2123930"/>
              <a:gd name="connsiteX5" fmla="*/ 2730470 w 7521752"/>
              <a:gd name="connsiteY5" fmla="*/ 657148 h 2123930"/>
              <a:gd name="connsiteX6" fmla="*/ 3314720 w 7521752"/>
              <a:gd name="connsiteY6" fmla="*/ 298029 h 2123930"/>
              <a:gd name="connsiteX7" fmla="*/ 407644 w 7521752"/>
              <a:gd name="connsiteY7" fmla="*/ 1932731 h 2123930"/>
              <a:gd name="connsiteX8" fmla="*/ 387747 w 7521752"/>
              <a:gd name="connsiteY8" fmla="*/ 2087791 h 2123930"/>
              <a:gd name="connsiteX9" fmla="*/ 3823066 w 7521752"/>
              <a:gd name="connsiteY9" fmla="*/ 1905145 h 2123930"/>
              <a:gd name="connsiteX10" fmla="*/ 4175015 w 7521752"/>
              <a:gd name="connsiteY10" fmla="*/ 1670126 h 2123930"/>
              <a:gd name="connsiteX11" fmla="*/ 4360210 w 7521752"/>
              <a:gd name="connsiteY11" fmla="*/ 1140934 h 2123930"/>
              <a:gd name="connsiteX12" fmla="*/ 4664459 w 7521752"/>
              <a:gd name="connsiteY12" fmla="*/ 942486 h 2123930"/>
              <a:gd name="connsiteX13" fmla="*/ 4796741 w 7521752"/>
              <a:gd name="connsiteY13" fmla="*/ 426524 h 2123930"/>
              <a:gd name="connsiteX14" fmla="*/ 4955480 w 7521752"/>
              <a:gd name="connsiteY14" fmla="*/ 3170 h 2123930"/>
              <a:gd name="connsiteX15" fmla="*/ 5167131 w 7521752"/>
              <a:gd name="connsiteY15" fmla="*/ 651431 h 2123930"/>
              <a:gd name="connsiteX16" fmla="*/ 5418467 w 7521752"/>
              <a:gd name="connsiteY16" fmla="*/ 161928 h 2123930"/>
              <a:gd name="connsiteX17" fmla="*/ 5471380 w 7521752"/>
              <a:gd name="connsiteY17" fmla="*/ 942486 h 2123930"/>
              <a:gd name="connsiteX18" fmla="*/ 5643346 w 7521752"/>
              <a:gd name="connsiteY18" fmla="*/ 1498138 h 2123930"/>
              <a:gd name="connsiteX19" fmla="*/ 5868226 w 7521752"/>
              <a:gd name="connsiteY19" fmla="*/ 1842113 h 2123930"/>
              <a:gd name="connsiteX20" fmla="*/ 6119562 w 7521752"/>
              <a:gd name="connsiteY20" fmla="*/ 1140934 h 2123930"/>
              <a:gd name="connsiteX21" fmla="*/ 6556093 w 7521752"/>
              <a:gd name="connsiteY21" fmla="*/ 1828883 h 2123930"/>
              <a:gd name="connsiteX22" fmla="*/ 7071993 w 7521752"/>
              <a:gd name="connsiteY22" fmla="*/ 386835 h 2123930"/>
              <a:gd name="connsiteX23" fmla="*/ 7521752 w 7521752"/>
              <a:gd name="connsiteY23" fmla="*/ 2040560 h 2123930"/>
              <a:gd name="connsiteX0" fmla="*/ 234760 w 7521752"/>
              <a:gd name="connsiteY0" fmla="*/ 1980765 h 2123930"/>
              <a:gd name="connsiteX1" fmla="*/ 700858 w 7521752"/>
              <a:gd name="connsiteY1" fmla="*/ 1763959 h 2123930"/>
              <a:gd name="connsiteX2" fmla="*/ 1348666 w 7521752"/>
              <a:gd name="connsiteY2" fmla="*/ 1455202 h 2123930"/>
              <a:gd name="connsiteX3" fmla="*/ 2104184 w 7521752"/>
              <a:gd name="connsiteY3" fmla="*/ 1057455 h 2123930"/>
              <a:gd name="connsiteX4" fmla="*/ 2730470 w 7521752"/>
              <a:gd name="connsiteY4" fmla="*/ 657148 h 2123930"/>
              <a:gd name="connsiteX5" fmla="*/ 3314720 w 7521752"/>
              <a:gd name="connsiteY5" fmla="*/ 298029 h 2123930"/>
              <a:gd name="connsiteX6" fmla="*/ 407644 w 7521752"/>
              <a:gd name="connsiteY6" fmla="*/ 1932731 h 2123930"/>
              <a:gd name="connsiteX7" fmla="*/ 387747 w 7521752"/>
              <a:gd name="connsiteY7" fmla="*/ 2087791 h 2123930"/>
              <a:gd name="connsiteX8" fmla="*/ 3823066 w 7521752"/>
              <a:gd name="connsiteY8" fmla="*/ 1905145 h 2123930"/>
              <a:gd name="connsiteX9" fmla="*/ 4175015 w 7521752"/>
              <a:gd name="connsiteY9" fmla="*/ 1670126 h 2123930"/>
              <a:gd name="connsiteX10" fmla="*/ 4360210 w 7521752"/>
              <a:gd name="connsiteY10" fmla="*/ 1140934 h 2123930"/>
              <a:gd name="connsiteX11" fmla="*/ 4664459 w 7521752"/>
              <a:gd name="connsiteY11" fmla="*/ 942486 h 2123930"/>
              <a:gd name="connsiteX12" fmla="*/ 4796741 w 7521752"/>
              <a:gd name="connsiteY12" fmla="*/ 426524 h 2123930"/>
              <a:gd name="connsiteX13" fmla="*/ 4955480 w 7521752"/>
              <a:gd name="connsiteY13" fmla="*/ 3170 h 2123930"/>
              <a:gd name="connsiteX14" fmla="*/ 5167131 w 7521752"/>
              <a:gd name="connsiteY14" fmla="*/ 651431 h 2123930"/>
              <a:gd name="connsiteX15" fmla="*/ 5418467 w 7521752"/>
              <a:gd name="connsiteY15" fmla="*/ 161928 h 2123930"/>
              <a:gd name="connsiteX16" fmla="*/ 5471380 w 7521752"/>
              <a:gd name="connsiteY16" fmla="*/ 942486 h 2123930"/>
              <a:gd name="connsiteX17" fmla="*/ 5643346 w 7521752"/>
              <a:gd name="connsiteY17" fmla="*/ 1498138 h 2123930"/>
              <a:gd name="connsiteX18" fmla="*/ 5868226 w 7521752"/>
              <a:gd name="connsiteY18" fmla="*/ 1842113 h 2123930"/>
              <a:gd name="connsiteX19" fmla="*/ 6119562 w 7521752"/>
              <a:gd name="connsiteY19" fmla="*/ 1140934 h 2123930"/>
              <a:gd name="connsiteX20" fmla="*/ 6556093 w 7521752"/>
              <a:gd name="connsiteY20" fmla="*/ 1828883 h 2123930"/>
              <a:gd name="connsiteX21" fmla="*/ 7071993 w 7521752"/>
              <a:gd name="connsiteY21" fmla="*/ 386835 h 2123930"/>
              <a:gd name="connsiteX22" fmla="*/ 7521752 w 7521752"/>
              <a:gd name="connsiteY22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175015 w 7521752"/>
              <a:gd name="connsiteY8" fmla="*/ 1670126 h 2123930"/>
              <a:gd name="connsiteX9" fmla="*/ 4360210 w 7521752"/>
              <a:gd name="connsiteY9" fmla="*/ 1140934 h 2123930"/>
              <a:gd name="connsiteX10" fmla="*/ 4664459 w 7521752"/>
              <a:gd name="connsiteY10" fmla="*/ 942486 h 2123930"/>
              <a:gd name="connsiteX11" fmla="*/ 4796741 w 7521752"/>
              <a:gd name="connsiteY11" fmla="*/ 426524 h 2123930"/>
              <a:gd name="connsiteX12" fmla="*/ 4955480 w 7521752"/>
              <a:gd name="connsiteY12" fmla="*/ 3170 h 2123930"/>
              <a:gd name="connsiteX13" fmla="*/ 5167131 w 7521752"/>
              <a:gd name="connsiteY13" fmla="*/ 651431 h 2123930"/>
              <a:gd name="connsiteX14" fmla="*/ 5418467 w 7521752"/>
              <a:gd name="connsiteY14" fmla="*/ 161928 h 2123930"/>
              <a:gd name="connsiteX15" fmla="*/ 5471380 w 7521752"/>
              <a:gd name="connsiteY15" fmla="*/ 942486 h 2123930"/>
              <a:gd name="connsiteX16" fmla="*/ 5643346 w 7521752"/>
              <a:gd name="connsiteY16" fmla="*/ 1498138 h 2123930"/>
              <a:gd name="connsiteX17" fmla="*/ 5868226 w 7521752"/>
              <a:gd name="connsiteY17" fmla="*/ 1842113 h 2123930"/>
              <a:gd name="connsiteX18" fmla="*/ 6119562 w 7521752"/>
              <a:gd name="connsiteY18" fmla="*/ 1140934 h 2123930"/>
              <a:gd name="connsiteX19" fmla="*/ 6556093 w 7521752"/>
              <a:gd name="connsiteY19" fmla="*/ 1828883 h 2123930"/>
              <a:gd name="connsiteX20" fmla="*/ 7071993 w 7521752"/>
              <a:gd name="connsiteY20" fmla="*/ 386835 h 2123930"/>
              <a:gd name="connsiteX21" fmla="*/ 7521752 w 7521752"/>
              <a:gd name="connsiteY21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360210 w 7521752"/>
              <a:gd name="connsiteY8" fmla="*/ 1140934 h 2123930"/>
              <a:gd name="connsiteX9" fmla="*/ 4664459 w 7521752"/>
              <a:gd name="connsiteY9" fmla="*/ 942486 h 2123930"/>
              <a:gd name="connsiteX10" fmla="*/ 4796741 w 7521752"/>
              <a:gd name="connsiteY10" fmla="*/ 426524 h 2123930"/>
              <a:gd name="connsiteX11" fmla="*/ 4955480 w 7521752"/>
              <a:gd name="connsiteY11" fmla="*/ 3170 h 2123930"/>
              <a:gd name="connsiteX12" fmla="*/ 5167131 w 7521752"/>
              <a:gd name="connsiteY12" fmla="*/ 651431 h 2123930"/>
              <a:gd name="connsiteX13" fmla="*/ 5418467 w 7521752"/>
              <a:gd name="connsiteY13" fmla="*/ 161928 h 2123930"/>
              <a:gd name="connsiteX14" fmla="*/ 5471380 w 7521752"/>
              <a:gd name="connsiteY14" fmla="*/ 942486 h 2123930"/>
              <a:gd name="connsiteX15" fmla="*/ 5643346 w 7521752"/>
              <a:gd name="connsiteY15" fmla="*/ 1498138 h 2123930"/>
              <a:gd name="connsiteX16" fmla="*/ 5868226 w 7521752"/>
              <a:gd name="connsiteY16" fmla="*/ 1842113 h 2123930"/>
              <a:gd name="connsiteX17" fmla="*/ 6119562 w 7521752"/>
              <a:gd name="connsiteY17" fmla="*/ 1140934 h 2123930"/>
              <a:gd name="connsiteX18" fmla="*/ 6556093 w 7521752"/>
              <a:gd name="connsiteY18" fmla="*/ 1828883 h 2123930"/>
              <a:gd name="connsiteX19" fmla="*/ 7071993 w 7521752"/>
              <a:gd name="connsiteY19" fmla="*/ 386835 h 2123930"/>
              <a:gd name="connsiteX20" fmla="*/ 7521752 w 7521752"/>
              <a:gd name="connsiteY20" fmla="*/ 2040560 h 2123930"/>
              <a:gd name="connsiteX0" fmla="*/ 700858 w 7521752"/>
              <a:gd name="connsiteY0" fmla="*/ 1763959 h 2123930"/>
              <a:gd name="connsiteX1" fmla="*/ 1348666 w 7521752"/>
              <a:gd name="connsiteY1" fmla="*/ 1455202 h 2123930"/>
              <a:gd name="connsiteX2" fmla="*/ 2104184 w 7521752"/>
              <a:gd name="connsiteY2" fmla="*/ 1057455 h 2123930"/>
              <a:gd name="connsiteX3" fmla="*/ 2730470 w 7521752"/>
              <a:gd name="connsiteY3" fmla="*/ 657148 h 2123930"/>
              <a:gd name="connsiteX4" fmla="*/ 3314720 w 7521752"/>
              <a:gd name="connsiteY4" fmla="*/ 298029 h 2123930"/>
              <a:gd name="connsiteX5" fmla="*/ 407644 w 7521752"/>
              <a:gd name="connsiteY5" fmla="*/ 1932731 h 2123930"/>
              <a:gd name="connsiteX6" fmla="*/ 387747 w 7521752"/>
              <a:gd name="connsiteY6" fmla="*/ 2087791 h 2123930"/>
              <a:gd name="connsiteX7" fmla="*/ 3823066 w 7521752"/>
              <a:gd name="connsiteY7" fmla="*/ 1905145 h 2123930"/>
              <a:gd name="connsiteX8" fmla="*/ 4664459 w 7521752"/>
              <a:gd name="connsiteY8" fmla="*/ 942486 h 2123930"/>
              <a:gd name="connsiteX9" fmla="*/ 4796741 w 7521752"/>
              <a:gd name="connsiteY9" fmla="*/ 426524 h 2123930"/>
              <a:gd name="connsiteX10" fmla="*/ 4955480 w 7521752"/>
              <a:gd name="connsiteY10" fmla="*/ 3170 h 2123930"/>
              <a:gd name="connsiteX11" fmla="*/ 5167131 w 7521752"/>
              <a:gd name="connsiteY11" fmla="*/ 651431 h 2123930"/>
              <a:gd name="connsiteX12" fmla="*/ 5418467 w 7521752"/>
              <a:gd name="connsiteY12" fmla="*/ 161928 h 2123930"/>
              <a:gd name="connsiteX13" fmla="*/ 5471380 w 7521752"/>
              <a:gd name="connsiteY13" fmla="*/ 942486 h 2123930"/>
              <a:gd name="connsiteX14" fmla="*/ 5643346 w 7521752"/>
              <a:gd name="connsiteY14" fmla="*/ 1498138 h 2123930"/>
              <a:gd name="connsiteX15" fmla="*/ 5868226 w 7521752"/>
              <a:gd name="connsiteY15" fmla="*/ 1842113 h 2123930"/>
              <a:gd name="connsiteX16" fmla="*/ 6119562 w 7521752"/>
              <a:gd name="connsiteY16" fmla="*/ 1140934 h 2123930"/>
              <a:gd name="connsiteX17" fmla="*/ 6556093 w 7521752"/>
              <a:gd name="connsiteY17" fmla="*/ 1828883 h 2123930"/>
              <a:gd name="connsiteX18" fmla="*/ 7071993 w 7521752"/>
              <a:gd name="connsiteY18" fmla="*/ 386835 h 2123930"/>
              <a:gd name="connsiteX19" fmla="*/ 7521752 w 7521752"/>
              <a:gd name="connsiteY19" fmla="*/ 2040560 h 2123930"/>
              <a:gd name="connsiteX0" fmla="*/ 700858 w 7521752"/>
              <a:gd name="connsiteY0" fmla="*/ 1766609 h 2126580"/>
              <a:gd name="connsiteX1" fmla="*/ 1348666 w 7521752"/>
              <a:gd name="connsiteY1" fmla="*/ 1457852 h 2126580"/>
              <a:gd name="connsiteX2" fmla="*/ 2104184 w 7521752"/>
              <a:gd name="connsiteY2" fmla="*/ 1060105 h 2126580"/>
              <a:gd name="connsiteX3" fmla="*/ 2730470 w 7521752"/>
              <a:gd name="connsiteY3" fmla="*/ 659798 h 2126580"/>
              <a:gd name="connsiteX4" fmla="*/ 3314720 w 7521752"/>
              <a:gd name="connsiteY4" fmla="*/ 300679 h 2126580"/>
              <a:gd name="connsiteX5" fmla="*/ 407644 w 7521752"/>
              <a:gd name="connsiteY5" fmla="*/ 1935381 h 2126580"/>
              <a:gd name="connsiteX6" fmla="*/ 387747 w 7521752"/>
              <a:gd name="connsiteY6" fmla="*/ 2090441 h 2126580"/>
              <a:gd name="connsiteX7" fmla="*/ 3823066 w 7521752"/>
              <a:gd name="connsiteY7" fmla="*/ 1907795 h 2126580"/>
              <a:gd name="connsiteX8" fmla="*/ 4796741 w 7521752"/>
              <a:gd name="connsiteY8" fmla="*/ 429174 h 2126580"/>
              <a:gd name="connsiteX9" fmla="*/ 4955480 w 7521752"/>
              <a:gd name="connsiteY9" fmla="*/ 5820 h 2126580"/>
              <a:gd name="connsiteX10" fmla="*/ 5167131 w 7521752"/>
              <a:gd name="connsiteY10" fmla="*/ 654081 h 2126580"/>
              <a:gd name="connsiteX11" fmla="*/ 5418467 w 7521752"/>
              <a:gd name="connsiteY11" fmla="*/ 164578 h 2126580"/>
              <a:gd name="connsiteX12" fmla="*/ 5471380 w 7521752"/>
              <a:gd name="connsiteY12" fmla="*/ 945136 h 2126580"/>
              <a:gd name="connsiteX13" fmla="*/ 5643346 w 7521752"/>
              <a:gd name="connsiteY13" fmla="*/ 1500788 h 2126580"/>
              <a:gd name="connsiteX14" fmla="*/ 5868226 w 7521752"/>
              <a:gd name="connsiteY14" fmla="*/ 1844763 h 2126580"/>
              <a:gd name="connsiteX15" fmla="*/ 6119562 w 7521752"/>
              <a:gd name="connsiteY15" fmla="*/ 1143584 h 2126580"/>
              <a:gd name="connsiteX16" fmla="*/ 6556093 w 7521752"/>
              <a:gd name="connsiteY16" fmla="*/ 1831533 h 2126580"/>
              <a:gd name="connsiteX17" fmla="*/ 7071993 w 7521752"/>
              <a:gd name="connsiteY17" fmla="*/ 389485 h 2126580"/>
              <a:gd name="connsiteX18" fmla="*/ 7521752 w 7521752"/>
              <a:gd name="connsiteY18" fmla="*/ 2043210 h 2126580"/>
              <a:gd name="connsiteX0" fmla="*/ 700858 w 7521752"/>
              <a:gd name="connsiteY0" fmla="*/ 1794461 h 2155583"/>
              <a:gd name="connsiteX1" fmla="*/ 1348666 w 7521752"/>
              <a:gd name="connsiteY1" fmla="*/ 1485704 h 2155583"/>
              <a:gd name="connsiteX2" fmla="*/ 2104184 w 7521752"/>
              <a:gd name="connsiteY2" fmla="*/ 1087957 h 2155583"/>
              <a:gd name="connsiteX3" fmla="*/ 2730470 w 7521752"/>
              <a:gd name="connsiteY3" fmla="*/ 687650 h 2155583"/>
              <a:gd name="connsiteX4" fmla="*/ 3314720 w 7521752"/>
              <a:gd name="connsiteY4" fmla="*/ 328531 h 2155583"/>
              <a:gd name="connsiteX5" fmla="*/ 407644 w 7521752"/>
              <a:gd name="connsiteY5" fmla="*/ 1963233 h 2155583"/>
              <a:gd name="connsiteX6" fmla="*/ 387747 w 7521752"/>
              <a:gd name="connsiteY6" fmla="*/ 2118293 h 2155583"/>
              <a:gd name="connsiteX7" fmla="*/ 3823066 w 7521752"/>
              <a:gd name="connsiteY7" fmla="*/ 1935647 h 2155583"/>
              <a:gd name="connsiteX8" fmla="*/ 4955480 w 7521752"/>
              <a:gd name="connsiteY8" fmla="*/ 33672 h 2155583"/>
              <a:gd name="connsiteX9" fmla="*/ 5167131 w 7521752"/>
              <a:gd name="connsiteY9" fmla="*/ 681933 h 2155583"/>
              <a:gd name="connsiteX10" fmla="*/ 5418467 w 7521752"/>
              <a:gd name="connsiteY10" fmla="*/ 192430 h 2155583"/>
              <a:gd name="connsiteX11" fmla="*/ 5471380 w 7521752"/>
              <a:gd name="connsiteY11" fmla="*/ 972988 h 2155583"/>
              <a:gd name="connsiteX12" fmla="*/ 5643346 w 7521752"/>
              <a:gd name="connsiteY12" fmla="*/ 1528640 h 2155583"/>
              <a:gd name="connsiteX13" fmla="*/ 5868226 w 7521752"/>
              <a:gd name="connsiteY13" fmla="*/ 1872615 h 2155583"/>
              <a:gd name="connsiteX14" fmla="*/ 6119562 w 7521752"/>
              <a:gd name="connsiteY14" fmla="*/ 1171436 h 2155583"/>
              <a:gd name="connsiteX15" fmla="*/ 6556093 w 7521752"/>
              <a:gd name="connsiteY15" fmla="*/ 1859385 h 2155583"/>
              <a:gd name="connsiteX16" fmla="*/ 7071993 w 7521752"/>
              <a:gd name="connsiteY16" fmla="*/ 417337 h 2155583"/>
              <a:gd name="connsiteX17" fmla="*/ 7521752 w 7521752"/>
              <a:gd name="connsiteY17" fmla="*/ 2071062 h 2155583"/>
              <a:gd name="connsiteX0" fmla="*/ 700858 w 7521752"/>
              <a:gd name="connsiteY0" fmla="*/ 1608141 h 1968112"/>
              <a:gd name="connsiteX1" fmla="*/ 1348666 w 7521752"/>
              <a:gd name="connsiteY1" fmla="*/ 1299384 h 1968112"/>
              <a:gd name="connsiteX2" fmla="*/ 2104184 w 7521752"/>
              <a:gd name="connsiteY2" fmla="*/ 901637 h 1968112"/>
              <a:gd name="connsiteX3" fmla="*/ 2730470 w 7521752"/>
              <a:gd name="connsiteY3" fmla="*/ 501330 h 1968112"/>
              <a:gd name="connsiteX4" fmla="*/ 3314720 w 7521752"/>
              <a:gd name="connsiteY4" fmla="*/ 142211 h 1968112"/>
              <a:gd name="connsiteX5" fmla="*/ 407644 w 7521752"/>
              <a:gd name="connsiteY5" fmla="*/ 1776913 h 1968112"/>
              <a:gd name="connsiteX6" fmla="*/ 387747 w 7521752"/>
              <a:gd name="connsiteY6" fmla="*/ 1931973 h 1968112"/>
              <a:gd name="connsiteX7" fmla="*/ 3823066 w 7521752"/>
              <a:gd name="connsiteY7" fmla="*/ 1749327 h 1968112"/>
              <a:gd name="connsiteX8" fmla="*/ 5167131 w 7521752"/>
              <a:gd name="connsiteY8" fmla="*/ 495613 h 1968112"/>
              <a:gd name="connsiteX9" fmla="*/ 5418467 w 7521752"/>
              <a:gd name="connsiteY9" fmla="*/ 6110 h 1968112"/>
              <a:gd name="connsiteX10" fmla="*/ 5471380 w 7521752"/>
              <a:gd name="connsiteY10" fmla="*/ 786668 h 1968112"/>
              <a:gd name="connsiteX11" fmla="*/ 5643346 w 7521752"/>
              <a:gd name="connsiteY11" fmla="*/ 1342320 h 1968112"/>
              <a:gd name="connsiteX12" fmla="*/ 5868226 w 7521752"/>
              <a:gd name="connsiteY12" fmla="*/ 1686295 h 1968112"/>
              <a:gd name="connsiteX13" fmla="*/ 6119562 w 7521752"/>
              <a:gd name="connsiteY13" fmla="*/ 985116 h 1968112"/>
              <a:gd name="connsiteX14" fmla="*/ 6556093 w 7521752"/>
              <a:gd name="connsiteY14" fmla="*/ 1673065 h 1968112"/>
              <a:gd name="connsiteX15" fmla="*/ 7071993 w 7521752"/>
              <a:gd name="connsiteY15" fmla="*/ 231017 h 1968112"/>
              <a:gd name="connsiteX16" fmla="*/ 7521752 w 7521752"/>
              <a:gd name="connsiteY16" fmla="*/ 1884742 h 1968112"/>
              <a:gd name="connsiteX0" fmla="*/ 700858 w 7521752"/>
              <a:gd name="connsiteY0" fmla="*/ 1625178 h 1985149"/>
              <a:gd name="connsiteX1" fmla="*/ 1348666 w 7521752"/>
              <a:gd name="connsiteY1" fmla="*/ 1316421 h 1985149"/>
              <a:gd name="connsiteX2" fmla="*/ 2104184 w 7521752"/>
              <a:gd name="connsiteY2" fmla="*/ 918674 h 1985149"/>
              <a:gd name="connsiteX3" fmla="*/ 2730470 w 7521752"/>
              <a:gd name="connsiteY3" fmla="*/ 518367 h 1985149"/>
              <a:gd name="connsiteX4" fmla="*/ 3314720 w 7521752"/>
              <a:gd name="connsiteY4" fmla="*/ 159248 h 1985149"/>
              <a:gd name="connsiteX5" fmla="*/ 407644 w 7521752"/>
              <a:gd name="connsiteY5" fmla="*/ 1793950 h 1985149"/>
              <a:gd name="connsiteX6" fmla="*/ 387747 w 7521752"/>
              <a:gd name="connsiteY6" fmla="*/ 1949010 h 1985149"/>
              <a:gd name="connsiteX7" fmla="*/ 3823066 w 7521752"/>
              <a:gd name="connsiteY7" fmla="*/ 1766364 h 1985149"/>
              <a:gd name="connsiteX8" fmla="*/ 5418467 w 7521752"/>
              <a:gd name="connsiteY8" fmla="*/ 23147 h 1985149"/>
              <a:gd name="connsiteX9" fmla="*/ 5471380 w 7521752"/>
              <a:gd name="connsiteY9" fmla="*/ 803705 h 1985149"/>
              <a:gd name="connsiteX10" fmla="*/ 5643346 w 7521752"/>
              <a:gd name="connsiteY10" fmla="*/ 1359357 h 1985149"/>
              <a:gd name="connsiteX11" fmla="*/ 5868226 w 7521752"/>
              <a:gd name="connsiteY11" fmla="*/ 1703332 h 1985149"/>
              <a:gd name="connsiteX12" fmla="*/ 6119562 w 7521752"/>
              <a:gd name="connsiteY12" fmla="*/ 1002153 h 1985149"/>
              <a:gd name="connsiteX13" fmla="*/ 6556093 w 7521752"/>
              <a:gd name="connsiteY13" fmla="*/ 1690102 h 1985149"/>
              <a:gd name="connsiteX14" fmla="*/ 7071993 w 7521752"/>
              <a:gd name="connsiteY14" fmla="*/ 248054 h 1985149"/>
              <a:gd name="connsiteX15" fmla="*/ 7521752 w 7521752"/>
              <a:gd name="connsiteY15" fmla="*/ 1901779 h 1985149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471380 w 7521752"/>
              <a:gd name="connsiteY8" fmla="*/ 701108 h 1882552"/>
              <a:gd name="connsiteX9" fmla="*/ 5643346 w 7521752"/>
              <a:gd name="connsiteY9" fmla="*/ 1256760 h 1882552"/>
              <a:gd name="connsiteX10" fmla="*/ 5868226 w 7521752"/>
              <a:gd name="connsiteY10" fmla="*/ 1600735 h 1882552"/>
              <a:gd name="connsiteX11" fmla="*/ 6119562 w 7521752"/>
              <a:gd name="connsiteY11" fmla="*/ 899556 h 1882552"/>
              <a:gd name="connsiteX12" fmla="*/ 6556093 w 7521752"/>
              <a:gd name="connsiteY12" fmla="*/ 1587505 h 1882552"/>
              <a:gd name="connsiteX13" fmla="*/ 7071993 w 7521752"/>
              <a:gd name="connsiteY13" fmla="*/ 145457 h 1882552"/>
              <a:gd name="connsiteX14" fmla="*/ 7521752 w 7521752"/>
              <a:gd name="connsiteY14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643346 w 7521752"/>
              <a:gd name="connsiteY8" fmla="*/ 1256760 h 1882552"/>
              <a:gd name="connsiteX9" fmla="*/ 5868226 w 7521752"/>
              <a:gd name="connsiteY9" fmla="*/ 1600735 h 1882552"/>
              <a:gd name="connsiteX10" fmla="*/ 6119562 w 7521752"/>
              <a:gd name="connsiteY10" fmla="*/ 899556 h 1882552"/>
              <a:gd name="connsiteX11" fmla="*/ 6556093 w 7521752"/>
              <a:gd name="connsiteY11" fmla="*/ 1587505 h 1882552"/>
              <a:gd name="connsiteX12" fmla="*/ 7071993 w 7521752"/>
              <a:gd name="connsiteY12" fmla="*/ 145457 h 1882552"/>
              <a:gd name="connsiteX13" fmla="*/ 7521752 w 7521752"/>
              <a:gd name="connsiteY13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5868226 w 7521752"/>
              <a:gd name="connsiteY8" fmla="*/ 1600735 h 1882552"/>
              <a:gd name="connsiteX9" fmla="*/ 6119562 w 7521752"/>
              <a:gd name="connsiteY9" fmla="*/ 899556 h 1882552"/>
              <a:gd name="connsiteX10" fmla="*/ 6556093 w 7521752"/>
              <a:gd name="connsiteY10" fmla="*/ 1587505 h 1882552"/>
              <a:gd name="connsiteX11" fmla="*/ 7071993 w 7521752"/>
              <a:gd name="connsiteY11" fmla="*/ 145457 h 1882552"/>
              <a:gd name="connsiteX12" fmla="*/ 7521752 w 7521752"/>
              <a:gd name="connsiteY12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119562 w 7521752"/>
              <a:gd name="connsiteY8" fmla="*/ 899556 h 1882552"/>
              <a:gd name="connsiteX9" fmla="*/ 6556093 w 7521752"/>
              <a:gd name="connsiteY9" fmla="*/ 1587505 h 1882552"/>
              <a:gd name="connsiteX10" fmla="*/ 7071993 w 7521752"/>
              <a:gd name="connsiteY10" fmla="*/ 145457 h 1882552"/>
              <a:gd name="connsiteX11" fmla="*/ 7521752 w 7521752"/>
              <a:gd name="connsiteY11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6556093 w 7521752"/>
              <a:gd name="connsiteY8" fmla="*/ 1587505 h 1882552"/>
              <a:gd name="connsiteX9" fmla="*/ 7071993 w 7521752"/>
              <a:gd name="connsiteY9" fmla="*/ 145457 h 1882552"/>
              <a:gd name="connsiteX10" fmla="*/ 7521752 w 7521752"/>
              <a:gd name="connsiteY10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071993 w 7521752"/>
              <a:gd name="connsiteY8" fmla="*/ 145457 h 1882552"/>
              <a:gd name="connsiteX9" fmla="*/ 7521752 w 7521752"/>
              <a:gd name="connsiteY9" fmla="*/ 1799182 h 1882552"/>
              <a:gd name="connsiteX0" fmla="*/ 700858 w 7521752"/>
              <a:gd name="connsiteY0" fmla="*/ 1522581 h 1882552"/>
              <a:gd name="connsiteX1" fmla="*/ 1348666 w 7521752"/>
              <a:gd name="connsiteY1" fmla="*/ 1213824 h 1882552"/>
              <a:gd name="connsiteX2" fmla="*/ 2104184 w 7521752"/>
              <a:gd name="connsiteY2" fmla="*/ 816077 h 1882552"/>
              <a:gd name="connsiteX3" fmla="*/ 2730470 w 7521752"/>
              <a:gd name="connsiteY3" fmla="*/ 415770 h 1882552"/>
              <a:gd name="connsiteX4" fmla="*/ 3314720 w 7521752"/>
              <a:gd name="connsiteY4" fmla="*/ 56651 h 1882552"/>
              <a:gd name="connsiteX5" fmla="*/ 407644 w 7521752"/>
              <a:gd name="connsiteY5" fmla="*/ 1691353 h 1882552"/>
              <a:gd name="connsiteX6" fmla="*/ 387747 w 7521752"/>
              <a:gd name="connsiteY6" fmla="*/ 1846413 h 1882552"/>
              <a:gd name="connsiteX7" fmla="*/ 3823066 w 7521752"/>
              <a:gd name="connsiteY7" fmla="*/ 1663767 h 1882552"/>
              <a:gd name="connsiteX8" fmla="*/ 7521752 w 7521752"/>
              <a:gd name="connsiteY8" fmla="*/ 1799182 h 1882552"/>
              <a:gd name="connsiteX0" fmla="*/ 700858 w 3823066"/>
              <a:gd name="connsiteY0" fmla="*/ 1522581 h 1882552"/>
              <a:gd name="connsiteX1" fmla="*/ 1348666 w 3823066"/>
              <a:gd name="connsiteY1" fmla="*/ 1213824 h 1882552"/>
              <a:gd name="connsiteX2" fmla="*/ 2104184 w 3823066"/>
              <a:gd name="connsiteY2" fmla="*/ 816077 h 1882552"/>
              <a:gd name="connsiteX3" fmla="*/ 2730470 w 3823066"/>
              <a:gd name="connsiteY3" fmla="*/ 415770 h 1882552"/>
              <a:gd name="connsiteX4" fmla="*/ 3314720 w 3823066"/>
              <a:gd name="connsiteY4" fmla="*/ 56651 h 1882552"/>
              <a:gd name="connsiteX5" fmla="*/ 407644 w 3823066"/>
              <a:gd name="connsiteY5" fmla="*/ 1691353 h 1882552"/>
              <a:gd name="connsiteX6" fmla="*/ 387747 w 3823066"/>
              <a:gd name="connsiteY6" fmla="*/ 1846413 h 1882552"/>
              <a:gd name="connsiteX7" fmla="*/ 3823066 w 3823066"/>
              <a:gd name="connsiteY7" fmla="*/ 1663767 h 1882552"/>
              <a:gd name="connsiteX0" fmla="*/ 667044 w 3388213"/>
              <a:gd name="connsiteY0" fmla="*/ 1522581 h 1870212"/>
              <a:gd name="connsiteX1" fmla="*/ 1314852 w 3388213"/>
              <a:gd name="connsiteY1" fmla="*/ 1213824 h 1870212"/>
              <a:gd name="connsiteX2" fmla="*/ 2070370 w 3388213"/>
              <a:gd name="connsiteY2" fmla="*/ 816077 h 1870212"/>
              <a:gd name="connsiteX3" fmla="*/ 2696656 w 3388213"/>
              <a:gd name="connsiteY3" fmla="*/ 415770 h 1870212"/>
              <a:gd name="connsiteX4" fmla="*/ 3280906 w 3388213"/>
              <a:gd name="connsiteY4" fmla="*/ 56651 h 1870212"/>
              <a:gd name="connsiteX5" fmla="*/ 373830 w 3388213"/>
              <a:gd name="connsiteY5" fmla="*/ 1691353 h 1870212"/>
              <a:gd name="connsiteX6" fmla="*/ 353933 w 3388213"/>
              <a:gd name="connsiteY6" fmla="*/ 1846413 h 1870212"/>
              <a:gd name="connsiteX7" fmla="*/ 3267141 w 3388213"/>
              <a:gd name="connsiteY7" fmla="*/ 1861323 h 1870212"/>
              <a:gd name="connsiteX0" fmla="*/ 316957 w 3655473"/>
              <a:gd name="connsiteY0" fmla="*/ 1504788 h 1869710"/>
              <a:gd name="connsiteX1" fmla="*/ 964765 w 3655473"/>
              <a:gd name="connsiteY1" fmla="*/ 1196031 h 1869710"/>
              <a:gd name="connsiteX2" fmla="*/ 1720283 w 3655473"/>
              <a:gd name="connsiteY2" fmla="*/ 798284 h 1869710"/>
              <a:gd name="connsiteX3" fmla="*/ 2346569 w 3655473"/>
              <a:gd name="connsiteY3" fmla="*/ 397977 h 1869710"/>
              <a:gd name="connsiteX4" fmla="*/ 2930819 w 3655473"/>
              <a:gd name="connsiteY4" fmla="*/ 38858 h 1869710"/>
              <a:gd name="connsiteX5" fmla="*/ 3509187 w 3655473"/>
              <a:gd name="connsiteY5" fmla="*/ 1377226 h 1869710"/>
              <a:gd name="connsiteX6" fmla="*/ 3846 w 3655473"/>
              <a:gd name="connsiteY6" fmla="*/ 1828620 h 1869710"/>
              <a:gd name="connsiteX7" fmla="*/ 2917054 w 3655473"/>
              <a:gd name="connsiteY7" fmla="*/ 1843530 h 1869710"/>
              <a:gd name="connsiteX0" fmla="*/ 964208 w 4302724"/>
              <a:gd name="connsiteY0" fmla="*/ 1504788 h 1835571"/>
              <a:gd name="connsiteX1" fmla="*/ 1612016 w 4302724"/>
              <a:gd name="connsiteY1" fmla="*/ 1196031 h 1835571"/>
              <a:gd name="connsiteX2" fmla="*/ 2367534 w 4302724"/>
              <a:gd name="connsiteY2" fmla="*/ 798284 h 1835571"/>
              <a:gd name="connsiteX3" fmla="*/ 2993820 w 4302724"/>
              <a:gd name="connsiteY3" fmla="*/ 397977 h 1835571"/>
              <a:gd name="connsiteX4" fmla="*/ 3578070 w 4302724"/>
              <a:gd name="connsiteY4" fmla="*/ 38858 h 1835571"/>
              <a:gd name="connsiteX5" fmla="*/ 4156438 w 4302724"/>
              <a:gd name="connsiteY5" fmla="*/ 1377226 h 1835571"/>
              <a:gd name="connsiteX6" fmla="*/ 651097 w 4302724"/>
              <a:gd name="connsiteY6" fmla="*/ 1828620 h 1835571"/>
              <a:gd name="connsiteX7" fmla="*/ 699749 w 4302724"/>
              <a:gd name="connsiteY7" fmla="*/ 1660086 h 1835571"/>
              <a:gd name="connsiteX0" fmla="*/ 931385 w 3744636"/>
              <a:gd name="connsiteY0" fmla="*/ 1532318 h 1995313"/>
              <a:gd name="connsiteX1" fmla="*/ 1579193 w 3744636"/>
              <a:gd name="connsiteY1" fmla="*/ 1223561 h 1995313"/>
              <a:gd name="connsiteX2" fmla="*/ 2334711 w 3744636"/>
              <a:gd name="connsiteY2" fmla="*/ 825814 h 1995313"/>
              <a:gd name="connsiteX3" fmla="*/ 2960997 w 3744636"/>
              <a:gd name="connsiteY3" fmla="*/ 425507 h 1995313"/>
              <a:gd name="connsiteX4" fmla="*/ 3545247 w 3744636"/>
              <a:gd name="connsiteY4" fmla="*/ 66388 h 1995313"/>
              <a:gd name="connsiteX5" fmla="*/ 3488615 w 3744636"/>
              <a:gd name="connsiteY5" fmla="*/ 1856312 h 1995313"/>
              <a:gd name="connsiteX6" fmla="*/ 618274 w 3744636"/>
              <a:gd name="connsiteY6" fmla="*/ 1856150 h 1995313"/>
              <a:gd name="connsiteX7" fmla="*/ 666926 w 3744636"/>
              <a:gd name="connsiteY7" fmla="*/ 1687616 h 1995313"/>
              <a:gd name="connsiteX0" fmla="*/ 910818 w 3719994"/>
              <a:gd name="connsiteY0" fmla="*/ 1532318 h 1990412"/>
              <a:gd name="connsiteX1" fmla="*/ 1558626 w 3719994"/>
              <a:gd name="connsiteY1" fmla="*/ 1223561 h 1990412"/>
              <a:gd name="connsiteX2" fmla="*/ 2314144 w 3719994"/>
              <a:gd name="connsiteY2" fmla="*/ 825814 h 1990412"/>
              <a:gd name="connsiteX3" fmla="*/ 2940430 w 3719994"/>
              <a:gd name="connsiteY3" fmla="*/ 425507 h 1990412"/>
              <a:gd name="connsiteX4" fmla="*/ 3524680 w 3719994"/>
              <a:gd name="connsiteY4" fmla="*/ 66388 h 1990412"/>
              <a:gd name="connsiteX5" fmla="*/ 3468048 w 3719994"/>
              <a:gd name="connsiteY5" fmla="*/ 1856312 h 1990412"/>
              <a:gd name="connsiteX6" fmla="*/ 654151 w 3719994"/>
              <a:gd name="connsiteY6" fmla="*/ 1842039 h 1990412"/>
              <a:gd name="connsiteX7" fmla="*/ 646359 w 3719994"/>
              <a:gd name="connsiteY7" fmla="*/ 1687616 h 1990412"/>
              <a:gd name="connsiteX0" fmla="*/ 791912 w 3601088"/>
              <a:gd name="connsiteY0" fmla="*/ 1532318 h 2108950"/>
              <a:gd name="connsiteX1" fmla="*/ 1439720 w 3601088"/>
              <a:gd name="connsiteY1" fmla="*/ 1223561 h 2108950"/>
              <a:gd name="connsiteX2" fmla="*/ 2195238 w 3601088"/>
              <a:gd name="connsiteY2" fmla="*/ 825814 h 2108950"/>
              <a:gd name="connsiteX3" fmla="*/ 2821524 w 3601088"/>
              <a:gd name="connsiteY3" fmla="*/ 425507 h 2108950"/>
              <a:gd name="connsiteX4" fmla="*/ 3405774 w 3601088"/>
              <a:gd name="connsiteY4" fmla="*/ 66388 h 2108950"/>
              <a:gd name="connsiteX5" fmla="*/ 3349142 w 3601088"/>
              <a:gd name="connsiteY5" fmla="*/ 1856312 h 2108950"/>
              <a:gd name="connsiteX6" fmla="*/ 535245 w 3601088"/>
              <a:gd name="connsiteY6" fmla="*/ 1842039 h 2108950"/>
              <a:gd name="connsiteX7" fmla="*/ 527453 w 3601088"/>
              <a:gd name="connsiteY7" fmla="*/ 1687616 h 2108950"/>
              <a:gd name="connsiteX0" fmla="*/ 271498 w 3080674"/>
              <a:gd name="connsiteY0" fmla="*/ 1532318 h 2108950"/>
              <a:gd name="connsiteX1" fmla="*/ 919306 w 3080674"/>
              <a:gd name="connsiteY1" fmla="*/ 1223561 h 2108950"/>
              <a:gd name="connsiteX2" fmla="*/ 1674824 w 3080674"/>
              <a:gd name="connsiteY2" fmla="*/ 825814 h 2108950"/>
              <a:gd name="connsiteX3" fmla="*/ 2301110 w 3080674"/>
              <a:gd name="connsiteY3" fmla="*/ 425507 h 2108950"/>
              <a:gd name="connsiteX4" fmla="*/ 2885360 w 3080674"/>
              <a:gd name="connsiteY4" fmla="*/ 66388 h 2108950"/>
              <a:gd name="connsiteX5" fmla="*/ 2828728 w 3080674"/>
              <a:gd name="connsiteY5" fmla="*/ 1856312 h 2108950"/>
              <a:gd name="connsiteX6" fmla="*/ 14831 w 3080674"/>
              <a:gd name="connsiteY6" fmla="*/ 1842039 h 2108950"/>
              <a:gd name="connsiteX7" fmla="*/ 7039 w 3080674"/>
              <a:gd name="connsiteY7" fmla="*/ 1687616 h 2108950"/>
              <a:gd name="connsiteX0" fmla="*/ 264459 w 3073635"/>
              <a:gd name="connsiteY0" fmla="*/ 1532318 h 2108950"/>
              <a:gd name="connsiteX1" fmla="*/ 912267 w 3073635"/>
              <a:gd name="connsiteY1" fmla="*/ 1223561 h 2108950"/>
              <a:gd name="connsiteX2" fmla="*/ 1667785 w 3073635"/>
              <a:gd name="connsiteY2" fmla="*/ 825814 h 2108950"/>
              <a:gd name="connsiteX3" fmla="*/ 2294071 w 3073635"/>
              <a:gd name="connsiteY3" fmla="*/ 425507 h 2108950"/>
              <a:gd name="connsiteX4" fmla="*/ 2878321 w 3073635"/>
              <a:gd name="connsiteY4" fmla="*/ 66388 h 2108950"/>
              <a:gd name="connsiteX5" fmla="*/ 2821689 w 3073635"/>
              <a:gd name="connsiteY5" fmla="*/ 1856312 h 2108950"/>
              <a:gd name="connsiteX6" fmla="*/ 7792 w 3073635"/>
              <a:gd name="connsiteY6" fmla="*/ 1842039 h 2108950"/>
              <a:gd name="connsiteX7" fmla="*/ 0 w 3073635"/>
              <a:gd name="connsiteY7" fmla="*/ 1687616 h 2108950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0 w 4103746"/>
              <a:gd name="connsiteY7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237662 w 4103746"/>
              <a:gd name="connsiteY7" fmla="*/ 1457295 h 2082727"/>
              <a:gd name="connsiteX8" fmla="*/ 0 w 4103746"/>
              <a:gd name="connsiteY8" fmla="*/ 2082727 h 2082727"/>
              <a:gd name="connsiteX0" fmla="*/ 1294570 w 4103746"/>
              <a:gd name="connsiteY0" fmla="*/ 1532318 h 2082727"/>
              <a:gd name="connsiteX1" fmla="*/ 1942378 w 4103746"/>
              <a:gd name="connsiteY1" fmla="*/ 1223561 h 2082727"/>
              <a:gd name="connsiteX2" fmla="*/ 2697896 w 4103746"/>
              <a:gd name="connsiteY2" fmla="*/ 825814 h 2082727"/>
              <a:gd name="connsiteX3" fmla="*/ 3324182 w 4103746"/>
              <a:gd name="connsiteY3" fmla="*/ 425507 h 2082727"/>
              <a:gd name="connsiteX4" fmla="*/ 3908432 w 4103746"/>
              <a:gd name="connsiteY4" fmla="*/ 66388 h 2082727"/>
              <a:gd name="connsiteX5" fmla="*/ 3851800 w 4103746"/>
              <a:gd name="connsiteY5" fmla="*/ 1856312 h 2082727"/>
              <a:gd name="connsiteX6" fmla="*/ 1037903 w 4103746"/>
              <a:gd name="connsiteY6" fmla="*/ 1842039 h 2082727"/>
              <a:gd name="connsiteX7" fmla="*/ 1013773 w 4103746"/>
              <a:gd name="connsiteY7" fmla="*/ 1654850 h 2082727"/>
              <a:gd name="connsiteX8" fmla="*/ 0 w 4103746"/>
              <a:gd name="connsiteY8" fmla="*/ 2082727 h 2082727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13478 w 3247224"/>
              <a:gd name="connsiteY8" fmla="*/ 1602949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438048 w 3247224"/>
              <a:gd name="connsiteY0" fmla="*/ 1532318 h 1991662"/>
              <a:gd name="connsiteX1" fmla="*/ 1085856 w 3247224"/>
              <a:gd name="connsiteY1" fmla="*/ 1223561 h 1991662"/>
              <a:gd name="connsiteX2" fmla="*/ 1841374 w 3247224"/>
              <a:gd name="connsiteY2" fmla="*/ 825814 h 1991662"/>
              <a:gd name="connsiteX3" fmla="*/ 2467660 w 3247224"/>
              <a:gd name="connsiteY3" fmla="*/ 425507 h 1991662"/>
              <a:gd name="connsiteX4" fmla="*/ 3051910 w 3247224"/>
              <a:gd name="connsiteY4" fmla="*/ 66388 h 1991662"/>
              <a:gd name="connsiteX5" fmla="*/ 2995278 w 3247224"/>
              <a:gd name="connsiteY5" fmla="*/ 1856312 h 1991662"/>
              <a:gd name="connsiteX6" fmla="*/ 181381 w 3247224"/>
              <a:gd name="connsiteY6" fmla="*/ 1842039 h 1991662"/>
              <a:gd name="connsiteX7" fmla="*/ 157251 w 3247224"/>
              <a:gd name="connsiteY7" fmla="*/ 1654850 h 1991662"/>
              <a:gd name="connsiteX8" fmla="*/ 427589 w 3247224"/>
              <a:gd name="connsiteY8" fmla="*/ 1588838 h 1991662"/>
              <a:gd name="connsiteX0" fmla="*/ 309354 w 3118530"/>
              <a:gd name="connsiteY0" fmla="*/ 1532318 h 2128096"/>
              <a:gd name="connsiteX1" fmla="*/ 957162 w 3118530"/>
              <a:gd name="connsiteY1" fmla="*/ 1223561 h 2128096"/>
              <a:gd name="connsiteX2" fmla="*/ 1712680 w 3118530"/>
              <a:gd name="connsiteY2" fmla="*/ 825814 h 2128096"/>
              <a:gd name="connsiteX3" fmla="*/ 2338966 w 3118530"/>
              <a:gd name="connsiteY3" fmla="*/ 425507 h 2128096"/>
              <a:gd name="connsiteX4" fmla="*/ 2923216 w 3118530"/>
              <a:gd name="connsiteY4" fmla="*/ 66388 h 2128096"/>
              <a:gd name="connsiteX5" fmla="*/ 2866584 w 3118530"/>
              <a:gd name="connsiteY5" fmla="*/ 1856312 h 2128096"/>
              <a:gd name="connsiteX6" fmla="*/ 52687 w 3118530"/>
              <a:gd name="connsiteY6" fmla="*/ 1842039 h 2128096"/>
              <a:gd name="connsiteX7" fmla="*/ 28557 w 3118530"/>
              <a:gd name="connsiteY7" fmla="*/ 1654850 h 2128096"/>
              <a:gd name="connsiteX8" fmla="*/ 298895 w 3118530"/>
              <a:gd name="connsiteY8" fmla="*/ 1588838 h 2128096"/>
              <a:gd name="connsiteX0" fmla="*/ 309028 w 3118204"/>
              <a:gd name="connsiteY0" fmla="*/ 1532318 h 2128096"/>
              <a:gd name="connsiteX1" fmla="*/ 956836 w 3118204"/>
              <a:gd name="connsiteY1" fmla="*/ 1223561 h 2128096"/>
              <a:gd name="connsiteX2" fmla="*/ 1712354 w 3118204"/>
              <a:gd name="connsiteY2" fmla="*/ 825814 h 2128096"/>
              <a:gd name="connsiteX3" fmla="*/ 2338640 w 3118204"/>
              <a:gd name="connsiteY3" fmla="*/ 425507 h 2128096"/>
              <a:gd name="connsiteX4" fmla="*/ 2922890 w 3118204"/>
              <a:gd name="connsiteY4" fmla="*/ 66388 h 2128096"/>
              <a:gd name="connsiteX5" fmla="*/ 2866258 w 3118204"/>
              <a:gd name="connsiteY5" fmla="*/ 1856312 h 2128096"/>
              <a:gd name="connsiteX6" fmla="*/ 52361 w 3118204"/>
              <a:gd name="connsiteY6" fmla="*/ 1842039 h 2128096"/>
              <a:gd name="connsiteX7" fmla="*/ 28231 w 3118204"/>
              <a:gd name="connsiteY7" fmla="*/ 1654850 h 2128096"/>
              <a:gd name="connsiteX8" fmla="*/ 304919 w 3118204"/>
              <a:gd name="connsiteY8" fmla="*/ 1604713 h 2128096"/>
              <a:gd name="connsiteX0" fmla="*/ 300925 w 3110101"/>
              <a:gd name="connsiteY0" fmla="*/ 1532318 h 2128096"/>
              <a:gd name="connsiteX1" fmla="*/ 948733 w 3110101"/>
              <a:gd name="connsiteY1" fmla="*/ 1223561 h 2128096"/>
              <a:gd name="connsiteX2" fmla="*/ 1704251 w 3110101"/>
              <a:gd name="connsiteY2" fmla="*/ 825814 h 2128096"/>
              <a:gd name="connsiteX3" fmla="*/ 2330537 w 3110101"/>
              <a:gd name="connsiteY3" fmla="*/ 425507 h 2128096"/>
              <a:gd name="connsiteX4" fmla="*/ 2914787 w 3110101"/>
              <a:gd name="connsiteY4" fmla="*/ 66388 h 2128096"/>
              <a:gd name="connsiteX5" fmla="*/ 2858155 w 3110101"/>
              <a:gd name="connsiteY5" fmla="*/ 1856312 h 2128096"/>
              <a:gd name="connsiteX6" fmla="*/ 44258 w 3110101"/>
              <a:gd name="connsiteY6" fmla="*/ 1842039 h 2128096"/>
              <a:gd name="connsiteX7" fmla="*/ 20128 w 3110101"/>
              <a:gd name="connsiteY7" fmla="*/ 1654850 h 2128096"/>
              <a:gd name="connsiteX8" fmla="*/ 296816 w 3110101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376442 w 3185618"/>
              <a:gd name="connsiteY0" fmla="*/ 1532318 h 2128096"/>
              <a:gd name="connsiteX1" fmla="*/ 1024250 w 3185618"/>
              <a:gd name="connsiteY1" fmla="*/ 1223561 h 2128096"/>
              <a:gd name="connsiteX2" fmla="*/ 1779768 w 3185618"/>
              <a:gd name="connsiteY2" fmla="*/ 825814 h 2128096"/>
              <a:gd name="connsiteX3" fmla="*/ 2406054 w 3185618"/>
              <a:gd name="connsiteY3" fmla="*/ 425507 h 2128096"/>
              <a:gd name="connsiteX4" fmla="*/ 2990304 w 3185618"/>
              <a:gd name="connsiteY4" fmla="*/ 66388 h 2128096"/>
              <a:gd name="connsiteX5" fmla="*/ 2933672 w 3185618"/>
              <a:gd name="connsiteY5" fmla="*/ 1856312 h 2128096"/>
              <a:gd name="connsiteX6" fmla="*/ 119775 w 3185618"/>
              <a:gd name="connsiteY6" fmla="*/ 1842039 h 2128096"/>
              <a:gd name="connsiteX7" fmla="*/ 95645 w 3185618"/>
              <a:gd name="connsiteY7" fmla="*/ 1654850 h 2128096"/>
              <a:gd name="connsiteX8" fmla="*/ 372333 w 3185618"/>
              <a:gd name="connsiteY8" fmla="*/ 1604713 h 2128096"/>
              <a:gd name="connsiteX0" fmla="*/ 445471 w 3254647"/>
              <a:gd name="connsiteY0" fmla="*/ 1532318 h 2128096"/>
              <a:gd name="connsiteX1" fmla="*/ 1093279 w 3254647"/>
              <a:gd name="connsiteY1" fmla="*/ 1223561 h 2128096"/>
              <a:gd name="connsiteX2" fmla="*/ 1848797 w 3254647"/>
              <a:gd name="connsiteY2" fmla="*/ 825814 h 2128096"/>
              <a:gd name="connsiteX3" fmla="*/ 2475083 w 3254647"/>
              <a:gd name="connsiteY3" fmla="*/ 425507 h 2128096"/>
              <a:gd name="connsiteX4" fmla="*/ 3059333 w 3254647"/>
              <a:gd name="connsiteY4" fmla="*/ 66388 h 2128096"/>
              <a:gd name="connsiteX5" fmla="*/ 3002701 w 3254647"/>
              <a:gd name="connsiteY5" fmla="*/ 1856312 h 2128096"/>
              <a:gd name="connsiteX6" fmla="*/ 188804 w 3254647"/>
              <a:gd name="connsiteY6" fmla="*/ 1842039 h 2128096"/>
              <a:gd name="connsiteX7" fmla="*/ 164674 w 3254647"/>
              <a:gd name="connsiteY7" fmla="*/ 1654850 h 2128096"/>
              <a:gd name="connsiteX8" fmla="*/ 441362 w 3254647"/>
              <a:gd name="connsiteY8" fmla="*/ 1604713 h 2128096"/>
              <a:gd name="connsiteX0" fmla="*/ 404702 w 3213878"/>
              <a:gd name="connsiteY0" fmla="*/ 1532318 h 1993606"/>
              <a:gd name="connsiteX1" fmla="*/ 1052510 w 3213878"/>
              <a:gd name="connsiteY1" fmla="*/ 1223561 h 1993606"/>
              <a:gd name="connsiteX2" fmla="*/ 1808028 w 3213878"/>
              <a:gd name="connsiteY2" fmla="*/ 825814 h 1993606"/>
              <a:gd name="connsiteX3" fmla="*/ 2434314 w 3213878"/>
              <a:gd name="connsiteY3" fmla="*/ 425507 h 1993606"/>
              <a:gd name="connsiteX4" fmla="*/ 3018564 w 3213878"/>
              <a:gd name="connsiteY4" fmla="*/ 66388 h 1993606"/>
              <a:gd name="connsiteX5" fmla="*/ 2961932 w 3213878"/>
              <a:gd name="connsiteY5" fmla="*/ 1856312 h 1993606"/>
              <a:gd name="connsiteX6" fmla="*/ 148035 w 3213878"/>
              <a:gd name="connsiteY6" fmla="*/ 1842039 h 1993606"/>
              <a:gd name="connsiteX7" fmla="*/ 400593 w 3213878"/>
              <a:gd name="connsiteY7" fmla="*/ 1604713 h 1993606"/>
              <a:gd name="connsiteX0" fmla="*/ 472184 w 3281360"/>
              <a:gd name="connsiteY0" fmla="*/ 1532318 h 1991636"/>
              <a:gd name="connsiteX1" fmla="*/ 1119992 w 3281360"/>
              <a:gd name="connsiteY1" fmla="*/ 1223561 h 1991636"/>
              <a:gd name="connsiteX2" fmla="*/ 1875510 w 3281360"/>
              <a:gd name="connsiteY2" fmla="*/ 825814 h 1991636"/>
              <a:gd name="connsiteX3" fmla="*/ 2501796 w 3281360"/>
              <a:gd name="connsiteY3" fmla="*/ 425507 h 1991636"/>
              <a:gd name="connsiteX4" fmla="*/ 3086046 w 3281360"/>
              <a:gd name="connsiteY4" fmla="*/ 66388 h 1991636"/>
              <a:gd name="connsiteX5" fmla="*/ 3029414 w 3281360"/>
              <a:gd name="connsiteY5" fmla="*/ 1856312 h 1991636"/>
              <a:gd name="connsiteX6" fmla="*/ 215517 w 3281360"/>
              <a:gd name="connsiteY6" fmla="*/ 1842039 h 1991636"/>
              <a:gd name="connsiteX7" fmla="*/ 229950 w 3281360"/>
              <a:gd name="connsiteY7" fmla="*/ 1655513 h 1991636"/>
              <a:gd name="connsiteX0" fmla="*/ 270965 w 3080141"/>
              <a:gd name="connsiteY0" fmla="*/ 1532318 h 2122960"/>
              <a:gd name="connsiteX1" fmla="*/ 918773 w 3080141"/>
              <a:gd name="connsiteY1" fmla="*/ 1223561 h 2122960"/>
              <a:gd name="connsiteX2" fmla="*/ 1674291 w 3080141"/>
              <a:gd name="connsiteY2" fmla="*/ 825814 h 2122960"/>
              <a:gd name="connsiteX3" fmla="*/ 2300577 w 3080141"/>
              <a:gd name="connsiteY3" fmla="*/ 425507 h 2122960"/>
              <a:gd name="connsiteX4" fmla="*/ 2884827 w 3080141"/>
              <a:gd name="connsiteY4" fmla="*/ 66388 h 2122960"/>
              <a:gd name="connsiteX5" fmla="*/ 2828195 w 3080141"/>
              <a:gd name="connsiteY5" fmla="*/ 1856312 h 2122960"/>
              <a:gd name="connsiteX6" fmla="*/ 14298 w 3080141"/>
              <a:gd name="connsiteY6" fmla="*/ 1842039 h 2122960"/>
              <a:gd name="connsiteX7" fmla="*/ 28731 w 3080141"/>
              <a:gd name="connsiteY7" fmla="*/ 1655513 h 2122960"/>
              <a:gd name="connsiteX0" fmla="*/ 480115 w 3289291"/>
              <a:gd name="connsiteY0" fmla="*/ 1532318 h 2007003"/>
              <a:gd name="connsiteX1" fmla="*/ 1127923 w 3289291"/>
              <a:gd name="connsiteY1" fmla="*/ 1223561 h 2007003"/>
              <a:gd name="connsiteX2" fmla="*/ 1883441 w 3289291"/>
              <a:gd name="connsiteY2" fmla="*/ 825814 h 2007003"/>
              <a:gd name="connsiteX3" fmla="*/ 2509727 w 3289291"/>
              <a:gd name="connsiteY3" fmla="*/ 425507 h 2007003"/>
              <a:gd name="connsiteX4" fmla="*/ 3093977 w 3289291"/>
              <a:gd name="connsiteY4" fmla="*/ 66388 h 2007003"/>
              <a:gd name="connsiteX5" fmla="*/ 3037345 w 3289291"/>
              <a:gd name="connsiteY5" fmla="*/ 1856312 h 2007003"/>
              <a:gd name="connsiteX6" fmla="*/ 223448 w 3289291"/>
              <a:gd name="connsiteY6" fmla="*/ 1842039 h 2007003"/>
              <a:gd name="connsiteX7" fmla="*/ 215656 w 3289291"/>
              <a:gd name="connsiteY7" fmla="*/ 1284038 h 2007003"/>
              <a:gd name="connsiteX0" fmla="*/ 433682 w 3242858"/>
              <a:gd name="connsiteY0" fmla="*/ 1532318 h 2007003"/>
              <a:gd name="connsiteX1" fmla="*/ 1081490 w 3242858"/>
              <a:gd name="connsiteY1" fmla="*/ 1223561 h 2007003"/>
              <a:gd name="connsiteX2" fmla="*/ 1837008 w 3242858"/>
              <a:gd name="connsiteY2" fmla="*/ 825814 h 2007003"/>
              <a:gd name="connsiteX3" fmla="*/ 2463294 w 3242858"/>
              <a:gd name="connsiteY3" fmla="*/ 425507 h 2007003"/>
              <a:gd name="connsiteX4" fmla="*/ 3047544 w 3242858"/>
              <a:gd name="connsiteY4" fmla="*/ 66388 h 2007003"/>
              <a:gd name="connsiteX5" fmla="*/ 2990912 w 3242858"/>
              <a:gd name="connsiteY5" fmla="*/ 1856312 h 2007003"/>
              <a:gd name="connsiteX6" fmla="*/ 177015 w 3242858"/>
              <a:gd name="connsiteY6" fmla="*/ 1842039 h 2007003"/>
              <a:gd name="connsiteX7" fmla="*/ 169223 w 3242858"/>
              <a:gd name="connsiteY7" fmla="*/ 1284038 h 2007003"/>
              <a:gd name="connsiteX0" fmla="*/ 426293 w 3235469"/>
              <a:gd name="connsiteY0" fmla="*/ 1532318 h 1991880"/>
              <a:gd name="connsiteX1" fmla="*/ 1074101 w 3235469"/>
              <a:gd name="connsiteY1" fmla="*/ 1223561 h 1991880"/>
              <a:gd name="connsiteX2" fmla="*/ 1829619 w 3235469"/>
              <a:gd name="connsiteY2" fmla="*/ 825814 h 1991880"/>
              <a:gd name="connsiteX3" fmla="*/ 2455905 w 3235469"/>
              <a:gd name="connsiteY3" fmla="*/ 425507 h 1991880"/>
              <a:gd name="connsiteX4" fmla="*/ 3040155 w 3235469"/>
              <a:gd name="connsiteY4" fmla="*/ 66388 h 1991880"/>
              <a:gd name="connsiteX5" fmla="*/ 2983523 w 3235469"/>
              <a:gd name="connsiteY5" fmla="*/ 1856312 h 1991880"/>
              <a:gd name="connsiteX6" fmla="*/ 169626 w 3235469"/>
              <a:gd name="connsiteY6" fmla="*/ 1842039 h 1991880"/>
              <a:gd name="connsiteX7" fmla="*/ 190409 w 3235469"/>
              <a:gd name="connsiteY7" fmla="*/ 1649163 h 1991880"/>
              <a:gd name="connsiteX0" fmla="*/ 526055 w 3335231"/>
              <a:gd name="connsiteY0" fmla="*/ 1532318 h 1988218"/>
              <a:gd name="connsiteX1" fmla="*/ 1173863 w 3335231"/>
              <a:gd name="connsiteY1" fmla="*/ 1223561 h 1988218"/>
              <a:gd name="connsiteX2" fmla="*/ 1929381 w 3335231"/>
              <a:gd name="connsiteY2" fmla="*/ 825814 h 1988218"/>
              <a:gd name="connsiteX3" fmla="*/ 2555667 w 3335231"/>
              <a:gd name="connsiteY3" fmla="*/ 425507 h 1988218"/>
              <a:gd name="connsiteX4" fmla="*/ 3139917 w 3335231"/>
              <a:gd name="connsiteY4" fmla="*/ 66388 h 1988218"/>
              <a:gd name="connsiteX5" fmla="*/ 3083285 w 3335231"/>
              <a:gd name="connsiteY5" fmla="*/ 1856312 h 1988218"/>
              <a:gd name="connsiteX6" fmla="*/ 269388 w 3335231"/>
              <a:gd name="connsiteY6" fmla="*/ 1842039 h 1988218"/>
              <a:gd name="connsiteX7" fmla="*/ 115435 w 3335231"/>
              <a:gd name="connsiteY7" fmla="*/ 1746221 h 1988218"/>
              <a:gd name="connsiteX8" fmla="*/ 290171 w 3335231"/>
              <a:gd name="connsiteY8" fmla="*/ 1649163 h 1988218"/>
              <a:gd name="connsiteX0" fmla="*/ 465334 w 3274510"/>
              <a:gd name="connsiteY0" fmla="*/ 1532318 h 1987984"/>
              <a:gd name="connsiteX1" fmla="*/ 1113142 w 3274510"/>
              <a:gd name="connsiteY1" fmla="*/ 1223561 h 1987984"/>
              <a:gd name="connsiteX2" fmla="*/ 1868660 w 3274510"/>
              <a:gd name="connsiteY2" fmla="*/ 825814 h 1987984"/>
              <a:gd name="connsiteX3" fmla="*/ 2494946 w 3274510"/>
              <a:gd name="connsiteY3" fmla="*/ 425507 h 1987984"/>
              <a:gd name="connsiteX4" fmla="*/ 3079196 w 3274510"/>
              <a:gd name="connsiteY4" fmla="*/ 66388 h 1987984"/>
              <a:gd name="connsiteX5" fmla="*/ 3022564 w 3274510"/>
              <a:gd name="connsiteY5" fmla="*/ 1856312 h 1987984"/>
              <a:gd name="connsiteX6" fmla="*/ 208667 w 3274510"/>
              <a:gd name="connsiteY6" fmla="*/ 1842039 h 1987984"/>
              <a:gd name="connsiteX7" fmla="*/ 210289 w 3274510"/>
              <a:gd name="connsiteY7" fmla="*/ 1752571 h 1987984"/>
              <a:gd name="connsiteX8" fmla="*/ 229450 w 3274510"/>
              <a:gd name="connsiteY8" fmla="*/ 1649163 h 1987984"/>
              <a:gd name="connsiteX0" fmla="*/ 544587 w 3353763"/>
              <a:gd name="connsiteY0" fmla="*/ 1532318 h 1985445"/>
              <a:gd name="connsiteX1" fmla="*/ 1192395 w 3353763"/>
              <a:gd name="connsiteY1" fmla="*/ 1223561 h 1985445"/>
              <a:gd name="connsiteX2" fmla="*/ 1947913 w 3353763"/>
              <a:gd name="connsiteY2" fmla="*/ 825814 h 1985445"/>
              <a:gd name="connsiteX3" fmla="*/ 2574199 w 3353763"/>
              <a:gd name="connsiteY3" fmla="*/ 425507 h 1985445"/>
              <a:gd name="connsiteX4" fmla="*/ 3158449 w 3353763"/>
              <a:gd name="connsiteY4" fmla="*/ 66388 h 1985445"/>
              <a:gd name="connsiteX5" fmla="*/ 3101817 w 3353763"/>
              <a:gd name="connsiteY5" fmla="*/ 1856312 h 1985445"/>
              <a:gd name="connsiteX6" fmla="*/ 287920 w 3353763"/>
              <a:gd name="connsiteY6" fmla="*/ 1842039 h 1985445"/>
              <a:gd name="connsiteX7" fmla="*/ 92691 w 3353763"/>
              <a:gd name="connsiteY7" fmla="*/ 1822421 h 1985445"/>
              <a:gd name="connsiteX8" fmla="*/ 289542 w 3353763"/>
              <a:gd name="connsiteY8" fmla="*/ 1752571 h 1985445"/>
              <a:gd name="connsiteX9" fmla="*/ 308703 w 3353763"/>
              <a:gd name="connsiteY9" fmla="*/ 1649163 h 1985445"/>
              <a:gd name="connsiteX0" fmla="*/ 462526 w 3271702"/>
              <a:gd name="connsiteY0" fmla="*/ 1532318 h 1986360"/>
              <a:gd name="connsiteX1" fmla="*/ 1110334 w 3271702"/>
              <a:gd name="connsiteY1" fmla="*/ 1223561 h 1986360"/>
              <a:gd name="connsiteX2" fmla="*/ 1865852 w 3271702"/>
              <a:gd name="connsiteY2" fmla="*/ 825814 h 1986360"/>
              <a:gd name="connsiteX3" fmla="*/ 2492138 w 3271702"/>
              <a:gd name="connsiteY3" fmla="*/ 425507 h 1986360"/>
              <a:gd name="connsiteX4" fmla="*/ 3076388 w 3271702"/>
              <a:gd name="connsiteY4" fmla="*/ 66388 h 1986360"/>
              <a:gd name="connsiteX5" fmla="*/ 3019756 w 3271702"/>
              <a:gd name="connsiteY5" fmla="*/ 1856312 h 1986360"/>
              <a:gd name="connsiteX6" fmla="*/ 205859 w 3271702"/>
              <a:gd name="connsiteY6" fmla="*/ 1842039 h 1986360"/>
              <a:gd name="connsiteX7" fmla="*/ 213830 w 3271702"/>
              <a:gd name="connsiteY7" fmla="*/ 1797021 h 1986360"/>
              <a:gd name="connsiteX8" fmla="*/ 207481 w 3271702"/>
              <a:gd name="connsiteY8" fmla="*/ 1752571 h 1986360"/>
              <a:gd name="connsiteX9" fmla="*/ 226642 w 3271702"/>
              <a:gd name="connsiteY9" fmla="*/ 1649163 h 1986360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36680 w 3078677"/>
              <a:gd name="connsiteY10" fmla="*/ 164144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0" fmla="*/ 269501 w 3078677"/>
              <a:gd name="connsiteY0" fmla="*/ 1532318 h 2080542"/>
              <a:gd name="connsiteX1" fmla="*/ 917309 w 3078677"/>
              <a:gd name="connsiteY1" fmla="*/ 1223561 h 2080542"/>
              <a:gd name="connsiteX2" fmla="*/ 1672827 w 3078677"/>
              <a:gd name="connsiteY2" fmla="*/ 825814 h 2080542"/>
              <a:gd name="connsiteX3" fmla="*/ 2299113 w 3078677"/>
              <a:gd name="connsiteY3" fmla="*/ 425507 h 2080542"/>
              <a:gd name="connsiteX4" fmla="*/ 2883363 w 3078677"/>
              <a:gd name="connsiteY4" fmla="*/ 66388 h 2080542"/>
              <a:gd name="connsiteX5" fmla="*/ 2826731 w 3078677"/>
              <a:gd name="connsiteY5" fmla="*/ 1856312 h 2080542"/>
              <a:gd name="connsiteX6" fmla="*/ 12834 w 3078677"/>
              <a:gd name="connsiteY6" fmla="*/ 1842039 h 2080542"/>
              <a:gd name="connsiteX7" fmla="*/ 20805 w 3078677"/>
              <a:gd name="connsiteY7" fmla="*/ 1797021 h 2080542"/>
              <a:gd name="connsiteX8" fmla="*/ 14456 w 3078677"/>
              <a:gd name="connsiteY8" fmla="*/ 1752571 h 2080542"/>
              <a:gd name="connsiteX9" fmla="*/ 33617 w 3078677"/>
              <a:gd name="connsiteY9" fmla="*/ 1649163 h 2080542"/>
              <a:gd name="connsiteX10" fmla="*/ 271630 w 3078677"/>
              <a:gd name="connsiteY10" fmla="*/ 1533496 h 2080542"/>
              <a:gd name="connsiteX11" fmla="*/ 269501 w 3078677"/>
              <a:gd name="connsiteY11" fmla="*/ 1532318 h 2080542"/>
              <a:gd name="connsiteX0" fmla="*/ 269501 w 3054866"/>
              <a:gd name="connsiteY0" fmla="*/ 1554548 h 2102772"/>
              <a:gd name="connsiteX1" fmla="*/ 917309 w 3054866"/>
              <a:gd name="connsiteY1" fmla="*/ 1245791 h 2102772"/>
              <a:gd name="connsiteX2" fmla="*/ 1672827 w 3054866"/>
              <a:gd name="connsiteY2" fmla="*/ 848044 h 2102772"/>
              <a:gd name="connsiteX3" fmla="*/ 2299113 w 3054866"/>
              <a:gd name="connsiteY3" fmla="*/ 447737 h 2102772"/>
              <a:gd name="connsiteX4" fmla="*/ 2883363 w 3054866"/>
              <a:gd name="connsiteY4" fmla="*/ 88618 h 2102772"/>
              <a:gd name="connsiteX5" fmla="*/ 2826731 w 3054866"/>
              <a:gd name="connsiteY5" fmla="*/ 1878542 h 2102772"/>
              <a:gd name="connsiteX6" fmla="*/ 12834 w 3054866"/>
              <a:gd name="connsiteY6" fmla="*/ 1864269 h 2102772"/>
              <a:gd name="connsiteX7" fmla="*/ 20805 w 3054866"/>
              <a:gd name="connsiteY7" fmla="*/ 1819251 h 2102772"/>
              <a:gd name="connsiteX8" fmla="*/ 14456 w 3054866"/>
              <a:gd name="connsiteY8" fmla="*/ 1774801 h 2102772"/>
              <a:gd name="connsiteX9" fmla="*/ 33617 w 3054866"/>
              <a:gd name="connsiteY9" fmla="*/ 1671393 h 2102772"/>
              <a:gd name="connsiteX10" fmla="*/ 271630 w 3054866"/>
              <a:gd name="connsiteY10" fmla="*/ 1555726 h 2102772"/>
              <a:gd name="connsiteX11" fmla="*/ 269501 w 3054866"/>
              <a:gd name="connsiteY11" fmla="*/ 1554548 h 2102772"/>
              <a:gd name="connsiteX0" fmla="*/ 269501 w 2883364"/>
              <a:gd name="connsiteY0" fmla="*/ 1554548 h 2148669"/>
              <a:gd name="connsiteX1" fmla="*/ 917309 w 2883364"/>
              <a:gd name="connsiteY1" fmla="*/ 1245791 h 2148669"/>
              <a:gd name="connsiteX2" fmla="*/ 1672827 w 2883364"/>
              <a:gd name="connsiteY2" fmla="*/ 848044 h 2148669"/>
              <a:gd name="connsiteX3" fmla="*/ 2299113 w 2883364"/>
              <a:gd name="connsiteY3" fmla="*/ 447737 h 2148669"/>
              <a:gd name="connsiteX4" fmla="*/ 2883363 w 2883364"/>
              <a:gd name="connsiteY4" fmla="*/ 88618 h 2148669"/>
              <a:gd name="connsiteX5" fmla="*/ 2826731 w 2883364"/>
              <a:gd name="connsiteY5" fmla="*/ 1878542 h 2148669"/>
              <a:gd name="connsiteX6" fmla="*/ 12834 w 2883364"/>
              <a:gd name="connsiteY6" fmla="*/ 1864269 h 2148669"/>
              <a:gd name="connsiteX7" fmla="*/ 20805 w 2883364"/>
              <a:gd name="connsiteY7" fmla="*/ 1819251 h 2148669"/>
              <a:gd name="connsiteX8" fmla="*/ 14456 w 2883364"/>
              <a:gd name="connsiteY8" fmla="*/ 1774801 h 2148669"/>
              <a:gd name="connsiteX9" fmla="*/ 33617 w 2883364"/>
              <a:gd name="connsiteY9" fmla="*/ 1671393 h 2148669"/>
              <a:gd name="connsiteX10" fmla="*/ 271630 w 2883364"/>
              <a:gd name="connsiteY10" fmla="*/ 1555726 h 2148669"/>
              <a:gd name="connsiteX11" fmla="*/ 269501 w 2883364"/>
              <a:gd name="connsiteY11" fmla="*/ 1554548 h 2148669"/>
              <a:gd name="connsiteX0" fmla="*/ 465818 w 3117711"/>
              <a:gd name="connsiteY0" fmla="*/ 1529707 h 2004153"/>
              <a:gd name="connsiteX1" fmla="*/ 1113626 w 3117711"/>
              <a:gd name="connsiteY1" fmla="*/ 1220950 h 2004153"/>
              <a:gd name="connsiteX2" fmla="*/ 1869144 w 3117711"/>
              <a:gd name="connsiteY2" fmla="*/ 823203 h 2004153"/>
              <a:gd name="connsiteX3" fmla="*/ 2495430 w 3117711"/>
              <a:gd name="connsiteY3" fmla="*/ 422896 h 2004153"/>
              <a:gd name="connsiteX4" fmla="*/ 3079680 w 3117711"/>
              <a:gd name="connsiteY4" fmla="*/ 63777 h 2004153"/>
              <a:gd name="connsiteX5" fmla="*/ 3067498 w 3117711"/>
              <a:gd name="connsiteY5" fmla="*/ 1812426 h 2004153"/>
              <a:gd name="connsiteX6" fmla="*/ 209151 w 3117711"/>
              <a:gd name="connsiteY6" fmla="*/ 1839428 h 2004153"/>
              <a:gd name="connsiteX7" fmla="*/ 217122 w 3117711"/>
              <a:gd name="connsiteY7" fmla="*/ 1794410 h 2004153"/>
              <a:gd name="connsiteX8" fmla="*/ 210773 w 3117711"/>
              <a:gd name="connsiteY8" fmla="*/ 1749960 h 2004153"/>
              <a:gd name="connsiteX9" fmla="*/ 229934 w 3117711"/>
              <a:gd name="connsiteY9" fmla="*/ 1646552 h 2004153"/>
              <a:gd name="connsiteX10" fmla="*/ 467947 w 3117711"/>
              <a:gd name="connsiteY10" fmla="*/ 1530885 h 2004153"/>
              <a:gd name="connsiteX11" fmla="*/ 465818 w 3117711"/>
              <a:gd name="connsiteY11" fmla="*/ 1529707 h 2004153"/>
              <a:gd name="connsiteX0" fmla="*/ 465818 w 3079974"/>
              <a:gd name="connsiteY0" fmla="*/ 1550578 h 2025024"/>
              <a:gd name="connsiteX1" fmla="*/ 1113626 w 3079974"/>
              <a:gd name="connsiteY1" fmla="*/ 1241821 h 2025024"/>
              <a:gd name="connsiteX2" fmla="*/ 1869144 w 3079974"/>
              <a:gd name="connsiteY2" fmla="*/ 844074 h 2025024"/>
              <a:gd name="connsiteX3" fmla="*/ 2495430 w 3079974"/>
              <a:gd name="connsiteY3" fmla="*/ 443767 h 2025024"/>
              <a:gd name="connsiteX4" fmla="*/ 3079680 w 3079974"/>
              <a:gd name="connsiteY4" fmla="*/ 84648 h 2025024"/>
              <a:gd name="connsiteX5" fmla="*/ 3067498 w 3079974"/>
              <a:gd name="connsiteY5" fmla="*/ 1833297 h 2025024"/>
              <a:gd name="connsiteX6" fmla="*/ 209151 w 3079974"/>
              <a:gd name="connsiteY6" fmla="*/ 1860299 h 2025024"/>
              <a:gd name="connsiteX7" fmla="*/ 217122 w 3079974"/>
              <a:gd name="connsiteY7" fmla="*/ 1815281 h 2025024"/>
              <a:gd name="connsiteX8" fmla="*/ 210773 w 3079974"/>
              <a:gd name="connsiteY8" fmla="*/ 1770831 h 2025024"/>
              <a:gd name="connsiteX9" fmla="*/ 229934 w 3079974"/>
              <a:gd name="connsiteY9" fmla="*/ 1667423 h 2025024"/>
              <a:gd name="connsiteX10" fmla="*/ 467947 w 3079974"/>
              <a:gd name="connsiteY10" fmla="*/ 1551756 h 2025024"/>
              <a:gd name="connsiteX11" fmla="*/ 465818 w 3079974"/>
              <a:gd name="connsiteY11" fmla="*/ 1550578 h 2025024"/>
              <a:gd name="connsiteX0" fmla="*/ 465818 w 3079974"/>
              <a:gd name="connsiteY0" fmla="*/ 1550578 h 2022027"/>
              <a:gd name="connsiteX1" fmla="*/ 1113626 w 3079974"/>
              <a:gd name="connsiteY1" fmla="*/ 1241821 h 2022027"/>
              <a:gd name="connsiteX2" fmla="*/ 1869144 w 3079974"/>
              <a:gd name="connsiteY2" fmla="*/ 844074 h 2022027"/>
              <a:gd name="connsiteX3" fmla="*/ 2495430 w 3079974"/>
              <a:gd name="connsiteY3" fmla="*/ 443767 h 2022027"/>
              <a:gd name="connsiteX4" fmla="*/ 3079680 w 3079974"/>
              <a:gd name="connsiteY4" fmla="*/ 84648 h 2022027"/>
              <a:gd name="connsiteX5" fmla="*/ 3067498 w 3079974"/>
              <a:gd name="connsiteY5" fmla="*/ 1833297 h 2022027"/>
              <a:gd name="connsiteX6" fmla="*/ 209151 w 3079974"/>
              <a:gd name="connsiteY6" fmla="*/ 1860299 h 2022027"/>
              <a:gd name="connsiteX7" fmla="*/ 217122 w 3079974"/>
              <a:gd name="connsiteY7" fmla="*/ 1815281 h 2022027"/>
              <a:gd name="connsiteX8" fmla="*/ 210773 w 3079974"/>
              <a:gd name="connsiteY8" fmla="*/ 1770831 h 2022027"/>
              <a:gd name="connsiteX9" fmla="*/ 229934 w 3079974"/>
              <a:gd name="connsiteY9" fmla="*/ 1667423 h 2022027"/>
              <a:gd name="connsiteX10" fmla="*/ 467947 w 3079974"/>
              <a:gd name="connsiteY10" fmla="*/ 1551756 h 2022027"/>
              <a:gd name="connsiteX11" fmla="*/ 465818 w 3079974"/>
              <a:gd name="connsiteY11" fmla="*/ 1550578 h 2022027"/>
              <a:gd name="connsiteX0" fmla="*/ 465818 w 3280489"/>
              <a:gd name="connsiteY0" fmla="*/ 1550578 h 1964388"/>
              <a:gd name="connsiteX1" fmla="*/ 1113626 w 3280489"/>
              <a:gd name="connsiteY1" fmla="*/ 1241821 h 1964388"/>
              <a:gd name="connsiteX2" fmla="*/ 1869144 w 3280489"/>
              <a:gd name="connsiteY2" fmla="*/ 844074 h 1964388"/>
              <a:gd name="connsiteX3" fmla="*/ 2495430 w 3280489"/>
              <a:gd name="connsiteY3" fmla="*/ 443767 h 1964388"/>
              <a:gd name="connsiteX4" fmla="*/ 3079680 w 3280489"/>
              <a:gd name="connsiteY4" fmla="*/ 84648 h 1964388"/>
              <a:gd name="connsiteX5" fmla="*/ 3067498 w 3280489"/>
              <a:gd name="connsiteY5" fmla="*/ 1833297 h 1964388"/>
              <a:gd name="connsiteX6" fmla="*/ 209151 w 3280489"/>
              <a:gd name="connsiteY6" fmla="*/ 1844424 h 1964388"/>
              <a:gd name="connsiteX7" fmla="*/ 217122 w 3280489"/>
              <a:gd name="connsiteY7" fmla="*/ 1815281 h 1964388"/>
              <a:gd name="connsiteX8" fmla="*/ 210773 w 3280489"/>
              <a:gd name="connsiteY8" fmla="*/ 1770831 h 1964388"/>
              <a:gd name="connsiteX9" fmla="*/ 229934 w 3280489"/>
              <a:gd name="connsiteY9" fmla="*/ 1667423 h 1964388"/>
              <a:gd name="connsiteX10" fmla="*/ 467947 w 3280489"/>
              <a:gd name="connsiteY10" fmla="*/ 1551756 h 1964388"/>
              <a:gd name="connsiteX11" fmla="*/ 465818 w 3280489"/>
              <a:gd name="connsiteY11" fmla="*/ 1550578 h 1964388"/>
              <a:gd name="connsiteX0" fmla="*/ 465818 w 3079974"/>
              <a:gd name="connsiteY0" fmla="*/ 1550578 h 1933346"/>
              <a:gd name="connsiteX1" fmla="*/ 1113626 w 3079974"/>
              <a:gd name="connsiteY1" fmla="*/ 1241821 h 1933346"/>
              <a:gd name="connsiteX2" fmla="*/ 1869144 w 3079974"/>
              <a:gd name="connsiteY2" fmla="*/ 844074 h 1933346"/>
              <a:gd name="connsiteX3" fmla="*/ 2495430 w 3079974"/>
              <a:gd name="connsiteY3" fmla="*/ 443767 h 1933346"/>
              <a:gd name="connsiteX4" fmla="*/ 3079680 w 3079974"/>
              <a:gd name="connsiteY4" fmla="*/ 84648 h 1933346"/>
              <a:gd name="connsiteX5" fmla="*/ 3067498 w 3079974"/>
              <a:gd name="connsiteY5" fmla="*/ 1833297 h 1933346"/>
              <a:gd name="connsiteX6" fmla="*/ 209151 w 3079974"/>
              <a:gd name="connsiteY6" fmla="*/ 1844424 h 1933346"/>
              <a:gd name="connsiteX7" fmla="*/ 217122 w 3079974"/>
              <a:gd name="connsiteY7" fmla="*/ 1815281 h 1933346"/>
              <a:gd name="connsiteX8" fmla="*/ 210773 w 3079974"/>
              <a:gd name="connsiteY8" fmla="*/ 1770831 h 1933346"/>
              <a:gd name="connsiteX9" fmla="*/ 229934 w 3079974"/>
              <a:gd name="connsiteY9" fmla="*/ 1667423 h 1933346"/>
              <a:gd name="connsiteX10" fmla="*/ 467947 w 3079974"/>
              <a:gd name="connsiteY10" fmla="*/ 1551756 h 1933346"/>
              <a:gd name="connsiteX11" fmla="*/ 465818 w 3079974"/>
              <a:gd name="connsiteY11" fmla="*/ 1550578 h 1933346"/>
              <a:gd name="connsiteX0" fmla="*/ 463289 w 3249945"/>
              <a:gd name="connsiteY0" fmla="*/ 1550578 h 1976222"/>
              <a:gd name="connsiteX1" fmla="*/ 1111097 w 3249945"/>
              <a:gd name="connsiteY1" fmla="*/ 1241821 h 1976222"/>
              <a:gd name="connsiteX2" fmla="*/ 1866615 w 3249945"/>
              <a:gd name="connsiteY2" fmla="*/ 844074 h 1976222"/>
              <a:gd name="connsiteX3" fmla="*/ 2492901 w 3249945"/>
              <a:gd name="connsiteY3" fmla="*/ 443767 h 1976222"/>
              <a:gd name="connsiteX4" fmla="*/ 3077151 w 3249945"/>
              <a:gd name="connsiteY4" fmla="*/ 84648 h 1976222"/>
              <a:gd name="connsiteX5" fmla="*/ 3064969 w 3249945"/>
              <a:gd name="connsiteY5" fmla="*/ 1833297 h 1976222"/>
              <a:gd name="connsiteX6" fmla="*/ 3030819 w 3249945"/>
              <a:gd name="connsiteY6" fmla="*/ 1872432 h 1976222"/>
              <a:gd name="connsiteX7" fmla="*/ 206622 w 3249945"/>
              <a:gd name="connsiteY7" fmla="*/ 1844424 h 1976222"/>
              <a:gd name="connsiteX8" fmla="*/ 214593 w 3249945"/>
              <a:gd name="connsiteY8" fmla="*/ 1815281 h 1976222"/>
              <a:gd name="connsiteX9" fmla="*/ 208244 w 3249945"/>
              <a:gd name="connsiteY9" fmla="*/ 1770831 h 1976222"/>
              <a:gd name="connsiteX10" fmla="*/ 227405 w 3249945"/>
              <a:gd name="connsiteY10" fmla="*/ 1667423 h 1976222"/>
              <a:gd name="connsiteX11" fmla="*/ 465418 w 3249945"/>
              <a:gd name="connsiteY11" fmla="*/ 1551756 h 1976222"/>
              <a:gd name="connsiteX12" fmla="*/ 463289 w 3249945"/>
              <a:gd name="connsiteY12" fmla="*/ 1550578 h 1976222"/>
              <a:gd name="connsiteX0" fmla="*/ 415082 w 3068773"/>
              <a:gd name="connsiteY0" fmla="*/ 1550578 h 1972705"/>
              <a:gd name="connsiteX1" fmla="*/ 1062890 w 3068773"/>
              <a:gd name="connsiteY1" fmla="*/ 1241821 h 1972705"/>
              <a:gd name="connsiteX2" fmla="*/ 1818408 w 3068773"/>
              <a:gd name="connsiteY2" fmla="*/ 844074 h 1972705"/>
              <a:gd name="connsiteX3" fmla="*/ 2444694 w 3068773"/>
              <a:gd name="connsiteY3" fmla="*/ 443767 h 1972705"/>
              <a:gd name="connsiteX4" fmla="*/ 3028944 w 3068773"/>
              <a:gd name="connsiteY4" fmla="*/ 84648 h 1972705"/>
              <a:gd name="connsiteX5" fmla="*/ 3016762 w 3068773"/>
              <a:gd name="connsiteY5" fmla="*/ 1833297 h 1972705"/>
              <a:gd name="connsiteX6" fmla="*/ 2331737 w 3068773"/>
              <a:gd name="connsiteY6" fmla="*/ 1862907 h 1972705"/>
              <a:gd name="connsiteX7" fmla="*/ 158415 w 3068773"/>
              <a:gd name="connsiteY7" fmla="*/ 1844424 h 1972705"/>
              <a:gd name="connsiteX8" fmla="*/ 166386 w 3068773"/>
              <a:gd name="connsiteY8" fmla="*/ 1815281 h 1972705"/>
              <a:gd name="connsiteX9" fmla="*/ 160037 w 3068773"/>
              <a:gd name="connsiteY9" fmla="*/ 1770831 h 1972705"/>
              <a:gd name="connsiteX10" fmla="*/ 179198 w 3068773"/>
              <a:gd name="connsiteY10" fmla="*/ 1667423 h 1972705"/>
              <a:gd name="connsiteX11" fmla="*/ 417211 w 3068773"/>
              <a:gd name="connsiteY11" fmla="*/ 1551756 h 1972705"/>
              <a:gd name="connsiteX12" fmla="*/ 415082 w 3068773"/>
              <a:gd name="connsiteY12" fmla="*/ 1550578 h 1972705"/>
              <a:gd name="connsiteX0" fmla="*/ 415082 w 3068773"/>
              <a:gd name="connsiteY0" fmla="*/ 1550578 h 1971825"/>
              <a:gd name="connsiteX1" fmla="*/ 1062890 w 3068773"/>
              <a:gd name="connsiteY1" fmla="*/ 1241821 h 1971825"/>
              <a:gd name="connsiteX2" fmla="*/ 1818408 w 3068773"/>
              <a:gd name="connsiteY2" fmla="*/ 844074 h 1971825"/>
              <a:gd name="connsiteX3" fmla="*/ 2444694 w 3068773"/>
              <a:gd name="connsiteY3" fmla="*/ 443767 h 1971825"/>
              <a:gd name="connsiteX4" fmla="*/ 3028944 w 3068773"/>
              <a:gd name="connsiteY4" fmla="*/ 84648 h 1971825"/>
              <a:gd name="connsiteX5" fmla="*/ 3016762 w 3068773"/>
              <a:gd name="connsiteY5" fmla="*/ 1833297 h 1971825"/>
              <a:gd name="connsiteX6" fmla="*/ 2331737 w 3068773"/>
              <a:gd name="connsiteY6" fmla="*/ 1862907 h 1971825"/>
              <a:gd name="connsiteX7" fmla="*/ 2334912 w 3068773"/>
              <a:gd name="connsiteY7" fmla="*/ 1866083 h 1971825"/>
              <a:gd name="connsiteX8" fmla="*/ 158415 w 3068773"/>
              <a:gd name="connsiteY8" fmla="*/ 1844424 h 1971825"/>
              <a:gd name="connsiteX9" fmla="*/ 166386 w 3068773"/>
              <a:gd name="connsiteY9" fmla="*/ 1815281 h 1971825"/>
              <a:gd name="connsiteX10" fmla="*/ 160037 w 3068773"/>
              <a:gd name="connsiteY10" fmla="*/ 1770831 h 1971825"/>
              <a:gd name="connsiteX11" fmla="*/ 179198 w 3068773"/>
              <a:gd name="connsiteY11" fmla="*/ 1667423 h 1971825"/>
              <a:gd name="connsiteX12" fmla="*/ 417211 w 3068773"/>
              <a:gd name="connsiteY12" fmla="*/ 1551756 h 1971825"/>
              <a:gd name="connsiteX13" fmla="*/ 415082 w 3068773"/>
              <a:gd name="connsiteY13" fmla="*/ 1550578 h 1971825"/>
              <a:gd name="connsiteX0" fmla="*/ 409438 w 3063129"/>
              <a:gd name="connsiteY0" fmla="*/ 1550578 h 1971825"/>
              <a:gd name="connsiteX1" fmla="*/ 1057246 w 3063129"/>
              <a:gd name="connsiteY1" fmla="*/ 1241821 h 1971825"/>
              <a:gd name="connsiteX2" fmla="*/ 1812764 w 3063129"/>
              <a:gd name="connsiteY2" fmla="*/ 844074 h 1971825"/>
              <a:gd name="connsiteX3" fmla="*/ 2439050 w 3063129"/>
              <a:gd name="connsiteY3" fmla="*/ 443767 h 1971825"/>
              <a:gd name="connsiteX4" fmla="*/ 3023300 w 3063129"/>
              <a:gd name="connsiteY4" fmla="*/ 84648 h 1971825"/>
              <a:gd name="connsiteX5" fmla="*/ 3011118 w 3063129"/>
              <a:gd name="connsiteY5" fmla="*/ 1833297 h 1971825"/>
              <a:gd name="connsiteX6" fmla="*/ 2326093 w 3063129"/>
              <a:gd name="connsiteY6" fmla="*/ 1862907 h 1971825"/>
              <a:gd name="connsiteX7" fmla="*/ 2249893 w 3063129"/>
              <a:gd name="connsiteY7" fmla="*/ 1843858 h 1971825"/>
              <a:gd name="connsiteX8" fmla="*/ 152771 w 3063129"/>
              <a:gd name="connsiteY8" fmla="*/ 1844424 h 1971825"/>
              <a:gd name="connsiteX9" fmla="*/ 160742 w 3063129"/>
              <a:gd name="connsiteY9" fmla="*/ 1815281 h 1971825"/>
              <a:gd name="connsiteX10" fmla="*/ 154393 w 3063129"/>
              <a:gd name="connsiteY10" fmla="*/ 1770831 h 1971825"/>
              <a:gd name="connsiteX11" fmla="*/ 173554 w 3063129"/>
              <a:gd name="connsiteY11" fmla="*/ 1667423 h 1971825"/>
              <a:gd name="connsiteX12" fmla="*/ 411567 w 3063129"/>
              <a:gd name="connsiteY12" fmla="*/ 1551756 h 1971825"/>
              <a:gd name="connsiteX13" fmla="*/ 409438 w 3063129"/>
              <a:gd name="connsiteY13" fmla="*/ 1550578 h 1971825"/>
              <a:gd name="connsiteX0" fmla="*/ 409438 w 3042440"/>
              <a:gd name="connsiteY0" fmla="*/ 1550578 h 1964079"/>
              <a:gd name="connsiteX1" fmla="*/ 1057246 w 3042440"/>
              <a:gd name="connsiteY1" fmla="*/ 1241821 h 1964079"/>
              <a:gd name="connsiteX2" fmla="*/ 1812764 w 3042440"/>
              <a:gd name="connsiteY2" fmla="*/ 844074 h 1964079"/>
              <a:gd name="connsiteX3" fmla="*/ 2439050 w 3042440"/>
              <a:gd name="connsiteY3" fmla="*/ 443767 h 1964079"/>
              <a:gd name="connsiteX4" fmla="*/ 3023300 w 3042440"/>
              <a:gd name="connsiteY4" fmla="*/ 84648 h 1964079"/>
              <a:gd name="connsiteX5" fmla="*/ 3011118 w 3042440"/>
              <a:gd name="connsiteY5" fmla="*/ 1833297 h 1964079"/>
              <a:gd name="connsiteX6" fmla="*/ 2605493 w 3042440"/>
              <a:gd name="connsiteY6" fmla="*/ 1840682 h 1964079"/>
              <a:gd name="connsiteX7" fmla="*/ 2249893 w 3042440"/>
              <a:gd name="connsiteY7" fmla="*/ 1843858 h 1964079"/>
              <a:gd name="connsiteX8" fmla="*/ 152771 w 3042440"/>
              <a:gd name="connsiteY8" fmla="*/ 1844424 h 1964079"/>
              <a:gd name="connsiteX9" fmla="*/ 160742 w 3042440"/>
              <a:gd name="connsiteY9" fmla="*/ 1815281 h 1964079"/>
              <a:gd name="connsiteX10" fmla="*/ 154393 w 3042440"/>
              <a:gd name="connsiteY10" fmla="*/ 1770831 h 1964079"/>
              <a:gd name="connsiteX11" fmla="*/ 173554 w 3042440"/>
              <a:gd name="connsiteY11" fmla="*/ 1667423 h 1964079"/>
              <a:gd name="connsiteX12" fmla="*/ 411567 w 3042440"/>
              <a:gd name="connsiteY12" fmla="*/ 1551756 h 1964079"/>
              <a:gd name="connsiteX13" fmla="*/ 409438 w 3042440"/>
              <a:gd name="connsiteY13" fmla="*/ 1550578 h 1964079"/>
              <a:gd name="connsiteX0" fmla="*/ 409438 w 3023594"/>
              <a:gd name="connsiteY0" fmla="*/ 1550578 h 2013505"/>
              <a:gd name="connsiteX1" fmla="*/ 1057246 w 3023594"/>
              <a:gd name="connsiteY1" fmla="*/ 1241821 h 2013505"/>
              <a:gd name="connsiteX2" fmla="*/ 1812764 w 3023594"/>
              <a:gd name="connsiteY2" fmla="*/ 844074 h 2013505"/>
              <a:gd name="connsiteX3" fmla="*/ 2439050 w 3023594"/>
              <a:gd name="connsiteY3" fmla="*/ 443767 h 2013505"/>
              <a:gd name="connsiteX4" fmla="*/ 3023300 w 3023594"/>
              <a:gd name="connsiteY4" fmla="*/ 84648 h 2013505"/>
              <a:gd name="connsiteX5" fmla="*/ 3011118 w 3023594"/>
              <a:gd name="connsiteY5" fmla="*/ 1833297 h 2013505"/>
              <a:gd name="connsiteX6" fmla="*/ 2903943 w 3023594"/>
              <a:gd name="connsiteY6" fmla="*/ 1958158 h 2013505"/>
              <a:gd name="connsiteX7" fmla="*/ 2605493 w 3023594"/>
              <a:gd name="connsiteY7" fmla="*/ 1840682 h 2013505"/>
              <a:gd name="connsiteX8" fmla="*/ 2249893 w 3023594"/>
              <a:gd name="connsiteY8" fmla="*/ 1843858 h 2013505"/>
              <a:gd name="connsiteX9" fmla="*/ 152771 w 3023594"/>
              <a:gd name="connsiteY9" fmla="*/ 1844424 h 2013505"/>
              <a:gd name="connsiteX10" fmla="*/ 160742 w 3023594"/>
              <a:gd name="connsiteY10" fmla="*/ 1815281 h 2013505"/>
              <a:gd name="connsiteX11" fmla="*/ 154393 w 3023594"/>
              <a:gd name="connsiteY11" fmla="*/ 1770831 h 2013505"/>
              <a:gd name="connsiteX12" fmla="*/ 173554 w 3023594"/>
              <a:gd name="connsiteY12" fmla="*/ 1667423 h 2013505"/>
              <a:gd name="connsiteX13" fmla="*/ 411567 w 3023594"/>
              <a:gd name="connsiteY13" fmla="*/ 1551756 h 2013505"/>
              <a:gd name="connsiteX14" fmla="*/ 409438 w 3023594"/>
              <a:gd name="connsiteY14" fmla="*/ 1550578 h 2013505"/>
              <a:gd name="connsiteX0" fmla="*/ 409438 w 3023594"/>
              <a:gd name="connsiteY0" fmla="*/ 1550578 h 1965036"/>
              <a:gd name="connsiteX1" fmla="*/ 1057246 w 3023594"/>
              <a:gd name="connsiteY1" fmla="*/ 1241821 h 1965036"/>
              <a:gd name="connsiteX2" fmla="*/ 1812764 w 3023594"/>
              <a:gd name="connsiteY2" fmla="*/ 844074 h 1965036"/>
              <a:gd name="connsiteX3" fmla="*/ 2439050 w 3023594"/>
              <a:gd name="connsiteY3" fmla="*/ 443767 h 1965036"/>
              <a:gd name="connsiteX4" fmla="*/ 3023300 w 3023594"/>
              <a:gd name="connsiteY4" fmla="*/ 84648 h 1965036"/>
              <a:gd name="connsiteX5" fmla="*/ 3011118 w 3023594"/>
              <a:gd name="connsiteY5" fmla="*/ 1833297 h 1965036"/>
              <a:gd name="connsiteX6" fmla="*/ 2881718 w 3023594"/>
              <a:gd name="connsiteY6" fmla="*/ 1840683 h 1965036"/>
              <a:gd name="connsiteX7" fmla="*/ 2605493 w 3023594"/>
              <a:gd name="connsiteY7" fmla="*/ 1840682 h 1965036"/>
              <a:gd name="connsiteX8" fmla="*/ 2249893 w 3023594"/>
              <a:gd name="connsiteY8" fmla="*/ 1843858 h 1965036"/>
              <a:gd name="connsiteX9" fmla="*/ 152771 w 3023594"/>
              <a:gd name="connsiteY9" fmla="*/ 1844424 h 1965036"/>
              <a:gd name="connsiteX10" fmla="*/ 160742 w 3023594"/>
              <a:gd name="connsiteY10" fmla="*/ 1815281 h 1965036"/>
              <a:gd name="connsiteX11" fmla="*/ 154393 w 3023594"/>
              <a:gd name="connsiteY11" fmla="*/ 1770831 h 1965036"/>
              <a:gd name="connsiteX12" fmla="*/ 173554 w 3023594"/>
              <a:gd name="connsiteY12" fmla="*/ 1667423 h 1965036"/>
              <a:gd name="connsiteX13" fmla="*/ 411567 w 3023594"/>
              <a:gd name="connsiteY13" fmla="*/ 1551756 h 1965036"/>
              <a:gd name="connsiteX14" fmla="*/ 409438 w 3023594"/>
              <a:gd name="connsiteY14" fmla="*/ 1550578 h 1965036"/>
              <a:gd name="connsiteX0" fmla="*/ 409438 w 3023594"/>
              <a:gd name="connsiteY0" fmla="*/ 1550578 h 1997099"/>
              <a:gd name="connsiteX1" fmla="*/ 1057246 w 3023594"/>
              <a:gd name="connsiteY1" fmla="*/ 1241821 h 1997099"/>
              <a:gd name="connsiteX2" fmla="*/ 1812764 w 3023594"/>
              <a:gd name="connsiteY2" fmla="*/ 844074 h 1997099"/>
              <a:gd name="connsiteX3" fmla="*/ 2439050 w 3023594"/>
              <a:gd name="connsiteY3" fmla="*/ 443767 h 1997099"/>
              <a:gd name="connsiteX4" fmla="*/ 3023300 w 3023594"/>
              <a:gd name="connsiteY4" fmla="*/ 84648 h 1997099"/>
              <a:gd name="connsiteX5" fmla="*/ 3011118 w 3023594"/>
              <a:gd name="connsiteY5" fmla="*/ 1833297 h 1997099"/>
              <a:gd name="connsiteX6" fmla="*/ 2954743 w 3023594"/>
              <a:gd name="connsiteY6" fmla="*/ 1923233 h 1997099"/>
              <a:gd name="connsiteX7" fmla="*/ 2881718 w 3023594"/>
              <a:gd name="connsiteY7" fmla="*/ 1840683 h 1997099"/>
              <a:gd name="connsiteX8" fmla="*/ 2605493 w 3023594"/>
              <a:gd name="connsiteY8" fmla="*/ 1840682 h 1997099"/>
              <a:gd name="connsiteX9" fmla="*/ 2249893 w 3023594"/>
              <a:gd name="connsiteY9" fmla="*/ 1843858 h 1997099"/>
              <a:gd name="connsiteX10" fmla="*/ 152771 w 3023594"/>
              <a:gd name="connsiteY10" fmla="*/ 1844424 h 1997099"/>
              <a:gd name="connsiteX11" fmla="*/ 160742 w 3023594"/>
              <a:gd name="connsiteY11" fmla="*/ 1815281 h 1997099"/>
              <a:gd name="connsiteX12" fmla="*/ 154393 w 3023594"/>
              <a:gd name="connsiteY12" fmla="*/ 1770831 h 1997099"/>
              <a:gd name="connsiteX13" fmla="*/ 173554 w 3023594"/>
              <a:gd name="connsiteY13" fmla="*/ 1667423 h 1997099"/>
              <a:gd name="connsiteX14" fmla="*/ 411567 w 3023594"/>
              <a:gd name="connsiteY14" fmla="*/ 1551756 h 1997099"/>
              <a:gd name="connsiteX15" fmla="*/ 409438 w 3023594"/>
              <a:gd name="connsiteY15" fmla="*/ 1550578 h 1997099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605493 w 3023594"/>
              <a:gd name="connsiteY8" fmla="*/ 184068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8171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674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23594"/>
              <a:gd name="connsiteY0" fmla="*/ 1550578 h 1966121"/>
              <a:gd name="connsiteX1" fmla="*/ 1057246 w 3023594"/>
              <a:gd name="connsiteY1" fmla="*/ 1241821 h 1966121"/>
              <a:gd name="connsiteX2" fmla="*/ 1812764 w 3023594"/>
              <a:gd name="connsiteY2" fmla="*/ 844074 h 1966121"/>
              <a:gd name="connsiteX3" fmla="*/ 2439050 w 3023594"/>
              <a:gd name="connsiteY3" fmla="*/ 443767 h 1966121"/>
              <a:gd name="connsiteX4" fmla="*/ 3023300 w 3023594"/>
              <a:gd name="connsiteY4" fmla="*/ 84648 h 1966121"/>
              <a:gd name="connsiteX5" fmla="*/ 3011118 w 3023594"/>
              <a:gd name="connsiteY5" fmla="*/ 1833297 h 1966121"/>
              <a:gd name="connsiteX6" fmla="*/ 2929343 w 3023594"/>
              <a:gd name="connsiteY6" fmla="*/ 1843858 h 1966121"/>
              <a:gd name="connsiteX7" fmla="*/ 2837268 w 3023594"/>
              <a:gd name="connsiteY7" fmla="*/ 1840683 h 1966121"/>
              <a:gd name="connsiteX8" fmla="*/ 2545168 w 3023594"/>
              <a:gd name="connsiteY8" fmla="*/ 1847032 h 1966121"/>
              <a:gd name="connsiteX9" fmla="*/ 2249893 w 3023594"/>
              <a:gd name="connsiteY9" fmla="*/ 1843858 h 1966121"/>
              <a:gd name="connsiteX10" fmla="*/ 152771 w 3023594"/>
              <a:gd name="connsiteY10" fmla="*/ 1844424 h 1966121"/>
              <a:gd name="connsiteX11" fmla="*/ 160742 w 3023594"/>
              <a:gd name="connsiteY11" fmla="*/ 1815281 h 1966121"/>
              <a:gd name="connsiteX12" fmla="*/ 154393 w 3023594"/>
              <a:gd name="connsiteY12" fmla="*/ 1770831 h 1966121"/>
              <a:gd name="connsiteX13" fmla="*/ 173554 w 3023594"/>
              <a:gd name="connsiteY13" fmla="*/ 1667423 h 1966121"/>
              <a:gd name="connsiteX14" fmla="*/ 411567 w 3023594"/>
              <a:gd name="connsiteY14" fmla="*/ 1551756 h 1966121"/>
              <a:gd name="connsiteX15" fmla="*/ 409438 w 3023594"/>
              <a:gd name="connsiteY15" fmla="*/ 1550578 h 1966121"/>
              <a:gd name="connsiteX0" fmla="*/ 409438 w 3055232"/>
              <a:gd name="connsiteY0" fmla="*/ 1529707 h 1945250"/>
              <a:gd name="connsiteX1" fmla="*/ 1057246 w 3055232"/>
              <a:gd name="connsiteY1" fmla="*/ 1220950 h 1945250"/>
              <a:gd name="connsiteX2" fmla="*/ 1812764 w 3055232"/>
              <a:gd name="connsiteY2" fmla="*/ 823203 h 1945250"/>
              <a:gd name="connsiteX3" fmla="*/ 2439050 w 3055232"/>
              <a:gd name="connsiteY3" fmla="*/ 422896 h 1945250"/>
              <a:gd name="connsiteX4" fmla="*/ 3023300 w 3055232"/>
              <a:gd name="connsiteY4" fmla="*/ 63777 h 1945250"/>
              <a:gd name="connsiteX5" fmla="*/ 2973018 w 3055232"/>
              <a:gd name="connsiteY5" fmla="*/ 1812426 h 1945250"/>
              <a:gd name="connsiteX6" fmla="*/ 2929343 w 3055232"/>
              <a:gd name="connsiteY6" fmla="*/ 1822987 h 1945250"/>
              <a:gd name="connsiteX7" fmla="*/ 2837268 w 3055232"/>
              <a:gd name="connsiteY7" fmla="*/ 1819812 h 1945250"/>
              <a:gd name="connsiteX8" fmla="*/ 2545168 w 3055232"/>
              <a:gd name="connsiteY8" fmla="*/ 1826161 h 1945250"/>
              <a:gd name="connsiteX9" fmla="*/ 2249893 w 3055232"/>
              <a:gd name="connsiteY9" fmla="*/ 1822987 h 1945250"/>
              <a:gd name="connsiteX10" fmla="*/ 152771 w 3055232"/>
              <a:gd name="connsiteY10" fmla="*/ 1823553 h 1945250"/>
              <a:gd name="connsiteX11" fmla="*/ 160742 w 3055232"/>
              <a:gd name="connsiteY11" fmla="*/ 1794410 h 1945250"/>
              <a:gd name="connsiteX12" fmla="*/ 154393 w 3055232"/>
              <a:gd name="connsiteY12" fmla="*/ 1749960 h 1945250"/>
              <a:gd name="connsiteX13" fmla="*/ 173554 w 3055232"/>
              <a:gd name="connsiteY13" fmla="*/ 1646552 h 1945250"/>
              <a:gd name="connsiteX14" fmla="*/ 411567 w 3055232"/>
              <a:gd name="connsiteY14" fmla="*/ 1530885 h 1945250"/>
              <a:gd name="connsiteX15" fmla="*/ 409438 w 3055232"/>
              <a:gd name="connsiteY15" fmla="*/ 1529707 h 1945250"/>
              <a:gd name="connsiteX0" fmla="*/ 409438 w 3079202"/>
              <a:gd name="connsiteY0" fmla="*/ 1467952 h 1844691"/>
              <a:gd name="connsiteX1" fmla="*/ 1057246 w 3079202"/>
              <a:gd name="connsiteY1" fmla="*/ 1159195 h 1844691"/>
              <a:gd name="connsiteX2" fmla="*/ 1812764 w 3079202"/>
              <a:gd name="connsiteY2" fmla="*/ 761448 h 1844691"/>
              <a:gd name="connsiteX3" fmla="*/ 2439050 w 3079202"/>
              <a:gd name="connsiteY3" fmla="*/ 361141 h 1844691"/>
              <a:gd name="connsiteX4" fmla="*/ 3023300 w 3079202"/>
              <a:gd name="connsiteY4" fmla="*/ 2022 h 1844691"/>
              <a:gd name="connsiteX5" fmla="*/ 3049993 w 3079202"/>
              <a:gd name="connsiteY5" fmla="*/ 526156 h 1844691"/>
              <a:gd name="connsiteX6" fmla="*/ 2973018 w 3079202"/>
              <a:gd name="connsiteY6" fmla="*/ 1750671 h 1844691"/>
              <a:gd name="connsiteX7" fmla="*/ 2929343 w 3079202"/>
              <a:gd name="connsiteY7" fmla="*/ 1761232 h 1844691"/>
              <a:gd name="connsiteX8" fmla="*/ 2837268 w 3079202"/>
              <a:gd name="connsiteY8" fmla="*/ 1758057 h 1844691"/>
              <a:gd name="connsiteX9" fmla="*/ 2545168 w 3079202"/>
              <a:gd name="connsiteY9" fmla="*/ 1764406 h 1844691"/>
              <a:gd name="connsiteX10" fmla="*/ 2249893 w 3079202"/>
              <a:gd name="connsiteY10" fmla="*/ 1761232 h 1844691"/>
              <a:gd name="connsiteX11" fmla="*/ 152771 w 3079202"/>
              <a:gd name="connsiteY11" fmla="*/ 1761798 h 1844691"/>
              <a:gd name="connsiteX12" fmla="*/ 160742 w 3079202"/>
              <a:gd name="connsiteY12" fmla="*/ 1732655 h 1844691"/>
              <a:gd name="connsiteX13" fmla="*/ 154393 w 3079202"/>
              <a:gd name="connsiteY13" fmla="*/ 1688205 h 1844691"/>
              <a:gd name="connsiteX14" fmla="*/ 173554 w 3079202"/>
              <a:gd name="connsiteY14" fmla="*/ 1584797 h 1844691"/>
              <a:gd name="connsiteX15" fmla="*/ 411567 w 3079202"/>
              <a:gd name="connsiteY15" fmla="*/ 1469130 h 1844691"/>
              <a:gd name="connsiteX16" fmla="*/ 409438 w 3079202"/>
              <a:gd name="connsiteY16" fmla="*/ 1467952 h 1844691"/>
              <a:gd name="connsiteX0" fmla="*/ 409438 w 3066756"/>
              <a:gd name="connsiteY0" fmla="*/ 1467952 h 1844691"/>
              <a:gd name="connsiteX1" fmla="*/ 1057246 w 3066756"/>
              <a:gd name="connsiteY1" fmla="*/ 1159195 h 1844691"/>
              <a:gd name="connsiteX2" fmla="*/ 1812764 w 3066756"/>
              <a:gd name="connsiteY2" fmla="*/ 761448 h 1844691"/>
              <a:gd name="connsiteX3" fmla="*/ 2439050 w 3066756"/>
              <a:gd name="connsiteY3" fmla="*/ 361141 h 1844691"/>
              <a:gd name="connsiteX4" fmla="*/ 3023300 w 3066756"/>
              <a:gd name="connsiteY4" fmla="*/ 2022 h 1844691"/>
              <a:gd name="connsiteX5" fmla="*/ 3018243 w 3066756"/>
              <a:gd name="connsiteY5" fmla="*/ 526156 h 1844691"/>
              <a:gd name="connsiteX6" fmla="*/ 2973018 w 3066756"/>
              <a:gd name="connsiteY6" fmla="*/ 1750671 h 1844691"/>
              <a:gd name="connsiteX7" fmla="*/ 2929343 w 3066756"/>
              <a:gd name="connsiteY7" fmla="*/ 1761232 h 1844691"/>
              <a:gd name="connsiteX8" fmla="*/ 2837268 w 3066756"/>
              <a:gd name="connsiteY8" fmla="*/ 1758057 h 1844691"/>
              <a:gd name="connsiteX9" fmla="*/ 2545168 w 3066756"/>
              <a:gd name="connsiteY9" fmla="*/ 1764406 h 1844691"/>
              <a:gd name="connsiteX10" fmla="*/ 2249893 w 3066756"/>
              <a:gd name="connsiteY10" fmla="*/ 1761232 h 1844691"/>
              <a:gd name="connsiteX11" fmla="*/ 152771 w 3066756"/>
              <a:gd name="connsiteY11" fmla="*/ 1761798 h 1844691"/>
              <a:gd name="connsiteX12" fmla="*/ 160742 w 3066756"/>
              <a:gd name="connsiteY12" fmla="*/ 1732655 h 1844691"/>
              <a:gd name="connsiteX13" fmla="*/ 154393 w 3066756"/>
              <a:gd name="connsiteY13" fmla="*/ 1688205 h 1844691"/>
              <a:gd name="connsiteX14" fmla="*/ 173554 w 3066756"/>
              <a:gd name="connsiteY14" fmla="*/ 1584797 h 1844691"/>
              <a:gd name="connsiteX15" fmla="*/ 411567 w 3066756"/>
              <a:gd name="connsiteY15" fmla="*/ 1469130 h 1844691"/>
              <a:gd name="connsiteX16" fmla="*/ 409438 w 3066756"/>
              <a:gd name="connsiteY16" fmla="*/ 1467952 h 1844691"/>
              <a:gd name="connsiteX0" fmla="*/ 409438 w 3030425"/>
              <a:gd name="connsiteY0" fmla="*/ 1524809 h 1901548"/>
              <a:gd name="connsiteX1" fmla="*/ 1057246 w 3030425"/>
              <a:gd name="connsiteY1" fmla="*/ 1216052 h 1901548"/>
              <a:gd name="connsiteX2" fmla="*/ 1812764 w 3030425"/>
              <a:gd name="connsiteY2" fmla="*/ 818305 h 1901548"/>
              <a:gd name="connsiteX3" fmla="*/ 2439050 w 3030425"/>
              <a:gd name="connsiteY3" fmla="*/ 417998 h 1901548"/>
              <a:gd name="connsiteX4" fmla="*/ 2962975 w 3030425"/>
              <a:gd name="connsiteY4" fmla="*/ 1729 h 1901548"/>
              <a:gd name="connsiteX5" fmla="*/ 3018243 w 3030425"/>
              <a:gd name="connsiteY5" fmla="*/ 583013 h 1901548"/>
              <a:gd name="connsiteX6" fmla="*/ 2973018 w 3030425"/>
              <a:gd name="connsiteY6" fmla="*/ 1807528 h 1901548"/>
              <a:gd name="connsiteX7" fmla="*/ 2929343 w 3030425"/>
              <a:gd name="connsiteY7" fmla="*/ 1818089 h 1901548"/>
              <a:gd name="connsiteX8" fmla="*/ 2837268 w 3030425"/>
              <a:gd name="connsiteY8" fmla="*/ 1814914 h 1901548"/>
              <a:gd name="connsiteX9" fmla="*/ 2545168 w 3030425"/>
              <a:gd name="connsiteY9" fmla="*/ 1821263 h 1901548"/>
              <a:gd name="connsiteX10" fmla="*/ 2249893 w 3030425"/>
              <a:gd name="connsiteY10" fmla="*/ 1818089 h 1901548"/>
              <a:gd name="connsiteX11" fmla="*/ 152771 w 3030425"/>
              <a:gd name="connsiteY11" fmla="*/ 1818655 h 1901548"/>
              <a:gd name="connsiteX12" fmla="*/ 160742 w 3030425"/>
              <a:gd name="connsiteY12" fmla="*/ 1789512 h 1901548"/>
              <a:gd name="connsiteX13" fmla="*/ 154393 w 3030425"/>
              <a:gd name="connsiteY13" fmla="*/ 1745062 h 1901548"/>
              <a:gd name="connsiteX14" fmla="*/ 173554 w 3030425"/>
              <a:gd name="connsiteY14" fmla="*/ 1641654 h 1901548"/>
              <a:gd name="connsiteX15" fmla="*/ 411567 w 3030425"/>
              <a:gd name="connsiteY15" fmla="*/ 1525987 h 1901548"/>
              <a:gd name="connsiteX16" fmla="*/ 409438 w 3030425"/>
              <a:gd name="connsiteY16" fmla="*/ 1524809 h 1901548"/>
              <a:gd name="connsiteX0" fmla="*/ 409438 w 3028951"/>
              <a:gd name="connsiteY0" fmla="*/ 1523167 h 1899906"/>
              <a:gd name="connsiteX1" fmla="*/ 1057246 w 3028951"/>
              <a:gd name="connsiteY1" fmla="*/ 1214410 h 1899906"/>
              <a:gd name="connsiteX2" fmla="*/ 1812764 w 3028951"/>
              <a:gd name="connsiteY2" fmla="*/ 816663 h 1899906"/>
              <a:gd name="connsiteX3" fmla="*/ 2439050 w 3028951"/>
              <a:gd name="connsiteY3" fmla="*/ 416356 h 1899906"/>
              <a:gd name="connsiteX4" fmla="*/ 2962975 w 3028951"/>
              <a:gd name="connsiteY4" fmla="*/ 87 h 1899906"/>
              <a:gd name="connsiteX5" fmla="*/ 3024594 w 3028951"/>
              <a:gd name="connsiteY5" fmla="*/ 381346 h 1899906"/>
              <a:gd name="connsiteX6" fmla="*/ 3018243 w 3028951"/>
              <a:gd name="connsiteY6" fmla="*/ 581371 h 1899906"/>
              <a:gd name="connsiteX7" fmla="*/ 2973018 w 3028951"/>
              <a:gd name="connsiteY7" fmla="*/ 1805886 h 1899906"/>
              <a:gd name="connsiteX8" fmla="*/ 2929343 w 3028951"/>
              <a:gd name="connsiteY8" fmla="*/ 1816447 h 1899906"/>
              <a:gd name="connsiteX9" fmla="*/ 2837268 w 3028951"/>
              <a:gd name="connsiteY9" fmla="*/ 1813272 h 1899906"/>
              <a:gd name="connsiteX10" fmla="*/ 2545168 w 3028951"/>
              <a:gd name="connsiteY10" fmla="*/ 1819621 h 1899906"/>
              <a:gd name="connsiteX11" fmla="*/ 2249893 w 3028951"/>
              <a:gd name="connsiteY11" fmla="*/ 1816447 h 1899906"/>
              <a:gd name="connsiteX12" fmla="*/ 152771 w 3028951"/>
              <a:gd name="connsiteY12" fmla="*/ 1817013 h 1899906"/>
              <a:gd name="connsiteX13" fmla="*/ 160742 w 3028951"/>
              <a:gd name="connsiteY13" fmla="*/ 1787870 h 1899906"/>
              <a:gd name="connsiteX14" fmla="*/ 154393 w 3028951"/>
              <a:gd name="connsiteY14" fmla="*/ 1743420 h 1899906"/>
              <a:gd name="connsiteX15" fmla="*/ 173554 w 3028951"/>
              <a:gd name="connsiteY15" fmla="*/ 1640012 h 1899906"/>
              <a:gd name="connsiteX16" fmla="*/ 411567 w 3028951"/>
              <a:gd name="connsiteY16" fmla="*/ 1524345 h 1899906"/>
              <a:gd name="connsiteX17" fmla="*/ 409438 w 3028951"/>
              <a:gd name="connsiteY17" fmla="*/ 1523167 h 1899906"/>
              <a:gd name="connsiteX0" fmla="*/ 409438 w 3019863"/>
              <a:gd name="connsiteY0" fmla="*/ 1523296 h 1900035"/>
              <a:gd name="connsiteX1" fmla="*/ 1057246 w 3019863"/>
              <a:gd name="connsiteY1" fmla="*/ 1214539 h 1900035"/>
              <a:gd name="connsiteX2" fmla="*/ 1812764 w 3019863"/>
              <a:gd name="connsiteY2" fmla="*/ 816792 h 1900035"/>
              <a:gd name="connsiteX3" fmla="*/ 2439050 w 3019863"/>
              <a:gd name="connsiteY3" fmla="*/ 416485 h 1900035"/>
              <a:gd name="connsiteX4" fmla="*/ 2962975 w 3019863"/>
              <a:gd name="connsiteY4" fmla="*/ 216 h 1900035"/>
              <a:gd name="connsiteX5" fmla="*/ 2989669 w 3019863"/>
              <a:gd name="connsiteY5" fmla="*/ 362425 h 1900035"/>
              <a:gd name="connsiteX6" fmla="*/ 3018243 w 3019863"/>
              <a:gd name="connsiteY6" fmla="*/ 581500 h 1900035"/>
              <a:gd name="connsiteX7" fmla="*/ 2973018 w 3019863"/>
              <a:gd name="connsiteY7" fmla="*/ 1806015 h 1900035"/>
              <a:gd name="connsiteX8" fmla="*/ 2929343 w 3019863"/>
              <a:gd name="connsiteY8" fmla="*/ 1816576 h 1900035"/>
              <a:gd name="connsiteX9" fmla="*/ 2837268 w 3019863"/>
              <a:gd name="connsiteY9" fmla="*/ 1813401 h 1900035"/>
              <a:gd name="connsiteX10" fmla="*/ 2545168 w 3019863"/>
              <a:gd name="connsiteY10" fmla="*/ 1819750 h 1900035"/>
              <a:gd name="connsiteX11" fmla="*/ 2249893 w 3019863"/>
              <a:gd name="connsiteY11" fmla="*/ 1816576 h 1900035"/>
              <a:gd name="connsiteX12" fmla="*/ 152771 w 3019863"/>
              <a:gd name="connsiteY12" fmla="*/ 1817142 h 1900035"/>
              <a:gd name="connsiteX13" fmla="*/ 160742 w 3019863"/>
              <a:gd name="connsiteY13" fmla="*/ 1787999 h 1900035"/>
              <a:gd name="connsiteX14" fmla="*/ 154393 w 3019863"/>
              <a:gd name="connsiteY14" fmla="*/ 1743549 h 1900035"/>
              <a:gd name="connsiteX15" fmla="*/ 173554 w 3019863"/>
              <a:gd name="connsiteY15" fmla="*/ 1640141 h 1900035"/>
              <a:gd name="connsiteX16" fmla="*/ 411567 w 3019863"/>
              <a:gd name="connsiteY16" fmla="*/ 1524474 h 1900035"/>
              <a:gd name="connsiteX17" fmla="*/ 409438 w 3019863"/>
              <a:gd name="connsiteY17" fmla="*/ 1523296 h 1900035"/>
              <a:gd name="connsiteX0" fmla="*/ 409438 w 3018895"/>
              <a:gd name="connsiteY0" fmla="*/ 1523296 h 1898625"/>
              <a:gd name="connsiteX1" fmla="*/ 1057246 w 3018895"/>
              <a:gd name="connsiteY1" fmla="*/ 1214539 h 1898625"/>
              <a:gd name="connsiteX2" fmla="*/ 1812764 w 3018895"/>
              <a:gd name="connsiteY2" fmla="*/ 816792 h 1898625"/>
              <a:gd name="connsiteX3" fmla="*/ 2439050 w 3018895"/>
              <a:gd name="connsiteY3" fmla="*/ 416485 h 1898625"/>
              <a:gd name="connsiteX4" fmla="*/ 2962975 w 3018895"/>
              <a:gd name="connsiteY4" fmla="*/ 216 h 1898625"/>
              <a:gd name="connsiteX5" fmla="*/ 2989669 w 3018895"/>
              <a:gd name="connsiteY5" fmla="*/ 362425 h 1898625"/>
              <a:gd name="connsiteX6" fmla="*/ 3018243 w 3018895"/>
              <a:gd name="connsiteY6" fmla="*/ 581500 h 1898625"/>
              <a:gd name="connsiteX7" fmla="*/ 2992844 w 3018895"/>
              <a:gd name="connsiteY7" fmla="*/ 600551 h 1898625"/>
              <a:gd name="connsiteX8" fmla="*/ 2973018 w 3018895"/>
              <a:gd name="connsiteY8" fmla="*/ 1806015 h 1898625"/>
              <a:gd name="connsiteX9" fmla="*/ 2929343 w 3018895"/>
              <a:gd name="connsiteY9" fmla="*/ 1816576 h 1898625"/>
              <a:gd name="connsiteX10" fmla="*/ 2837268 w 3018895"/>
              <a:gd name="connsiteY10" fmla="*/ 1813401 h 1898625"/>
              <a:gd name="connsiteX11" fmla="*/ 2545168 w 3018895"/>
              <a:gd name="connsiteY11" fmla="*/ 1819750 h 1898625"/>
              <a:gd name="connsiteX12" fmla="*/ 2249893 w 3018895"/>
              <a:gd name="connsiteY12" fmla="*/ 1816576 h 1898625"/>
              <a:gd name="connsiteX13" fmla="*/ 152771 w 3018895"/>
              <a:gd name="connsiteY13" fmla="*/ 1817142 h 1898625"/>
              <a:gd name="connsiteX14" fmla="*/ 160742 w 3018895"/>
              <a:gd name="connsiteY14" fmla="*/ 1787999 h 1898625"/>
              <a:gd name="connsiteX15" fmla="*/ 154393 w 3018895"/>
              <a:gd name="connsiteY15" fmla="*/ 1743549 h 1898625"/>
              <a:gd name="connsiteX16" fmla="*/ 173554 w 3018895"/>
              <a:gd name="connsiteY16" fmla="*/ 1640141 h 1898625"/>
              <a:gd name="connsiteX17" fmla="*/ 411567 w 3018895"/>
              <a:gd name="connsiteY17" fmla="*/ 1524474 h 1898625"/>
              <a:gd name="connsiteX18" fmla="*/ 409438 w 3018895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73018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  <a:gd name="connsiteX0" fmla="*/ 409438 w 3009377"/>
              <a:gd name="connsiteY0" fmla="*/ 1523296 h 1898625"/>
              <a:gd name="connsiteX1" fmla="*/ 1057246 w 3009377"/>
              <a:gd name="connsiteY1" fmla="*/ 1214539 h 1898625"/>
              <a:gd name="connsiteX2" fmla="*/ 1812764 w 3009377"/>
              <a:gd name="connsiteY2" fmla="*/ 816792 h 1898625"/>
              <a:gd name="connsiteX3" fmla="*/ 2439050 w 3009377"/>
              <a:gd name="connsiteY3" fmla="*/ 416485 h 1898625"/>
              <a:gd name="connsiteX4" fmla="*/ 2962975 w 3009377"/>
              <a:gd name="connsiteY4" fmla="*/ 216 h 1898625"/>
              <a:gd name="connsiteX5" fmla="*/ 2989669 w 3009377"/>
              <a:gd name="connsiteY5" fmla="*/ 362425 h 1898625"/>
              <a:gd name="connsiteX6" fmla="*/ 2989668 w 3009377"/>
              <a:gd name="connsiteY6" fmla="*/ 479900 h 1898625"/>
              <a:gd name="connsiteX7" fmla="*/ 2992844 w 3009377"/>
              <a:gd name="connsiteY7" fmla="*/ 600551 h 1898625"/>
              <a:gd name="connsiteX8" fmla="*/ 2963493 w 3009377"/>
              <a:gd name="connsiteY8" fmla="*/ 1806015 h 1898625"/>
              <a:gd name="connsiteX9" fmla="*/ 2929343 w 3009377"/>
              <a:gd name="connsiteY9" fmla="*/ 1816576 h 1898625"/>
              <a:gd name="connsiteX10" fmla="*/ 2837268 w 3009377"/>
              <a:gd name="connsiteY10" fmla="*/ 1813401 h 1898625"/>
              <a:gd name="connsiteX11" fmla="*/ 2545168 w 3009377"/>
              <a:gd name="connsiteY11" fmla="*/ 1819750 h 1898625"/>
              <a:gd name="connsiteX12" fmla="*/ 2249893 w 3009377"/>
              <a:gd name="connsiteY12" fmla="*/ 1816576 h 1898625"/>
              <a:gd name="connsiteX13" fmla="*/ 152771 w 3009377"/>
              <a:gd name="connsiteY13" fmla="*/ 1817142 h 1898625"/>
              <a:gd name="connsiteX14" fmla="*/ 160742 w 3009377"/>
              <a:gd name="connsiteY14" fmla="*/ 1787999 h 1898625"/>
              <a:gd name="connsiteX15" fmla="*/ 154393 w 3009377"/>
              <a:gd name="connsiteY15" fmla="*/ 1743549 h 1898625"/>
              <a:gd name="connsiteX16" fmla="*/ 173554 w 3009377"/>
              <a:gd name="connsiteY16" fmla="*/ 1640141 h 1898625"/>
              <a:gd name="connsiteX17" fmla="*/ 411567 w 3009377"/>
              <a:gd name="connsiteY17" fmla="*/ 1524474 h 1898625"/>
              <a:gd name="connsiteX18" fmla="*/ 409438 w 3009377"/>
              <a:gd name="connsiteY18" fmla="*/ 1523296 h 1898625"/>
              <a:gd name="connsiteX0" fmla="*/ 410134 w 3010073"/>
              <a:gd name="connsiteY0" fmla="*/ 1523296 h 1898625"/>
              <a:gd name="connsiteX1" fmla="*/ 1057942 w 3010073"/>
              <a:gd name="connsiteY1" fmla="*/ 1214539 h 1898625"/>
              <a:gd name="connsiteX2" fmla="*/ 1813460 w 3010073"/>
              <a:gd name="connsiteY2" fmla="*/ 816792 h 1898625"/>
              <a:gd name="connsiteX3" fmla="*/ 2439746 w 3010073"/>
              <a:gd name="connsiteY3" fmla="*/ 416485 h 1898625"/>
              <a:gd name="connsiteX4" fmla="*/ 2963671 w 3010073"/>
              <a:gd name="connsiteY4" fmla="*/ 216 h 1898625"/>
              <a:gd name="connsiteX5" fmla="*/ 2990365 w 3010073"/>
              <a:gd name="connsiteY5" fmla="*/ 362425 h 1898625"/>
              <a:gd name="connsiteX6" fmla="*/ 2990364 w 3010073"/>
              <a:gd name="connsiteY6" fmla="*/ 479900 h 1898625"/>
              <a:gd name="connsiteX7" fmla="*/ 2993540 w 3010073"/>
              <a:gd name="connsiteY7" fmla="*/ 600551 h 1898625"/>
              <a:gd name="connsiteX8" fmla="*/ 2964189 w 3010073"/>
              <a:gd name="connsiteY8" fmla="*/ 1806015 h 1898625"/>
              <a:gd name="connsiteX9" fmla="*/ 2930039 w 3010073"/>
              <a:gd name="connsiteY9" fmla="*/ 1816576 h 1898625"/>
              <a:gd name="connsiteX10" fmla="*/ 2837964 w 3010073"/>
              <a:gd name="connsiteY10" fmla="*/ 1813401 h 1898625"/>
              <a:gd name="connsiteX11" fmla="*/ 2545864 w 3010073"/>
              <a:gd name="connsiteY11" fmla="*/ 1819750 h 1898625"/>
              <a:gd name="connsiteX12" fmla="*/ 2250589 w 3010073"/>
              <a:gd name="connsiteY12" fmla="*/ 1816576 h 1898625"/>
              <a:gd name="connsiteX13" fmla="*/ 153467 w 3010073"/>
              <a:gd name="connsiteY13" fmla="*/ 1817142 h 1898625"/>
              <a:gd name="connsiteX14" fmla="*/ 161438 w 3010073"/>
              <a:gd name="connsiteY14" fmla="*/ 1787999 h 1898625"/>
              <a:gd name="connsiteX15" fmla="*/ 174250 w 3010073"/>
              <a:gd name="connsiteY15" fmla="*/ 1640141 h 1898625"/>
              <a:gd name="connsiteX16" fmla="*/ 412263 w 3010073"/>
              <a:gd name="connsiteY16" fmla="*/ 1524474 h 1898625"/>
              <a:gd name="connsiteX17" fmla="*/ 410134 w 3010073"/>
              <a:gd name="connsiteY17" fmla="*/ 1523296 h 1898625"/>
              <a:gd name="connsiteX0" fmla="*/ 153467 w 3010073"/>
              <a:gd name="connsiteY0" fmla="*/ 1817142 h 1908582"/>
              <a:gd name="connsiteX1" fmla="*/ 161438 w 3010073"/>
              <a:gd name="connsiteY1" fmla="*/ 1787999 h 1908582"/>
              <a:gd name="connsiteX2" fmla="*/ 174250 w 3010073"/>
              <a:gd name="connsiteY2" fmla="*/ 1640141 h 1908582"/>
              <a:gd name="connsiteX3" fmla="*/ 412263 w 3010073"/>
              <a:gd name="connsiteY3" fmla="*/ 1524474 h 1908582"/>
              <a:gd name="connsiteX4" fmla="*/ 410134 w 3010073"/>
              <a:gd name="connsiteY4" fmla="*/ 1523296 h 1908582"/>
              <a:gd name="connsiteX5" fmla="*/ 1057942 w 3010073"/>
              <a:gd name="connsiteY5" fmla="*/ 1214539 h 1908582"/>
              <a:gd name="connsiteX6" fmla="*/ 1813460 w 3010073"/>
              <a:gd name="connsiteY6" fmla="*/ 816792 h 1908582"/>
              <a:gd name="connsiteX7" fmla="*/ 2439746 w 3010073"/>
              <a:gd name="connsiteY7" fmla="*/ 416485 h 1908582"/>
              <a:gd name="connsiteX8" fmla="*/ 2963671 w 3010073"/>
              <a:gd name="connsiteY8" fmla="*/ 216 h 1908582"/>
              <a:gd name="connsiteX9" fmla="*/ 2990365 w 3010073"/>
              <a:gd name="connsiteY9" fmla="*/ 362425 h 1908582"/>
              <a:gd name="connsiteX10" fmla="*/ 2990364 w 3010073"/>
              <a:gd name="connsiteY10" fmla="*/ 479900 h 1908582"/>
              <a:gd name="connsiteX11" fmla="*/ 2993540 w 3010073"/>
              <a:gd name="connsiteY11" fmla="*/ 600551 h 1908582"/>
              <a:gd name="connsiteX12" fmla="*/ 2964189 w 3010073"/>
              <a:gd name="connsiteY12" fmla="*/ 1806015 h 1908582"/>
              <a:gd name="connsiteX13" fmla="*/ 2930039 w 3010073"/>
              <a:gd name="connsiteY13" fmla="*/ 1816576 h 1908582"/>
              <a:gd name="connsiteX14" fmla="*/ 2837964 w 3010073"/>
              <a:gd name="connsiteY14" fmla="*/ 1813401 h 1908582"/>
              <a:gd name="connsiteX15" fmla="*/ 2545864 w 3010073"/>
              <a:gd name="connsiteY15" fmla="*/ 1819750 h 1908582"/>
              <a:gd name="connsiteX16" fmla="*/ 2250589 w 3010073"/>
              <a:gd name="connsiteY16" fmla="*/ 1816576 h 1908582"/>
              <a:gd name="connsiteX17" fmla="*/ 244907 w 3010073"/>
              <a:gd name="connsiteY17" fmla="*/ 1908582 h 1908582"/>
              <a:gd name="connsiteX0" fmla="*/ 153467 w 3010073"/>
              <a:gd name="connsiteY0" fmla="*/ 1817142 h 1898625"/>
              <a:gd name="connsiteX1" fmla="*/ 161438 w 3010073"/>
              <a:gd name="connsiteY1" fmla="*/ 1787999 h 1898625"/>
              <a:gd name="connsiteX2" fmla="*/ 174250 w 3010073"/>
              <a:gd name="connsiteY2" fmla="*/ 1640141 h 1898625"/>
              <a:gd name="connsiteX3" fmla="*/ 412263 w 3010073"/>
              <a:gd name="connsiteY3" fmla="*/ 1524474 h 1898625"/>
              <a:gd name="connsiteX4" fmla="*/ 410134 w 3010073"/>
              <a:gd name="connsiteY4" fmla="*/ 1523296 h 1898625"/>
              <a:gd name="connsiteX5" fmla="*/ 1057942 w 3010073"/>
              <a:gd name="connsiteY5" fmla="*/ 1214539 h 1898625"/>
              <a:gd name="connsiteX6" fmla="*/ 1813460 w 3010073"/>
              <a:gd name="connsiteY6" fmla="*/ 816792 h 1898625"/>
              <a:gd name="connsiteX7" fmla="*/ 2439746 w 3010073"/>
              <a:gd name="connsiteY7" fmla="*/ 416485 h 1898625"/>
              <a:gd name="connsiteX8" fmla="*/ 2963671 w 3010073"/>
              <a:gd name="connsiteY8" fmla="*/ 216 h 1898625"/>
              <a:gd name="connsiteX9" fmla="*/ 2990365 w 3010073"/>
              <a:gd name="connsiteY9" fmla="*/ 362425 h 1898625"/>
              <a:gd name="connsiteX10" fmla="*/ 2990364 w 3010073"/>
              <a:gd name="connsiteY10" fmla="*/ 479900 h 1898625"/>
              <a:gd name="connsiteX11" fmla="*/ 2993540 w 3010073"/>
              <a:gd name="connsiteY11" fmla="*/ 600551 h 1898625"/>
              <a:gd name="connsiteX12" fmla="*/ 2964189 w 3010073"/>
              <a:gd name="connsiteY12" fmla="*/ 1806015 h 1898625"/>
              <a:gd name="connsiteX13" fmla="*/ 2930039 w 3010073"/>
              <a:gd name="connsiteY13" fmla="*/ 1816576 h 1898625"/>
              <a:gd name="connsiteX14" fmla="*/ 2837964 w 3010073"/>
              <a:gd name="connsiteY14" fmla="*/ 1813401 h 1898625"/>
              <a:gd name="connsiteX15" fmla="*/ 2545864 w 3010073"/>
              <a:gd name="connsiteY15" fmla="*/ 1819750 h 1898625"/>
              <a:gd name="connsiteX16" fmla="*/ 2250589 w 3010073"/>
              <a:gd name="connsiteY16" fmla="*/ 1816576 h 1898625"/>
              <a:gd name="connsiteX0" fmla="*/ 4239 w 2860845"/>
              <a:gd name="connsiteY0" fmla="*/ 1817142 h 1898625"/>
              <a:gd name="connsiteX1" fmla="*/ 25022 w 2860845"/>
              <a:gd name="connsiteY1" fmla="*/ 1640141 h 1898625"/>
              <a:gd name="connsiteX2" fmla="*/ 263035 w 2860845"/>
              <a:gd name="connsiteY2" fmla="*/ 1524474 h 1898625"/>
              <a:gd name="connsiteX3" fmla="*/ 260906 w 2860845"/>
              <a:gd name="connsiteY3" fmla="*/ 1523296 h 1898625"/>
              <a:gd name="connsiteX4" fmla="*/ 908714 w 2860845"/>
              <a:gd name="connsiteY4" fmla="*/ 1214539 h 1898625"/>
              <a:gd name="connsiteX5" fmla="*/ 1664232 w 2860845"/>
              <a:gd name="connsiteY5" fmla="*/ 816792 h 1898625"/>
              <a:gd name="connsiteX6" fmla="*/ 2290518 w 2860845"/>
              <a:gd name="connsiteY6" fmla="*/ 416485 h 1898625"/>
              <a:gd name="connsiteX7" fmla="*/ 2814443 w 2860845"/>
              <a:gd name="connsiteY7" fmla="*/ 216 h 1898625"/>
              <a:gd name="connsiteX8" fmla="*/ 2841137 w 2860845"/>
              <a:gd name="connsiteY8" fmla="*/ 362425 h 1898625"/>
              <a:gd name="connsiteX9" fmla="*/ 2841136 w 2860845"/>
              <a:gd name="connsiteY9" fmla="*/ 479900 h 1898625"/>
              <a:gd name="connsiteX10" fmla="*/ 2844312 w 2860845"/>
              <a:gd name="connsiteY10" fmla="*/ 600551 h 1898625"/>
              <a:gd name="connsiteX11" fmla="*/ 2814961 w 2860845"/>
              <a:gd name="connsiteY11" fmla="*/ 1806015 h 1898625"/>
              <a:gd name="connsiteX12" fmla="*/ 2780811 w 2860845"/>
              <a:gd name="connsiteY12" fmla="*/ 1816576 h 1898625"/>
              <a:gd name="connsiteX13" fmla="*/ 2688736 w 2860845"/>
              <a:gd name="connsiteY13" fmla="*/ 1813401 h 1898625"/>
              <a:gd name="connsiteX14" fmla="*/ 2396636 w 2860845"/>
              <a:gd name="connsiteY14" fmla="*/ 1819750 h 1898625"/>
              <a:gd name="connsiteX15" fmla="*/ 2101361 w 2860845"/>
              <a:gd name="connsiteY15" fmla="*/ 1816576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13" fmla="*/ 2371614 w 2835823"/>
              <a:gd name="connsiteY13" fmla="*/ 1819750 h 1898625"/>
              <a:gd name="connsiteX14" fmla="*/ 2076339 w 2835823"/>
              <a:gd name="connsiteY14" fmla="*/ 1816576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13" fmla="*/ 2371614 w 2835823"/>
              <a:gd name="connsiteY13" fmla="*/ 1819750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12" fmla="*/ 2663714 w 2835823"/>
              <a:gd name="connsiteY12" fmla="*/ 1813401 h 1898625"/>
              <a:gd name="connsiteX0" fmla="*/ 0 w 2835823"/>
              <a:gd name="connsiteY0" fmla="*/ 1640141 h 1898625"/>
              <a:gd name="connsiteX1" fmla="*/ 238013 w 2835823"/>
              <a:gd name="connsiteY1" fmla="*/ 1524474 h 1898625"/>
              <a:gd name="connsiteX2" fmla="*/ 235884 w 2835823"/>
              <a:gd name="connsiteY2" fmla="*/ 1523296 h 1898625"/>
              <a:gd name="connsiteX3" fmla="*/ 883692 w 2835823"/>
              <a:gd name="connsiteY3" fmla="*/ 1214539 h 1898625"/>
              <a:gd name="connsiteX4" fmla="*/ 1639210 w 2835823"/>
              <a:gd name="connsiteY4" fmla="*/ 816792 h 1898625"/>
              <a:gd name="connsiteX5" fmla="*/ 2265496 w 2835823"/>
              <a:gd name="connsiteY5" fmla="*/ 416485 h 1898625"/>
              <a:gd name="connsiteX6" fmla="*/ 2789421 w 2835823"/>
              <a:gd name="connsiteY6" fmla="*/ 216 h 1898625"/>
              <a:gd name="connsiteX7" fmla="*/ 2816115 w 2835823"/>
              <a:gd name="connsiteY7" fmla="*/ 362425 h 1898625"/>
              <a:gd name="connsiteX8" fmla="*/ 2816114 w 2835823"/>
              <a:gd name="connsiteY8" fmla="*/ 479900 h 1898625"/>
              <a:gd name="connsiteX9" fmla="*/ 2819290 w 2835823"/>
              <a:gd name="connsiteY9" fmla="*/ 600551 h 1898625"/>
              <a:gd name="connsiteX10" fmla="*/ 2789939 w 2835823"/>
              <a:gd name="connsiteY10" fmla="*/ 1806015 h 1898625"/>
              <a:gd name="connsiteX11" fmla="*/ 2755789 w 2835823"/>
              <a:gd name="connsiteY11" fmla="*/ 1816576 h 1898625"/>
              <a:gd name="connsiteX0" fmla="*/ 0 w 2835823"/>
              <a:gd name="connsiteY0" fmla="*/ 1640141 h 1806015"/>
              <a:gd name="connsiteX1" fmla="*/ 238013 w 2835823"/>
              <a:gd name="connsiteY1" fmla="*/ 1524474 h 1806015"/>
              <a:gd name="connsiteX2" fmla="*/ 235884 w 2835823"/>
              <a:gd name="connsiteY2" fmla="*/ 1523296 h 1806015"/>
              <a:gd name="connsiteX3" fmla="*/ 883692 w 2835823"/>
              <a:gd name="connsiteY3" fmla="*/ 1214539 h 1806015"/>
              <a:gd name="connsiteX4" fmla="*/ 1639210 w 2835823"/>
              <a:gd name="connsiteY4" fmla="*/ 816792 h 1806015"/>
              <a:gd name="connsiteX5" fmla="*/ 2265496 w 2835823"/>
              <a:gd name="connsiteY5" fmla="*/ 416485 h 1806015"/>
              <a:gd name="connsiteX6" fmla="*/ 2789421 w 2835823"/>
              <a:gd name="connsiteY6" fmla="*/ 216 h 1806015"/>
              <a:gd name="connsiteX7" fmla="*/ 2816115 w 2835823"/>
              <a:gd name="connsiteY7" fmla="*/ 362425 h 1806015"/>
              <a:gd name="connsiteX8" fmla="*/ 2816114 w 2835823"/>
              <a:gd name="connsiteY8" fmla="*/ 479900 h 1806015"/>
              <a:gd name="connsiteX9" fmla="*/ 2819290 w 2835823"/>
              <a:gd name="connsiteY9" fmla="*/ 600551 h 1806015"/>
              <a:gd name="connsiteX10" fmla="*/ 2789939 w 2835823"/>
              <a:gd name="connsiteY10" fmla="*/ 1806015 h 1806015"/>
              <a:gd name="connsiteX0" fmla="*/ 0 w 2835823"/>
              <a:gd name="connsiteY0" fmla="*/ 1640141 h 1640141"/>
              <a:gd name="connsiteX1" fmla="*/ 238013 w 2835823"/>
              <a:gd name="connsiteY1" fmla="*/ 1524474 h 1640141"/>
              <a:gd name="connsiteX2" fmla="*/ 235884 w 2835823"/>
              <a:gd name="connsiteY2" fmla="*/ 1523296 h 1640141"/>
              <a:gd name="connsiteX3" fmla="*/ 883692 w 2835823"/>
              <a:gd name="connsiteY3" fmla="*/ 1214539 h 1640141"/>
              <a:gd name="connsiteX4" fmla="*/ 1639210 w 2835823"/>
              <a:gd name="connsiteY4" fmla="*/ 816792 h 1640141"/>
              <a:gd name="connsiteX5" fmla="*/ 2265496 w 2835823"/>
              <a:gd name="connsiteY5" fmla="*/ 416485 h 1640141"/>
              <a:gd name="connsiteX6" fmla="*/ 2789421 w 2835823"/>
              <a:gd name="connsiteY6" fmla="*/ 216 h 1640141"/>
              <a:gd name="connsiteX7" fmla="*/ 2816115 w 2835823"/>
              <a:gd name="connsiteY7" fmla="*/ 362425 h 1640141"/>
              <a:gd name="connsiteX8" fmla="*/ 2816114 w 2835823"/>
              <a:gd name="connsiteY8" fmla="*/ 479900 h 1640141"/>
              <a:gd name="connsiteX9" fmla="*/ 2819290 w 2835823"/>
              <a:gd name="connsiteY9" fmla="*/ 600551 h 1640141"/>
              <a:gd name="connsiteX0" fmla="*/ 0 w 2837028"/>
              <a:gd name="connsiteY0" fmla="*/ 1640205 h 1640205"/>
              <a:gd name="connsiteX1" fmla="*/ 238013 w 2837028"/>
              <a:gd name="connsiteY1" fmla="*/ 1524538 h 1640205"/>
              <a:gd name="connsiteX2" fmla="*/ 235884 w 2837028"/>
              <a:gd name="connsiteY2" fmla="*/ 1523360 h 1640205"/>
              <a:gd name="connsiteX3" fmla="*/ 883692 w 2837028"/>
              <a:gd name="connsiteY3" fmla="*/ 1214603 h 1640205"/>
              <a:gd name="connsiteX4" fmla="*/ 1639210 w 2837028"/>
              <a:gd name="connsiteY4" fmla="*/ 816856 h 1640205"/>
              <a:gd name="connsiteX5" fmla="*/ 2265496 w 2837028"/>
              <a:gd name="connsiteY5" fmla="*/ 416549 h 1640205"/>
              <a:gd name="connsiteX6" fmla="*/ 2789421 w 2837028"/>
              <a:gd name="connsiteY6" fmla="*/ 280 h 1640205"/>
              <a:gd name="connsiteX7" fmla="*/ 2816114 w 2837028"/>
              <a:gd name="connsiteY7" fmla="*/ 479964 h 1640205"/>
              <a:gd name="connsiteX8" fmla="*/ 2819290 w 2837028"/>
              <a:gd name="connsiteY8" fmla="*/ 600615 h 1640205"/>
              <a:gd name="connsiteX0" fmla="*/ 0 w 2838034"/>
              <a:gd name="connsiteY0" fmla="*/ 1642041 h 1642041"/>
              <a:gd name="connsiteX1" fmla="*/ 238013 w 2838034"/>
              <a:gd name="connsiteY1" fmla="*/ 1526374 h 1642041"/>
              <a:gd name="connsiteX2" fmla="*/ 235884 w 2838034"/>
              <a:gd name="connsiteY2" fmla="*/ 1525196 h 1642041"/>
              <a:gd name="connsiteX3" fmla="*/ 883692 w 2838034"/>
              <a:gd name="connsiteY3" fmla="*/ 1216439 h 1642041"/>
              <a:gd name="connsiteX4" fmla="*/ 1639210 w 2838034"/>
              <a:gd name="connsiteY4" fmla="*/ 818692 h 1642041"/>
              <a:gd name="connsiteX5" fmla="*/ 2265496 w 2838034"/>
              <a:gd name="connsiteY5" fmla="*/ 418385 h 1642041"/>
              <a:gd name="connsiteX6" fmla="*/ 2789421 w 2838034"/>
              <a:gd name="connsiteY6" fmla="*/ 2116 h 1642041"/>
              <a:gd name="connsiteX7" fmla="*/ 2819290 w 2838034"/>
              <a:gd name="connsiteY7" fmla="*/ 602451 h 1642041"/>
              <a:gd name="connsiteX0" fmla="*/ 0 w 2789421"/>
              <a:gd name="connsiteY0" fmla="*/ 1642041 h 1642041"/>
              <a:gd name="connsiteX1" fmla="*/ 238013 w 2789421"/>
              <a:gd name="connsiteY1" fmla="*/ 1526374 h 1642041"/>
              <a:gd name="connsiteX2" fmla="*/ 235884 w 2789421"/>
              <a:gd name="connsiteY2" fmla="*/ 1525196 h 1642041"/>
              <a:gd name="connsiteX3" fmla="*/ 883692 w 2789421"/>
              <a:gd name="connsiteY3" fmla="*/ 1216439 h 1642041"/>
              <a:gd name="connsiteX4" fmla="*/ 1639210 w 2789421"/>
              <a:gd name="connsiteY4" fmla="*/ 818692 h 1642041"/>
              <a:gd name="connsiteX5" fmla="*/ 2265496 w 2789421"/>
              <a:gd name="connsiteY5" fmla="*/ 418385 h 1642041"/>
              <a:gd name="connsiteX6" fmla="*/ 2789421 w 2789421"/>
              <a:gd name="connsiteY6" fmla="*/ 2116 h 1642041"/>
              <a:gd name="connsiteX0" fmla="*/ 0 w 2789421"/>
              <a:gd name="connsiteY0" fmla="*/ 1651517 h 1651517"/>
              <a:gd name="connsiteX1" fmla="*/ 238013 w 2789421"/>
              <a:gd name="connsiteY1" fmla="*/ 1535850 h 1651517"/>
              <a:gd name="connsiteX2" fmla="*/ 235884 w 2789421"/>
              <a:gd name="connsiteY2" fmla="*/ 1534672 h 1651517"/>
              <a:gd name="connsiteX3" fmla="*/ 883692 w 2789421"/>
              <a:gd name="connsiteY3" fmla="*/ 1225915 h 1651517"/>
              <a:gd name="connsiteX4" fmla="*/ 1639210 w 2789421"/>
              <a:gd name="connsiteY4" fmla="*/ 828168 h 1651517"/>
              <a:gd name="connsiteX5" fmla="*/ 2265496 w 2789421"/>
              <a:gd name="connsiteY5" fmla="*/ 427861 h 1651517"/>
              <a:gd name="connsiteX6" fmla="*/ 2789421 w 2789421"/>
              <a:gd name="connsiteY6" fmla="*/ 2067 h 1651517"/>
              <a:gd name="connsiteX0" fmla="*/ 0 w 2789421"/>
              <a:gd name="connsiteY0" fmla="*/ 1649450 h 1649450"/>
              <a:gd name="connsiteX1" fmla="*/ 238013 w 2789421"/>
              <a:gd name="connsiteY1" fmla="*/ 1533783 h 1649450"/>
              <a:gd name="connsiteX2" fmla="*/ 235884 w 2789421"/>
              <a:gd name="connsiteY2" fmla="*/ 1532605 h 1649450"/>
              <a:gd name="connsiteX3" fmla="*/ 883692 w 2789421"/>
              <a:gd name="connsiteY3" fmla="*/ 1223848 h 1649450"/>
              <a:gd name="connsiteX4" fmla="*/ 1639210 w 2789421"/>
              <a:gd name="connsiteY4" fmla="*/ 826101 h 1649450"/>
              <a:gd name="connsiteX5" fmla="*/ 2265496 w 2789421"/>
              <a:gd name="connsiteY5" fmla="*/ 425794 h 1649450"/>
              <a:gd name="connsiteX6" fmla="*/ 2789421 w 2789421"/>
              <a:gd name="connsiteY6" fmla="*/ 0 h 16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21" h="1649450">
                <a:moveTo>
                  <a:pt x="0" y="1649450"/>
                </a:moveTo>
                <a:cubicBezTo>
                  <a:pt x="42862" y="1612938"/>
                  <a:pt x="237375" y="1535391"/>
                  <a:pt x="238013" y="1533783"/>
                </a:cubicBezTo>
                <a:lnTo>
                  <a:pt x="235884" y="1532605"/>
                </a:lnTo>
                <a:cubicBezTo>
                  <a:pt x="421535" y="1445011"/>
                  <a:pt x="649804" y="1341599"/>
                  <a:pt x="883692" y="1223848"/>
                </a:cubicBezTo>
                <a:cubicBezTo>
                  <a:pt x="1117580" y="1106097"/>
                  <a:pt x="1408909" y="959110"/>
                  <a:pt x="1639210" y="826101"/>
                </a:cubicBezTo>
                <a:cubicBezTo>
                  <a:pt x="1869511" y="693092"/>
                  <a:pt x="2073794" y="563477"/>
                  <a:pt x="2265496" y="425794"/>
                </a:cubicBezTo>
                <a:cubicBezTo>
                  <a:pt x="2457198" y="288111"/>
                  <a:pt x="2709822" y="51872"/>
                  <a:pt x="2789421" y="0"/>
                </a:cubicBezTo>
              </a:path>
            </a:pathLst>
          </a:cu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415726" y="6193624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947207" y="6211747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857248" y="6225858"/>
            <a:ext cx="0" cy="27456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1"/>
          <p:cNvSpPr txBox="1">
            <a:spLocks/>
          </p:cNvSpPr>
          <p:nvPr/>
        </p:nvSpPr>
        <p:spPr>
          <a:xfrm>
            <a:off x="1524001" y="2249422"/>
            <a:ext cx="7504199" cy="608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Adding up over all challenges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from 1 to n: 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  <a:p>
            <a:pPr marL="0" indent="0">
              <a:buClrTx/>
              <a:buNone/>
            </a:pPr>
            <a:endParaRPr lang="en-US" sz="2800" baseline="-25000" dirty="0">
              <a:solidFill>
                <a:prstClr val="black"/>
              </a:solidFill>
              <a:latin typeface="Calibri"/>
            </a:endParaRPr>
          </a:p>
          <a:p>
            <a:pPr marL="0" indent="0">
              <a:buClrTx/>
              <a:buNone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56" name="Content Placeholder 1"/>
          <p:cNvSpPr txBox="1">
            <a:spLocks/>
          </p:cNvSpPr>
          <p:nvPr/>
        </p:nvSpPr>
        <p:spPr>
          <a:xfrm>
            <a:off x="1511760" y="2767342"/>
            <a:ext cx="9653863" cy="756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½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nw (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Symbol"/>
              </a:rPr>
              <a:t>ln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 (t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  <a:sym typeface="Symbol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+t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) –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Symbol"/>
              </a:rPr>
              <a:t>ln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 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 +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Symbol"/>
              </a:rPr>
              <a:t>ln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 (t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+t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  <a:sym typeface="Symbol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) –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Symbol"/>
              </a:rPr>
              <a:t>ln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 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  <a:sym typeface="Symbol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+ </a:t>
            </a:r>
            <a:r>
              <a:rPr lang="is-IS" sz="2800" dirty="0">
                <a:solidFill>
                  <a:prstClr val="black"/>
                </a:solidFill>
                <a:latin typeface="Calibri"/>
                <a:sym typeface="Symbol"/>
              </a:rPr>
              <a:t>… +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Symbol"/>
              </a:rPr>
              <a:t>ln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 (t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  <a:sym typeface="Symbol"/>
              </a:rPr>
              <a:t>n-1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  <a:sym typeface="Symbol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) –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Symbol"/>
              </a:rPr>
              <a:t>ln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  <a:sym typeface="Symbol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)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0" indent="0">
              <a:buClrTx/>
              <a:buNone/>
            </a:pP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Content Placeholder 1"/>
          <p:cNvSpPr txBox="1">
            <a:spLocks/>
          </p:cNvSpPr>
          <p:nvPr/>
        </p:nvSpPr>
        <p:spPr>
          <a:xfrm>
            <a:off x="3749824" y="3213398"/>
            <a:ext cx="2321055" cy="756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 ½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nw (n </a:t>
            </a:r>
            <a:r>
              <a:rPr lang="en-US" sz="2800" dirty="0" err="1">
                <a:solidFill>
                  <a:prstClr val="black"/>
                </a:solidFill>
                <a:latin typeface="Calibri"/>
                <a:sym typeface="Symbol"/>
              </a:rPr>
              <a:t>ln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 2)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0" indent="0">
              <a:buClrTx/>
              <a:buNone/>
            </a:pPr>
            <a:endParaRPr lang="en-US" sz="2800" baseline="-25000" dirty="0">
              <a:solidFill>
                <a:prstClr val="black"/>
              </a:solidFill>
              <a:latin typeface="Calibri"/>
            </a:endParaRPr>
          </a:p>
          <a:p>
            <a:pPr marL="0" indent="0">
              <a:buClrTx/>
              <a:buNone/>
            </a:pPr>
            <a:endParaRPr lang="en-US" sz="2800" baseline="-25000" dirty="0">
              <a:solidFill>
                <a:prstClr val="black"/>
              </a:solidFill>
              <a:latin typeface="Calibri"/>
            </a:endParaRPr>
          </a:p>
          <a:p>
            <a:pPr marL="0" indent="0">
              <a:buClrTx/>
              <a:buNone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5876053" y="3197509"/>
            <a:ext cx="2321055" cy="756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  <a:sym typeface="Symbol"/>
              </a:rPr>
              <a:t> (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2800" baseline="30000" dirty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w)</a:t>
            </a:r>
          </a:p>
          <a:p>
            <a:pPr marL="0" indent="0">
              <a:buClrTx/>
              <a:buNone/>
            </a:pPr>
            <a:endParaRPr lang="en-US" sz="2800" baseline="-25000" dirty="0">
              <a:solidFill>
                <a:srgbClr val="0000FF"/>
              </a:solidFill>
              <a:latin typeface="Calibri"/>
            </a:endParaRPr>
          </a:p>
          <a:p>
            <a:pPr marL="0" indent="0">
              <a:buClrTx/>
              <a:buNone/>
            </a:pPr>
            <a:endParaRPr lang="en-US" sz="2800" baseline="-25000" dirty="0">
              <a:solidFill>
                <a:srgbClr val="0000FF"/>
              </a:solidFill>
              <a:latin typeface="Calibri"/>
            </a:endParaRPr>
          </a:p>
          <a:p>
            <a:pPr marL="0" indent="0">
              <a:buClrTx/>
              <a:buNone/>
            </a:pPr>
            <a:endParaRPr lang="en-US" sz="2800" dirty="0">
              <a:solidFill>
                <a:srgbClr val="0000FF"/>
              </a:solidFill>
              <a:latin typeface="Calibri"/>
            </a:endParaRPr>
          </a:p>
          <a:p>
            <a:pPr marL="0" indent="0">
              <a:buClrTx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 </a:t>
            </a:r>
            <a:endParaRPr lang="en-US" dirty="0">
              <a:solidFill>
                <a:srgbClr val="0000FF"/>
              </a:solidFill>
              <a:latin typeface="Calibri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5" grpId="0"/>
      <p:bldP spid="56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sp>
        <p:nvSpPr>
          <p:cNvPr id="5" name="object 2"/>
          <p:cNvSpPr/>
          <p:nvPr/>
        </p:nvSpPr>
        <p:spPr>
          <a:xfrm>
            <a:off x="1927835" y="1285864"/>
            <a:ext cx="8346746" cy="469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3"/>
          <p:cNvSpPr txBox="1"/>
          <p:nvPr/>
        </p:nvSpPr>
        <p:spPr>
          <a:xfrm>
            <a:off x="2072032" y="366222"/>
            <a:ext cx="8275892" cy="4596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indent="958977"/>
            <a:r>
              <a:rPr sz="3600" spc="-50" dirty="0">
                <a:solidFill>
                  <a:srgbClr val="262686"/>
                </a:solidFill>
                <a:latin typeface="Tahoma"/>
                <a:cs typeface="Tahoma"/>
              </a:rPr>
              <a:t>Mining </a:t>
            </a:r>
            <a:r>
              <a:rPr sz="3600" spc="-23" dirty="0">
                <a:solidFill>
                  <a:srgbClr val="262686"/>
                </a:solidFill>
                <a:latin typeface="Tahoma"/>
                <a:cs typeface="Tahoma"/>
              </a:rPr>
              <a:t>Bitcoin </a:t>
            </a:r>
            <a:r>
              <a:rPr sz="3600" spc="-63" dirty="0">
                <a:solidFill>
                  <a:srgbClr val="262686"/>
                </a:solidFill>
                <a:latin typeface="Tahoma"/>
                <a:cs typeface="Tahoma"/>
              </a:rPr>
              <a:t>(Proofs </a:t>
            </a:r>
            <a:r>
              <a:rPr sz="3600" spc="-126" dirty="0">
                <a:solidFill>
                  <a:srgbClr val="262686"/>
                </a:solidFill>
                <a:latin typeface="Tahoma"/>
                <a:cs typeface="Tahoma"/>
              </a:rPr>
              <a:t>of</a:t>
            </a:r>
            <a:r>
              <a:rPr sz="3600" spc="266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3600" spc="-99" dirty="0">
                <a:solidFill>
                  <a:srgbClr val="262686"/>
                </a:solidFill>
                <a:latin typeface="Tahoma"/>
                <a:cs typeface="Tahoma"/>
              </a:rPr>
              <a:t>Work)</a:t>
            </a:r>
            <a:endParaRPr sz="3600" dirty="0">
              <a:latin typeface="Tahoma"/>
              <a:cs typeface="Tahoma"/>
            </a:endParaRPr>
          </a:p>
          <a:p>
            <a:pPr>
              <a:spcBef>
                <a:spcPts val="5"/>
              </a:spcBef>
            </a:pPr>
            <a:endParaRPr sz="3645" dirty="0">
              <a:latin typeface="Times New Roman"/>
              <a:cs typeface="Times New Roman"/>
            </a:endParaRPr>
          </a:p>
          <a:p>
            <a:pPr marL="329756" marR="4572" indent="-318897">
              <a:lnSpc>
                <a:spcPct val="104600"/>
              </a:lnSpc>
              <a:tabLst>
                <a:tab pos="2469452" algn="l"/>
              </a:tabLst>
            </a:pPr>
            <a:r>
              <a:rPr sz="3600" b="1" spc="-149" dirty="0">
                <a:solidFill>
                  <a:srgbClr val="00FF00"/>
                </a:solidFill>
                <a:latin typeface="Arial"/>
                <a:cs typeface="Arial"/>
              </a:rPr>
              <a:t>Ecological:	</a:t>
            </a:r>
            <a:r>
              <a:rPr sz="3600" b="1" spc="-140" dirty="0">
                <a:solidFill>
                  <a:srgbClr val="00FF00"/>
                </a:solidFill>
                <a:latin typeface="Arial"/>
                <a:cs typeface="Arial"/>
              </a:rPr>
              <a:t>Massive  </a:t>
            </a:r>
            <a:r>
              <a:rPr sz="3600" b="1" spc="-158" dirty="0">
                <a:solidFill>
                  <a:srgbClr val="00FF00"/>
                </a:solidFill>
                <a:latin typeface="Arial"/>
                <a:cs typeface="Arial"/>
              </a:rPr>
              <a:t>energy</a:t>
            </a:r>
            <a:r>
              <a:rPr sz="3600" b="1" spc="-126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401" dirty="0">
                <a:solidFill>
                  <a:srgbClr val="00FF00"/>
                </a:solidFill>
                <a:latin typeface="Arial"/>
                <a:cs typeface="Arial"/>
              </a:rPr>
              <a:t>&amp;</a:t>
            </a:r>
            <a:r>
              <a:rPr sz="3600" b="1" spc="302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162" dirty="0">
                <a:solidFill>
                  <a:srgbClr val="00FF00"/>
                </a:solidFill>
                <a:latin typeface="Arial"/>
                <a:cs typeface="Arial"/>
              </a:rPr>
              <a:t>hardware </a:t>
            </a:r>
            <a:r>
              <a:rPr sz="3600" b="1" spc="-63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103" dirty="0">
                <a:solidFill>
                  <a:srgbClr val="00FF00"/>
                </a:solidFill>
                <a:latin typeface="Arial"/>
                <a:cs typeface="Arial"/>
              </a:rPr>
              <a:t>waste.</a:t>
            </a:r>
            <a:endParaRPr sz="3600" dirty="0">
              <a:latin typeface="Arial"/>
              <a:cs typeface="Arial"/>
            </a:endParaRPr>
          </a:p>
          <a:p>
            <a:pPr marL="11430">
              <a:spcBef>
                <a:spcPts val="198"/>
              </a:spcBef>
              <a:tabLst>
                <a:tab pos="2755773" algn="l"/>
              </a:tabLst>
            </a:pPr>
            <a:r>
              <a:rPr sz="3600" b="1" spc="-144" dirty="0">
                <a:solidFill>
                  <a:srgbClr val="00FF00"/>
                </a:solidFill>
                <a:latin typeface="Arial"/>
                <a:cs typeface="Arial"/>
              </a:rPr>
              <a:t>Economical:	</a:t>
            </a:r>
            <a:r>
              <a:rPr sz="3600" b="1" spc="-167" dirty="0">
                <a:solidFill>
                  <a:srgbClr val="00FF00"/>
                </a:solidFill>
                <a:latin typeface="Arial"/>
                <a:cs typeface="Arial"/>
              </a:rPr>
              <a:t>Requires  </a:t>
            </a:r>
            <a:r>
              <a:rPr sz="3600" b="1" spc="-162" dirty="0">
                <a:solidFill>
                  <a:srgbClr val="00FF00"/>
                </a:solidFill>
                <a:latin typeface="Arial"/>
                <a:cs typeface="Arial"/>
              </a:rPr>
              <a:t>high  </a:t>
            </a:r>
            <a:r>
              <a:rPr sz="3600" b="1" spc="-198" dirty="0">
                <a:solidFill>
                  <a:srgbClr val="00FF00"/>
                </a:solidFill>
                <a:latin typeface="Arial"/>
                <a:cs typeface="Arial"/>
              </a:rPr>
              <a:t>rewards</a:t>
            </a:r>
            <a:r>
              <a:rPr sz="3600" b="1" spc="-428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spc="495" dirty="0">
                <a:solidFill>
                  <a:srgbClr val="00FF00"/>
                </a:solidFill>
                <a:latin typeface="Cambria"/>
                <a:cs typeface="Cambria"/>
              </a:rPr>
              <a:t>⇒</a:t>
            </a:r>
            <a:endParaRPr sz="3600" dirty="0">
              <a:latin typeface="Cambria"/>
              <a:cs typeface="Cambria"/>
            </a:endParaRPr>
          </a:p>
          <a:p>
            <a:pPr marL="329756">
              <a:spcBef>
                <a:spcPts val="198"/>
              </a:spcBef>
            </a:pPr>
            <a:r>
              <a:rPr sz="3600" b="1" spc="-72" dirty="0">
                <a:solidFill>
                  <a:srgbClr val="00FF00"/>
                </a:solidFill>
                <a:latin typeface="Arial"/>
                <a:cs typeface="Arial"/>
              </a:rPr>
              <a:t>inflation </a:t>
            </a:r>
            <a:r>
              <a:rPr sz="3600" b="1" spc="27" dirty="0">
                <a:solidFill>
                  <a:srgbClr val="00FF00"/>
                </a:solidFill>
                <a:latin typeface="Arial"/>
                <a:cs typeface="Arial"/>
              </a:rPr>
              <a:t>and/or </a:t>
            </a:r>
            <a:r>
              <a:rPr sz="3600" b="1" spc="-162" dirty="0">
                <a:solidFill>
                  <a:srgbClr val="00FF00"/>
                </a:solidFill>
                <a:latin typeface="Arial"/>
                <a:cs typeface="Arial"/>
              </a:rPr>
              <a:t>high  </a:t>
            </a:r>
            <a:r>
              <a:rPr sz="3600" b="1" spc="-99" dirty="0">
                <a:solidFill>
                  <a:srgbClr val="00FF00"/>
                </a:solidFill>
                <a:latin typeface="Arial"/>
                <a:cs typeface="Arial"/>
              </a:rPr>
              <a:t>transaction</a:t>
            </a:r>
            <a:r>
              <a:rPr sz="3600" b="1" spc="396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135" dirty="0">
                <a:solidFill>
                  <a:srgbClr val="00FF00"/>
                </a:solidFill>
                <a:latin typeface="Arial"/>
                <a:cs typeface="Arial"/>
              </a:rPr>
              <a:t>fees.</a:t>
            </a:r>
            <a:endParaRPr sz="3600" dirty="0">
              <a:latin typeface="Arial"/>
              <a:cs typeface="Arial"/>
            </a:endParaRPr>
          </a:p>
          <a:p>
            <a:pPr marL="11430">
              <a:spcBef>
                <a:spcPts val="198"/>
              </a:spcBef>
              <a:tabLst>
                <a:tab pos="2062544" algn="l"/>
                <a:tab pos="3114675" algn="l"/>
              </a:tabLst>
            </a:pPr>
            <a:r>
              <a:rPr sz="3600" b="1" spc="-117" dirty="0">
                <a:solidFill>
                  <a:srgbClr val="00FF00"/>
                </a:solidFill>
                <a:latin typeface="Arial"/>
                <a:cs typeface="Arial"/>
              </a:rPr>
              <a:t>Security:	</a:t>
            </a:r>
            <a:r>
              <a:rPr sz="3600" b="1" spc="-23" dirty="0">
                <a:solidFill>
                  <a:srgbClr val="00FF00"/>
                </a:solidFill>
                <a:latin typeface="Arial"/>
                <a:cs typeface="Arial"/>
              </a:rPr>
              <a:t>E.g.	</a:t>
            </a:r>
            <a:r>
              <a:rPr sz="3600" b="1" spc="-180" dirty="0">
                <a:solidFill>
                  <a:srgbClr val="00FF00"/>
                </a:solidFill>
                <a:latin typeface="Arial"/>
                <a:cs typeface="Arial"/>
              </a:rPr>
              <a:t>buy  </a:t>
            </a:r>
            <a:r>
              <a:rPr sz="3600" b="1" spc="-158" dirty="0">
                <a:solidFill>
                  <a:srgbClr val="00FF00"/>
                </a:solidFill>
                <a:latin typeface="Arial"/>
                <a:cs typeface="Arial"/>
              </a:rPr>
              <a:t>old  </a:t>
            </a:r>
            <a:r>
              <a:rPr sz="3600" b="1" spc="-99" dirty="0">
                <a:solidFill>
                  <a:srgbClr val="00FF00"/>
                </a:solidFill>
                <a:latin typeface="Arial"/>
                <a:cs typeface="Arial"/>
              </a:rPr>
              <a:t>ASICs </a:t>
            </a:r>
            <a:r>
              <a:rPr sz="3600" b="1" spc="-122" dirty="0">
                <a:solidFill>
                  <a:srgbClr val="00FF00"/>
                </a:solidFill>
                <a:latin typeface="Arial"/>
                <a:cs typeface="Arial"/>
              </a:rPr>
              <a:t>for</a:t>
            </a:r>
            <a:r>
              <a:rPr sz="3600" b="1" spc="9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spc="-243" dirty="0">
                <a:solidFill>
                  <a:srgbClr val="00FF00"/>
                </a:solidFill>
                <a:latin typeface="Arial"/>
                <a:cs typeface="Arial"/>
              </a:rPr>
              <a:t>51%</a:t>
            </a:r>
            <a:endParaRPr sz="3600" dirty="0">
              <a:latin typeface="Arial"/>
              <a:cs typeface="Arial"/>
            </a:endParaRPr>
          </a:p>
          <a:p>
            <a:pPr marL="329756">
              <a:spcBef>
                <a:spcPts val="198"/>
              </a:spcBef>
            </a:pPr>
            <a:r>
              <a:rPr sz="3600" b="1" spc="9" dirty="0">
                <a:solidFill>
                  <a:srgbClr val="00FF00"/>
                </a:solidFill>
                <a:latin typeface="Arial"/>
                <a:cs typeface="Arial"/>
              </a:rPr>
              <a:t>attack.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00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535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Proof of Work</a:t>
            </a:r>
          </a:p>
          <a:p>
            <a:pPr lvl="1"/>
            <a:r>
              <a:rPr lang="en-US" dirty="0" smtClean="0"/>
              <a:t>Energy Intensive</a:t>
            </a:r>
          </a:p>
          <a:p>
            <a:pPr lvl="1"/>
            <a:r>
              <a:rPr lang="en-US" dirty="0" smtClean="0"/>
              <a:t>Non-Egalitarian</a:t>
            </a:r>
          </a:p>
          <a:p>
            <a:pPr lvl="2"/>
            <a:r>
              <a:rPr lang="en-US" dirty="0" smtClean="0"/>
              <a:t>Original Vision for Bitcoin: anyone can mine with idle cycles on PC</a:t>
            </a:r>
          </a:p>
          <a:p>
            <a:r>
              <a:rPr lang="en-US" dirty="0" smtClean="0"/>
              <a:t>Alternatives:</a:t>
            </a:r>
          </a:p>
          <a:p>
            <a:pPr lvl="1"/>
            <a:r>
              <a:rPr lang="en-US" dirty="0" smtClean="0"/>
              <a:t>Proof of Stake (Democratic?)</a:t>
            </a:r>
          </a:p>
          <a:p>
            <a:pPr lvl="1"/>
            <a:r>
              <a:rPr lang="en-US" dirty="0" smtClean="0"/>
              <a:t>Proof of Space</a:t>
            </a:r>
            <a:endParaRPr lang="en-US" dirty="0"/>
          </a:p>
          <a:p>
            <a:r>
              <a:rPr lang="en-US" dirty="0" smtClean="0"/>
              <a:t>Proof of Space Applications: </a:t>
            </a:r>
          </a:p>
          <a:p>
            <a:pPr lvl="1"/>
            <a:r>
              <a:rPr lang="en-US" dirty="0" smtClean="0"/>
              <a:t>Distributed Consensus</a:t>
            </a:r>
          </a:p>
          <a:p>
            <a:pPr lvl="1"/>
            <a:r>
              <a:rPr lang="en-US" dirty="0" smtClean="0"/>
              <a:t>Proofs of (Replicated Storage)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The Environmental Impacts of Cryptocurrency Mining Expl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58" y="2828154"/>
            <a:ext cx="4804127" cy="36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coin's Impacts on Climate and the Environment - Climate Week NY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58" y="136908"/>
            <a:ext cx="5205046" cy="27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5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Ingredient #2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" y="2971799"/>
                <a:ext cx="11544344" cy="32051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[NEW]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-extremely depth robust </a:t>
                </a:r>
                <a:r>
                  <a:rPr lang="en-US" dirty="0" smtClean="0"/>
                  <a:t>DAG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 smtClean="0"/>
                  <a:t>with indegree O(log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/>
                  <a:t>n</a:t>
                </a:r>
                <a:r>
                  <a:rPr lang="en-US" dirty="0" smtClean="0"/>
                  <a:t>)) </a:t>
                </a:r>
              </a:p>
              <a:p>
                <a:pPr lvl="1"/>
                <a:r>
                  <a:rPr lang="en-US" dirty="0" smtClean="0"/>
                  <a:t>Construction: similar to [EGS75]</a:t>
                </a:r>
              </a:p>
              <a:p>
                <a:pPr lvl="1"/>
                <a:r>
                  <a:rPr lang="en-US" dirty="0" smtClean="0"/>
                  <a:t>Many technical details to work out (see paper)</a:t>
                </a:r>
              </a:p>
              <a:p>
                <a:pPr marL="50800" indent="0">
                  <a:buNone/>
                </a:pPr>
                <a:r>
                  <a:rPr lang="en-US" b="1" dirty="0" smtClean="0"/>
                  <a:t>Useful Observation: </a:t>
                </a:r>
                <a:r>
                  <a:rPr lang="en-US" i="1" dirty="0" smtClean="0"/>
                  <a:t>Any</a:t>
                </a:r>
                <a:r>
                  <a:rPr lang="en-US" dirty="0" smtClean="0"/>
                  <a:t> subgraph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must contain a path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5080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Otherwise DAG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 smtClean="0"/>
                  <a:t> is 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en-US" dirty="0" smtClean="0"/>
                  <a:t>-depth robust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dirty="0" smtClean="0"/>
                  <a:t>Contradiction,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-extremely depth </a:t>
                </a:r>
                <a:r>
                  <a:rPr lang="en-US" dirty="0" smtClean="0"/>
                  <a:t>robust and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2971799"/>
                <a:ext cx="11544344" cy="3205163"/>
              </a:xfrm>
              <a:blipFill>
                <a:blip r:embed="rId2"/>
                <a:stretch>
                  <a:fillRect l="-950" t="-4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11163344" cy="130324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56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  <a:r>
                  <a:rPr lang="en-US" dirty="0" smtClean="0"/>
                  <a:t> A DAG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-extremely depth </a:t>
                </a:r>
                <a:r>
                  <a:rPr lang="en-US" dirty="0" smtClean="0"/>
                  <a:t>robust if it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)-depth-robust </a:t>
                </a:r>
                <a:r>
                  <a:rPr lang="en-US" i="1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blipFill>
                <a:blip r:embed="rId3"/>
                <a:stretch>
                  <a:fillRect l="-1159" b="-292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2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an (Extreme) Pebbling Game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5231"/>
                <a:ext cx="10515600" cy="301173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G be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-extremely depth </a:t>
                </a:r>
                <a:r>
                  <a:rPr lang="en-US" dirty="0" smtClean="0"/>
                  <a:t>robust graph with 4N nodes.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You can place S pebbles on the graph (anywhere)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Challenger asks you to place a pebble on node 3N + c for a random challenge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fast can you respond to the challenge (in expectation)?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5231"/>
                <a:ext cx="10515600" cy="3011732"/>
              </a:xfrm>
              <a:blipFill>
                <a:blip r:embed="rId2"/>
                <a:stretch>
                  <a:fillRect l="-928" t="-4656" b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11163344" cy="130324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5600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  <a:r>
                  <a:rPr lang="en-US" dirty="0" smtClean="0"/>
                  <a:t> A DAG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-extremely depth </a:t>
                </a:r>
                <a:r>
                  <a:rPr lang="en-US" dirty="0" smtClean="0"/>
                  <a:t>robust if it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)-depth-robust </a:t>
                </a:r>
                <a:r>
                  <a:rPr lang="en-US" i="1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blipFill>
                <a:blip r:embed="rId3"/>
                <a:stretch>
                  <a:fillRect l="-1159" b="-292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09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8960" y="1150920"/>
            <a:ext cx="83718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Scrypt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is maximally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memory-hard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>
          <a:xfrm>
            <a:off x="1776328" y="4094869"/>
            <a:ext cx="1707920" cy="60055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/>
              </a:rPr>
              <a:t>IST Austria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>
          <a:xfrm>
            <a:off x="1485450" y="3123452"/>
            <a:ext cx="2285999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Calibri"/>
              </a:rPr>
              <a:t>Joël</a:t>
            </a:r>
            <a:r>
              <a:rPr lang="en-US" altLang="en-US" sz="2800" dirty="0">
                <a:solidFill>
                  <a:srgbClr val="000000"/>
                </a:solidFill>
                <a:latin typeface="Calibri"/>
              </a:rPr>
              <a:t> </a:t>
            </a:r>
            <a:br>
              <a:rPr lang="en-US" altLang="en-US" sz="2800" dirty="0">
                <a:solidFill>
                  <a:srgbClr val="000000"/>
                </a:solidFill>
                <a:latin typeface="Calibri"/>
              </a:rPr>
            </a:br>
            <a:r>
              <a:rPr lang="en-US" altLang="en-US" sz="2800" dirty="0">
                <a:solidFill>
                  <a:srgbClr val="000000"/>
                </a:solidFill>
                <a:latin typeface="Calibri"/>
              </a:rPr>
              <a:t>Alwen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>
          <a:xfrm>
            <a:off x="2909163" y="4094868"/>
            <a:ext cx="2400240" cy="40109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/>
              </a:rPr>
              <a:t>UCSB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>
          <a:xfrm>
            <a:off x="6303794" y="4094869"/>
            <a:ext cx="3028720" cy="61691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/>
              </a:rPr>
              <a:t>Boston U. 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>
          <a:xfrm>
            <a:off x="3220643" y="3123452"/>
            <a:ext cx="1850514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Calibri"/>
              </a:rPr>
              <a:t>Binyi</a:t>
            </a:r>
            <a:r>
              <a:rPr lang="en-US" altLang="en-US" sz="2800" dirty="0">
                <a:solidFill>
                  <a:srgbClr val="000000"/>
                </a:solidFill>
                <a:latin typeface="Calibri"/>
              </a:rPr>
              <a:t> </a:t>
            </a:r>
            <a:br>
              <a:rPr lang="en-US" altLang="en-US" sz="2800" dirty="0">
                <a:solidFill>
                  <a:srgbClr val="000000"/>
                </a:solidFill>
                <a:latin typeface="Calibri"/>
              </a:rPr>
            </a:br>
            <a:r>
              <a:rPr lang="en-US" altLang="en-US" sz="2800" dirty="0">
                <a:solidFill>
                  <a:srgbClr val="000000"/>
                </a:solidFill>
                <a:latin typeface="Calibri"/>
              </a:rPr>
              <a:t>Chen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>
          <a:xfrm>
            <a:off x="5057165" y="3123452"/>
            <a:ext cx="1873554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/>
              </a:rPr>
              <a:t>Krzysztof</a:t>
            </a:r>
            <a:br>
              <a:rPr lang="en-US" altLang="en-US" sz="2800" dirty="0">
                <a:solidFill>
                  <a:srgbClr val="000000"/>
                </a:solidFill>
                <a:latin typeface="Calibri"/>
              </a:rPr>
            </a:br>
            <a:r>
              <a:rPr lang="en-US" altLang="en-US" sz="2800" dirty="0" err="1">
                <a:solidFill>
                  <a:srgbClr val="000000"/>
                </a:solidFill>
                <a:latin typeface="Calibri"/>
              </a:rPr>
              <a:t>Pietrzak</a:t>
            </a:r>
            <a:endParaRPr lang="en-US" altLang="en-US" sz="2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>
          <a:xfrm>
            <a:off x="6995285" y="3123452"/>
            <a:ext cx="1730910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/>
              </a:rPr>
              <a:t>Leonid</a:t>
            </a:r>
            <a:br>
              <a:rPr lang="en-US" altLang="en-US" sz="2800" dirty="0">
                <a:solidFill>
                  <a:srgbClr val="000000"/>
                </a:solidFill>
                <a:latin typeface="Calibri"/>
              </a:rPr>
            </a:br>
            <a:r>
              <a:rPr lang="en-US" altLang="en-US" sz="2800" dirty="0">
                <a:solidFill>
                  <a:srgbClr val="000000"/>
                </a:solidFill>
                <a:latin typeface="Calibri"/>
              </a:rPr>
              <a:t>Reyzin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>
          <a:xfrm>
            <a:off x="5084250" y="4094869"/>
            <a:ext cx="1707920" cy="60055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/>
              </a:rPr>
              <a:t>IST Austria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>
          <a:xfrm>
            <a:off x="7122869" y="4395146"/>
            <a:ext cx="1707920" cy="60055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/>
              </a:rPr>
              <a:t>(work done at</a:t>
            </a:r>
            <a:br>
              <a:rPr lang="en-US" altLang="en-US" sz="1800" dirty="0">
                <a:solidFill>
                  <a:srgbClr val="000000"/>
                </a:solidFill>
                <a:latin typeface="Calibri"/>
              </a:rPr>
            </a:br>
            <a:r>
              <a:rPr lang="en-US" altLang="en-US" sz="1800" dirty="0">
                <a:solidFill>
                  <a:srgbClr val="000000"/>
                </a:solidFill>
                <a:latin typeface="Calibri"/>
              </a:rPr>
              <a:t>IST Austria)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>
          <a:xfrm>
            <a:off x="8659831" y="3123452"/>
            <a:ext cx="1954875" cy="80219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/>
              </a:rPr>
              <a:t>Stefano</a:t>
            </a:r>
            <a:br>
              <a:rPr lang="en-US" altLang="en-US" sz="2800" dirty="0">
                <a:solidFill>
                  <a:srgbClr val="000000"/>
                </a:solidFill>
                <a:latin typeface="Calibri"/>
              </a:rPr>
            </a:br>
            <a:r>
              <a:rPr lang="en-US" altLang="en-US" sz="2800" dirty="0" err="1">
                <a:solidFill>
                  <a:srgbClr val="000000"/>
                </a:solidFill>
                <a:latin typeface="Calibri"/>
              </a:rPr>
              <a:t>Tessaro</a:t>
            </a:r>
            <a:endParaRPr lang="en-US" altLang="en-US" sz="2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>
          <a:xfrm>
            <a:off x="8803849" y="4094868"/>
            <a:ext cx="1655722" cy="40109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/>
              </a:rPr>
              <a:t>UCSB</a:t>
            </a:r>
          </a:p>
        </p:txBody>
      </p:sp>
    </p:spTree>
    <p:extLst>
      <p:ext uri="{BB962C8B-B14F-4D97-AF65-F5344CB8AC3E}">
        <p14:creationId xmlns:p14="http://schemas.microsoft.com/office/powerpoint/2010/main" val="146265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a (Pebbling) Game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5231"/>
                <a:ext cx="10515600" cy="301173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Observation 1:</a:t>
                </a:r>
                <a:r>
                  <a:rPr lang="en-US" dirty="0" smtClean="0"/>
                  <a:t> there is a directed path P of length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Observation 2: </a:t>
                </a:r>
                <a:r>
                  <a:rPr lang="en-US" dirty="0" smtClean="0"/>
                  <a:t>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nodes in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have depth at least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(assume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Observation 3: </a:t>
                </a:r>
                <a:r>
                  <a:rPr lang="en-US" dirty="0" smtClean="0"/>
                  <a:t>With probability at least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we will take N rounds to respond to the challenge.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5231"/>
                <a:ext cx="10515600" cy="3011732"/>
              </a:xfrm>
              <a:blipFill>
                <a:blip r:embed="rId2"/>
                <a:stretch>
                  <a:fillRect l="-1043" t="-4049" r="-40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11163344" cy="130324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5600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  <a:r>
                  <a:rPr lang="en-US" dirty="0" smtClean="0"/>
                  <a:t> A DAG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-extremely depth </a:t>
                </a:r>
                <a:r>
                  <a:rPr lang="en-US" dirty="0" smtClean="0"/>
                  <a:t>robust if it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)-depth-robust </a:t>
                </a:r>
                <a:r>
                  <a:rPr lang="en-US" i="1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blipFill>
                <a:blip r:embed="rId3"/>
                <a:stretch>
                  <a:fillRect l="-1159" b="-292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33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Non-Pebbling Game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90755"/>
                <a:ext cx="10515600" cy="373072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3800" dirty="0" smtClean="0"/>
                  <a:t>Let G be a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800" dirty="0"/>
                  <a:t>-extremely depth </a:t>
                </a:r>
                <a:r>
                  <a:rPr lang="en-US" sz="3800" dirty="0" smtClean="0"/>
                  <a:t>robust graph with 4N nodes. </a:t>
                </a:r>
              </a:p>
              <a:p>
                <a:pPr marL="0" indent="0">
                  <a:buNone/>
                </a:pPr>
                <a:endParaRPr lang="en-US" sz="3800" dirty="0" smtClean="0"/>
              </a:p>
              <a:p>
                <a:pPr marL="0" indent="0">
                  <a:buNone/>
                </a:pPr>
                <a:r>
                  <a:rPr lang="en-US" sz="3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800" dirty="0"/>
                  <a:t> denote the labels of the graph G using random oracle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sz="3800" dirty="0"/>
                  <a:t>  </a:t>
                </a:r>
                <a:endParaRPr lang="en-US" sz="3800" dirty="0" smtClean="0"/>
              </a:p>
              <a:p>
                <a:pPr marL="0" indent="0">
                  <a:buNone/>
                </a:pPr>
                <a:r>
                  <a:rPr lang="en-US" sz="3800" dirty="0" smtClean="0"/>
                  <a:t>e.g.,</a:t>
                </a:r>
                <a:r>
                  <a:rPr lang="en-US" sz="3800" dirty="0"/>
                  <a:t> </a:t>
                </a:r>
                <a:r>
                  <a:rPr lang="en-US" sz="3800" dirty="0" smtClean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parents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 then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𝐿𝑢</m:t>
                    </m:r>
                    <m:r>
                      <a:rPr lang="en-US" sz="3800" b="0" i="1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800" b="0" i="1" baseline="-2500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800" dirty="0" err="1"/>
              </a:p>
              <a:p>
                <a:pPr marL="0" indent="0">
                  <a:buNone/>
                </a:pPr>
                <a:r>
                  <a:rPr lang="en-US" sz="3800" dirty="0" smtClean="0"/>
                  <a:t> </a:t>
                </a:r>
                <a:endParaRPr lang="en-US" sz="3800" dirty="0"/>
              </a:p>
              <a:p>
                <a:pPr marL="0" indent="0">
                  <a:buNone/>
                </a:pPr>
                <a:r>
                  <a:rPr lang="en-US" sz="3800" dirty="0" smtClean="0"/>
                  <a:t>You can store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800" dirty="0" smtClean="0"/>
                  <a:t> bits in memory</a:t>
                </a:r>
              </a:p>
              <a:p>
                <a:pPr marL="0" indent="0">
                  <a:buNone/>
                </a:pPr>
                <a:endParaRPr lang="en-US" sz="3800" dirty="0" smtClean="0"/>
              </a:p>
              <a:p>
                <a:pPr marL="0" indent="0">
                  <a:buNone/>
                </a:pPr>
                <a:r>
                  <a:rPr lang="en-US" sz="3800" dirty="0" smtClean="0"/>
                  <a:t>Challenger picks </a:t>
                </a:r>
                <a:r>
                  <a:rPr lang="en-US" sz="3800" dirty="0"/>
                  <a:t>a random challenge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800" dirty="0" smtClean="0"/>
                  <a:t> and asks you for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800" dirty="0" smtClean="0"/>
                  <a:t> for.</a:t>
                </a:r>
              </a:p>
              <a:p>
                <a:pPr marL="0" indent="0">
                  <a:buNone/>
                </a:pPr>
                <a:endParaRPr lang="en-US" sz="3800" dirty="0"/>
              </a:p>
              <a:p>
                <a:pPr marL="0" indent="0">
                  <a:buNone/>
                </a:pPr>
                <a:r>
                  <a:rPr lang="en-US" sz="3800" dirty="0" smtClean="0"/>
                  <a:t>How fast can you respond to the challenge (in expectation)?</a:t>
                </a:r>
                <a:endParaRPr lang="en-US" sz="3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90755"/>
                <a:ext cx="10515600" cy="3730720"/>
              </a:xfrm>
              <a:blipFill>
                <a:blip r:embed="rId2"/>
                <a:stretch>
                  <a:fillRect l="-696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11163344" cy="130324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5600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  <a:r>
                  <a:rPr lang="en-US" dirty="0" smtClean="0"/>
                  <a:t> A DAG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-extremely depth </a:t>
                </a:r>
                <a:r>
                  <a:rPr lang="en-US" dirty="0" smtClean="0"/>
                  <a:t>robust if it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)-depth-robust </a:t>
                </a:r>
                <a:r>
                  <a:rPr lang="en-US" i="1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blipFill>
                <a:blip r:embed="rId3"/>
                <a:stretch>
                  <a:fillRect l="-1159" b="-292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696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Non-Pebbling Game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90755"/>
                <a:ext cx="10515600" cy="373072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3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800" dirty="0"/>
                  <a:t> denote the labels of the graph G using random oracle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sz="3800" dirty="0"/>
                  <a:t>  </a:t>
                </a:r>
                <a:endParaRPr lang="en-US" sz="3800" dirty="0" smtClean="0"/>
              </a:p>
              <a:p>
                <a:pPr marL="0" indent="0">
                  <a:buNone/>
                </a:pPr>
                <a:r>
                  <a:rPr lang="en-US" sz="3800" dirty="0" smtClean="0"/>
                  <a:t>e.g.,</a:t>
                </a:r>
                <a:r>
                  <a:rPr lang="en-US" sz="3800" dirty="0"/>
                  <a:t> </a:t>
                </a:r>
                <a:r>
                  <a:rPr lang="en-US" sz="3800" dirty="0" smtClean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parents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 then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800" i="1" baseline="-2500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𝐿𝑢</m:t>
                    </m:r>
                    <m:r>
                      <a:rPr lang="en-US" sz="3800" b="0" i="1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800" b="0" i="1" baseline="-2500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800" dirty="0" err="1"/>
              </a:p>
              <a:p>
                <a:pPr marL="0" indent="0">
                  <a:buNone/>
                </a:pPr>
                <a:r>
                  <a:rPr lang="en-US" sz="3800" dirty="0" smtClean="0"/>
                  <a:t> </a:t>
                </a:r>
                <a:endParaRPr lang="en-US" sz="3800" dirty="0"/>
              </a:p>
              <a:p>
                <a:pPr marL="0" indent="0">
                  <a:buNone/>
                </a:pPr>
                <a:r>
                  <a:rPr lang="en-US" sz="3800" dirty="0" smtClean="0"/>
                  <a:t>You can store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800" dirty="0" smtClean="0"/>
                  <a:t> bits in memory</a:t>
                </a:r>
              </a:p>
              <a:p>
                <a:pPr marL="0" indent="0">
                  <a:buNone/>
                </a:pPr>
                <a:endParaRPr lang="en-US" sz="3800" dirty="0" smtClean="0"/>
              </a:p>
              <a:p>
                <a:pPr marL="0" indent="0">
                  <a:buNone/>
                </a:pPr>
                <a:r>
                  <a:rPr lang="en-US" sz="3800" dirty="0" smtClean="0"/>
                  <a:t>Challenger picks </a:t>
                </a:r>
                <a:r>
                  <a:rPr lang="en-US" sz="3800" dirty="0"/>
                  <a:t>a random challenge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8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800" dirty="0" smtClean="0"/>
                  <a:t> and asks you for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800" dirty="0" smtClean="0"/>
                  <a:t> for.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Extractor Argument: </a:t>
                </a:r>
                <a:r>
                  <a:rPr lang="en-US" dirty="0" smtClean="0"/>
                  <a:t>Can PROM algorithm into an equivalent pebbling strategy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pebbles.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90755"/>
                <a:ext cx="10515600" cy="3730720"/>
              </a:xfrm>
              <a:blipFill>
                <a:blip r:embed="rId2"/>
                <a:stretch>
                  <a:fillRect l="-928" t="-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11163344" cy="1303243"/>
          </a:xfrm>
          <a:prstGeom prst="rect">
            <a:avLst/>
          </a:prstGeom>
          <a:solidFill>
            <a:schemeClr val="accent4">
              <a:alpha val="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5600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Definition:</a:t>
                </a:r>
                <a:r>
                  <a:rPr lang="en-US" dirty="0" smtClean="0"/>
                  <a:t> A DAG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-extremely depth </a:t>
                </a:r>
                <a:r>
                  <a:rPr lang="en-US" dirty="0" smtClean="0"/>
                  <a:t>robust if it is (</a:t>
                </a:r>
                <a:r>
                  <a:rPr lang="en-US" dirty="0" err="1" smtClean="0"/>
                  <a:t>e,d</a:t>
                </a:r>
                <a:r>
                  <a:rPr lang="en-US" dirty="0" smtClean="0"/>
                  <a:t>)-depth-robust </a:t>
                </a:r>
                <a:r>
                  <a:rPr lang="en-US" i="1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57" y="1506536"/>
                <a:ext cx="10515600" cy="939707"/>
              </a:xfrm>
              <a:prstGeom prst="rect">
                <a:avLst/>
              </a:prstGeom>
              <a:blipFill>
                <a:blip r:embed="rId3"/>
                <a:stretch>
                  <a:fillRect l="-1159" b="-292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225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Prover wants to convince verify that s/he has allocated N blocks of space e.g., storing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Cheating prover may try to store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:r>
                  <a:rPr lang="en-US" dirty="0" smtClean="0"/>
                  <a:t>Pebbling Reduction: Cheating prover cannot respond to </a:t>
                </a:r>
              </a:p>
              <a:p>
                <a:r>
                  <a:rPr lang="en-US" dirty="0" smtClean="0"/>
                  <a:t>Verifier can periodically challenge prover for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and the expects response quickly</a:t>
                </a:r>
              </a:p>
              <a:p>
                <a:pPr lvl="1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cheater cannot respond to a random challenge </a:t>
                </a:r>
                <a:r>
                  <a:rPr lang="en-US" u="sng" dirty="0" smtClean="0"/>
                  <a:t>quickly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Multiple Challenges: Amplify probability cheating prover is caught</a:t>
                </a:r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Does the verifier need to store all of the labels too?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8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Prover wants to convince verify that s/he has allocated N blocks of space e.g., storing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Does the verifier need to store all of the labels too?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Prover generates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-Tree commitment to all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and sends root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to the verifier.</a:t>
                </a:r>
                <a:endParaRPr lang="en-US" dirty="0"/>
              </a:p>
              <a:p>
                <a:r>
                  <a:rPr lang="en-US" b="1" dirty="0" smtClean="0"/>
                  <a:t>Problem? </a:t>
                </a:r>
                <a:r>
                  <a:rPr lang="en-US" dirty="0" smtClean="0"/>
                  <a:t>What if the prover commits to the wrong labels e.g., labels that are easy to compress 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80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0721" y="1825625"/>
                <a:ext cx="1088359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30000" dirty="0"/>
                      <m:t>s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b="1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baseline="30000" dirty="0"/>
                      <m:t>s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𝐌𝐓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p>
                        </m:sSup>
                        <m:d>
                          <m:d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𝐌𝐓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p>
                        </m:sSup>
                        <m:d>
                          <m:d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b="1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721" y="1825625"/>
                <a:ext cx="10883591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1025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merkle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57" y="410981"/>
            <a:ext cx="3546079" cy="57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0720" y="3642509"/>
                <a:ext cx="76051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</a:t>
                </a:r>
                <a:r>
                  <a:rPr lang="en-US" sz="2800" dirty="0"/>
                  <a:t>: Let (Gen, </a:t>
                </a:r>
                <a:r>
                  <a:rPr lang="en-US" sz="2800" dirty="0" err="1"/>
                  <a:t>h</a:t>
                </a:r>
                <a:r>
                  <a:rPr lang="en-US" sz="2800" baseline="30000" dirty="0" err="1"/>
                  <a:t>s</a:t>
                </a:r>
                <a:r>
                  <a:rPr lang="en-US" sz="2800" dirty="0"/>
                  <a:t>) be a collision resistant hash function </a:t>
                </a: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</m:e>
                      <m:sup>
                        <m:r>
                          <a:rPr lang="en-US" sz="2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collision resistant.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0" y="3642509"/>
                <a:ext cx="7605133" cy="954107"/>
              </a:xfrm>
              <a:prstGeom prst="rect">
                <a:avLst/>
              </a:prstGeom>
              <a:blipFill>
                <a:blip r:embed="rId5"/>
                <a:stretch>
                  <a:fillRect l="-1684" t="-6410" r="-128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9577" y="6228834"/>
                <a:ext cx="477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7" y="6228834"/>
                <a:ext cx="4772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09759" y="6228989"/>
                <a:ext cx="477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59" y="6228989"/>
                <a:ext cx="4772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6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Proof of Correctness for data block 2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Verify that root matches</a:t>
            </a:r>
          </a:p>
          <a:p>
            <a:r>
              <a:rPr lang="en-US" b="1" dirty="0">
                <a:solidFill>
                  <a:srgbClr val="00B050"/>
                </a:solidFill>
              </a:rPr>
              <a:t>Proof consists of just log(n) hashes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Verifier only needs to permanently store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only one hash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 descr="Image result for merkl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9" y="114300"/>
            <a:ext cx="351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6" y="2238993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58193" y="3939638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41226" y="3282289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4343" y="2676153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332" y="3282289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9958" y="2726746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3226" y="2238993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Question: </a:t>
                </a:r>
                <a:r>
                  <a:rPr lang="en-US" dirty="0"/>
                  <a:t>Does the verifier need to store all of the labels too?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Solution:</a:t>
                </a:r>
                <a:r>
                  <a:rPr lang="en-US" dirty="0" smtClean="0"/>
                  <a:t> Prover generates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-Tree commitment to all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and sends root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to the verifier.</a:t>
                </a:r>
              </a:p>
              <a:p>
                <a:pPr lvl="1"/>
                <a:r>
                  <a:rPr lang="en-US" dirty="0" smtClean="0"/>
                  <a:t>Verifier responds by picking k random nodes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prover must reveal labels 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the labels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parents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Verifier validates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 Tree openings and checks that the labels are consistent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6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Solution:</a:t>
                </a:r>
                <a:r>
                  <a:rPr lang="en-US" dirty="0" smtClean="0"/>
                  <a:t> Prover generates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-Tree commitment to all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and sends root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to the verifier.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labels are locally inconsistent 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 cheater avoids detection with probability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 Can make this probability negligible by 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𝜆</m:t>
                        </m:r>
                      </m:sup>
                    </m:sSup>
                  </m:oMath>
                </a14:m>
                <a:endParaRPr lang="en-US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67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Solution:</a:t>
                </a:r>
                <a:r>
                  <a:rPr lang="en-US" dirty="0" smtClean="0"/>
                  <a:t> Prover generates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-Tree commitment to all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and sends root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to the verifier.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labels are locally inconsistent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Revisit Pebbling Argument: </a:t>
                </a:r>
                <a:r>
                  <a:rPr lang="en-US" dirty="0" smtClean="0"/>
                  <a:t>Give the attacker S pebbles + allow the attacker to delete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nodes from the graph (inconsistent labels)</a:t>
                </a:r>
              </a:p>
              <a:p>
                <a:r>
                  <a:rPr lang="en-US" dirty="0" smtClean="0"/>
                  <a:t> </a:t>
                </a:r>
                <a:r>
                  <a:rPr lang="en-US" b="1" dirty="0" smtClean="0"/>
                  <a:t>Intuition: </a:t>
                </a:r>
                <a:r>
                  <a:rPr lang="en-US" dirty="0" smtClean="0"/>
                  <a:t>with probability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cheater cannot respond to a random challenge </a:t>
                </a:r>
                <a:r>
                  <a:rPr lang="en-US" u="sng" dirty="0"/>
                  <a:t>quickly</a:t>
                </a:r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5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07237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[Percival 2009]: </a:t>
            </a:r>
            <a:r>
              <a:rPr lang="en-US" dirty="0" err="1">
                <a:latin typeface="+mn-lt"/>
              </a:rPr>
              <a:t>scrypt</a:t>
            </a:r>
            <a:endParaRPr lang="en-US" dirty="0">
              <a:latin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267590" y="78032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cxnSp>
        <p:nvCxnSpPr>
          <p:cNvPr id="27" name="Straight Arrow Connector 26"/>
          <p:cNvCxnSpPr>
            <a:stCxn id="26" idx="6"/>
            <a:endCxn id="28" idx="2"/>
          </p:cNvCxnSpPr>
          <p:nvPr/>
        </p:nvCxnSpPr>
        <p:spPr>
          <a:xfrm>
            <a:off x="2788290" y="104067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3126402" y="78032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29" name="Straight Arrow Connector 28"/>
          <p:cNvCxnSpPr>
            <a:stCxn id="28" idx="6"/>
            <a:endCxn id="30" idx="2"/>
          </p:cNvCxnSpPr>
          <p:nvPr/>
        </p:nvCxnSpPr>
        <p:spPr>
          <a:xfrm>
            <a:off x="3647102" y="104067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3985214" y="78032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1" name="Straight Arrow Connector 30"/>
          <p:cNvCxnSpPr>
            <a:stCxn id="30" idx="6"/>
            <a:endCxn id="32" idx="2"/>
          </p:cNvCxnSpPr>
          <p:nvPr/>
        </p:nvCxnSpPr>
        <p:spPr>
          <a:xfrm>
            <a:off x="4505914" y="104067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4844026" y="78032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33" name="Straight Arrow Connector 32"/>
          <p:cNvCxnSpPr>
            <a:stCxn id="32" idx="6"/>
          </p:cNvCxnSpPr>
          <p:nvPr/>
        </p:nvCxnSpPr>
        <p:spPr>
          <a:xfrm>
            <a:off x="5364727" y="1040671"/>
            <a:ext cx="343553" cy="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5702838" y="78032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35" name="Straight Arrow Connector 34"/>
          <p:cNvCxnSpPr>
            <a:stCxn id="34" idx="6"/>
            <a:endCxn id="36" idx="2"/>
          </p:cNvCxnSpPr>
          <p:nvPr/>
        </p:nvCxnSpPr>
        <p:spPr>
          <a:xfrm>
            <a:off x="6223538" y="104067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6561650" y="78032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cxnSp>
        <p:nvCxnSpPr>
          <p:cNvPr id="37" name="Straight Arrow Connector 36"/>
          <p:cNvCxnSpPr>
            <a:stCxn id="36" idx="6"/>
            <a:endCxn id="38" idx="2"/>
          </p:cNvCxnSpPr>
          <p:nvPr/>
        </p:nvCxnSpPr>
        <p:spPr>
          <a:xfrm>
            <a:off x="7082350" y="104067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7420462" y="78032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39" name="Straight Arrow Connector 38"/>
          <p:cNvCxnSpPr>
            <a:stCxn id="38" idx="6"/>
            <a:endCxn id="40" idx="2"/>
          </p:cNvCxnSpPr>
          <p:nvPr/>
        </p:nvCxnSpPr>
        <p:spPr>
          <a:xfrm>
            <a:off x="7941162" y="104067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8279274" y="780321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Straight Arrow Connector 40"/>
          <p:cNvCxnSpPr>
            <a:stCxn id="40" idx="6"/>
            <a:endCxn id="42" idx="2"/>
          </p:cNvCxnSpPr>
          <p:nvPr/>
        </p:nvCxnSpPr>
        <p:spPr>
          <a:xfrm>
            <a:off x="8799974" y="104067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9138086" y="78032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Content Placeholder 1"/>
          <p:cNvSpPr txBox="1">
            <a:spLocks/>
          </p:cNvSpPr>
          <p:nvPr/>
        </p:nvSpPr>
        <p:spPr>
          <a:xfrm>
            <a:off x="2244216" y="3849105"/>
            <a:ext cx="6375649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Repeat n times: 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=H(x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)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2244215" y="3291495"/>
            <a:ext cx="250259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Input: 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0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189674" y="174594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47" name="Straight Arrow Connector 46"/>
          <p:cNvCxnSpPr>
            <a:stCxn id="46" idx="6"/>
            <a:endCxn id="48" idx="2"/>
          </p:cNvCxnSpPr>
          <p:nvPr/>
        </p:nvCxnSpPr>
        <p:spPr>
          <a:xfrm>
            <a:off x="3710374" y="200629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4048486" y="174594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49" name="Straight Arrow Connector 48"/>
          <p:cNvCxnSpPr>
            <a:stCxn id="48" idx="6"/>
            <a:endCxn id="50" idx="2"/>
          </p:cNvCxnSpPr>
          <p:nvPr/>
        </p:nvCxnSpPr>
        <p:spPr>
          <a:xfrm>
            <a:off x="4569186" y="200629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spect="1"/>
          </p:cNvSpPr>
          <p:nvPr/>
        </p:nvSpPr>
        <p:spPr>
          <a:xfrm>
            <a:off x="4907298" y="174594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51" name="Straight Arrow Connector 50"/>
          <p:cNvCxnSpPr>
            <a:stCxn id="50" idx="6"/>
          </p:cNvCxnSpPr>
          <p:nvPr/>
        </p:nvCxnSpPr>
        <p:spPr>
          <a:xfrm>
            <a:off x="5427999" y="2006291"/>
            <a:ext cx="343553" cy="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>
            <a:spLocks noChangeAspect="1"/>
          </p:cNvSpPr>
          <p:nvPr/>
        </p:nvSpPr>
        <p:spPr>
          <a:xfrm>
            <a:off x="5766110" y="174594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53" name="Straight Arrow Connector 52"/>
          <p:cNvCxnSpPr>
            <a:stCxn id="52" idx="6"/>
            <a:endCxn id="54" idx="2"/>
          </p:cNvCxnSpPr>
          <p:nvPr/>
        </p:nvCxnSpPr>
        <p:spPr>
          <a:xfrm>
            <a:off x="6286810" y="200629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6624922" y="174594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cxnSp>
        <p:nvCxnSpPr>
          <p:cNvPr id="55" name="Straight Arrow Connector 54"/>
          <p:cNvCxnSpPr>
            <a:stCxn id="54" idx="6"/>
            <a:endCxn id="58" idx="2"/>
          </p:cNvCxnSpPr>
          <p:nvPr/>
        </p:nvCxnSpPr>
        <p:spPr>
          <a:xfrm>
            <a:off x="7145622" y="200629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 noChangeAspect="1"/>
          </p:cNvSpPr>
          <p:nvPr/>
        </p:nvSpPr>
        <p:spPr>
          <a:xfrm>
            <a:off x="7483734" y="174594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59" name="Straight Arrow Connector 58"/>
          <p:cNvCxnSpPr>
            <a:stCxn id="58" idx="6"/>
            <a:endCxn id="61" idx="2"/>
          </p:cNvCxnSpPr>
          <p:nvPr/>
        </p:nvCxnSpPr>
        <p:spPr>
          <a:xfrm>
            <a:off x="8004434" y="200629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 noChangeAspect="1"/>
          </p:cNvSpPr>
          <p:nvPr/>
        </p:nvSpPr>
        <p:spPr>
          <a:xfrm>
            <a:off x="8342546" y="1745941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3" name="Straight Arrow Connector 62"/>
          <p:cNvCxnSpPr>
            <a:stCxn id="61" idx="6"/>
            <a:endCxn id="64" idx="2"/>
          </p:cNvCxnSpPr>
          <p:nvPr/>
        </p:nvCxnSpPr>
        <p:spPr>
          <a:xfrm>
            <a:off x="8863246" y="2006291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/>
          </p:cNvSpPr>
          <p:nvPr/>
        </p:nvSpPr>
        <p:spPr>
          <a:xfrm>
            <a:off x="9201358" y="1745941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stCxn id="32" idx="4"/>
            <a:endCxn id="46" idx="0"/>
          </p:cNvCxnSpPr>
          <p:nvPr/>
        </p:nvCxnSpPr>
        <p:spPr>
          <a:xfrm flipH="1">
            <a:off x="3450024" y="1301021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4" idx="4"/>
            <a:endCxn id="48" idx="0"/>
          </p:cNvCxnSpPr>
          <p:nvPr/>
        </p:nvCxnSpPr>
        <p:spPr>
          <a:xfrm flipH="1">
            <a:off x="4308836" y="1301021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8" idx="4"/>
            <a:endCxn id="50" idx="0"/>
          </p:cNvCxnSpPr>
          <p:nvPr/>
        </p:nvCxnSpPr>
        <p:spPr>
          <a:xfrm flipH="1">
            <a:off x="5167648" y="1301021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8" idx="4"/>
            <a:endCxn id="52" idx="0"/>
          </p:cNvCxnSpPr>
          <p:nvPr/>
        </p:nvCxnSpPr>
        <p:spPr>
          <a:xfrm>
            <a:off x="3386752" y="1301021"/>
            <a:ext cx="2639708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2" idx="4"/>
            <a:endCxn id="54" idx="0"/>
          </p:cNvCxnSpPr>
          <p:nvPr/>
        </p:nvCxnSpPr>
        <p:spPr>
          <a:xfrm flipH="1">
            <a:off x="6885272" y="1301021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4" idx="4"/>
            <a:endCxn id="58" idx="0"/>
          </p:cNvCxnSpPr>
          <p:nvPr/>
        </p:nvCxnSpPr>
        <p:spPr>
          <a:xfrm>
            <a:off x="5963188" y="1301021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8" idx="4"/>
            <a:endCxn id="64" idx="0"/>
          </p:cNvCxnSpPr>
          <p:nvPr/>
        </p:nvCxnSpPr>
        <p:spPr>
          <a:xfrm>
            <a:off x="7680812" y="1301021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Content Placeholder 1"/>
          <p:cNvSpPr txBox="1">
            <a:spLocks/>
          </p:cNvSpPr>
          <p:nvPr/>
        </p:nvSpPr>
        <p:spPr>
          <a:xfrm>
            <a:off x="2244215" y="4801035"/>
            <a:ext cx="711199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Repeat n times: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=H(s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i-1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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j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) for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j = s</a:t>
            </a:r>
            <a:r>
              <a:rPr lang="en-US" sz="2800" b="1" baseline="-25000" dirty="0">
                <a:solidFill>
                  <a:prstClr val="black"/>
                </a:solidFill>
                <a:latin typeface="Calibri"/>
              </a:rPr>
              <a:t>i-1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mod n</a:t>
            </a:r>
            <a:endParaRPr lang="en-US" b="1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92" name="Content Placeholder 1"/>
          <p:cNvSpPr txBox="1">
            <a:spLocks/>
          </p:cNvSpPr>
          <p:nvPr/>
        </p:nvSpPr>
        <p:spPr>
          <a:xfrm>
            <a:off x="2244215" y="4306900"/>
            <a:ext cx="266404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93" name="Content Placeholder 1"/>
          <p:cNvSpPr txBox="1">
            <a:spLocks/>
          </p:cNvSpPr>
          <p:nvPr/>
        </p:nvSpPr>
        <p:spPr>
          <a:xfrm>
            <a:off x="2244215" y="5297090"/>
            <a:ext cx="250259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Output: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3" name="Elbow Connector 2"/>
          <p:cNvCxnSpPr>
            <a:stCxn id="42" idx="6"/>
            <a:endCxn id="46" idx="2"/>
          </p:cNvCxnSpPr>
          <p:nvPr/>
        </p:nvCxnSpPr>
        <p:spPr>
          <a:xfrm flipH="1">
            <a:off x="3189674" y="1040671"/>
            <a:ext cx="6469112" cy="965620"/>
          </a:xfrm>
          <a:prstGeom prst="bentConnector5">
            <a:avLst>
              <a:gd name="adj1" fmla="val -3534"/>
              <a:gd name="adj2" fmla="val 50000"/>
              <a:gd name="adj3" fmla="val 103534"/>
            </a:avLst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/>
          <p:cNvSpPr>
            <a:spLocks noGrp="1"/>
          </p:cNvSpPr>
          <p:nvPr>
            <p:ph idx="1"/>
          </p:nvPr>
        </p:nvSpPr>
        <p:spPr>
          <a:xfrm>
            <a:off x="1514836" y="2684612"/>
            <a:ext cx="6108700" cy="659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H: {0,1}</a:t>
            </a:r>
            <a:r>
              <a:rPr lang="en-US" sz="2800" baseline="30000" dirty="0"/>
              <a:t>* </a:t>
            </a:r>
            <a:r>
              <a:rPr lang="en-US" sz="2800" dirty="0">
                <a:sym typeface="Symbol"/>
              </a:rPr>
              <a:t> </a:t>
            </a:r>
            <a:r>
              <a:rPr lang="en-US" sz="2800" dirty="0"/>
              <a:t>{0,1}</a:t>
            </a:r>
            <a:r>
              <a:rPr lang="en-US" sz="2800" baseline="30000" dirty="0"/>
              <a:t>w </a:t>
            </a:r>
            <a:r>
              <a:rPr lang="en-US" sz="2800" dirty="0"/>
              <a:t>random oracle</a:t>
            </a:r>
            <a:endParaRPr lang="en-US" dirty="0">
              <a:cs typeface="Times New Roman" charset="0"/>
            </a:endParaRPr>
          </a:p>
        </p:txBody>
      </p:sp>
      <p:sp>
        <p:nvSpPr>
          <p:cNvPr id="57" name="Content Placeholder 1"/>
          <p:cNvSpPr txBox="1">
            <a:spLocks/>
          </p:cNvSpPr>
          <p:nvPr/>
        </p:nvSpPr>
        <p:spPr>
          <a:xfrm>
            <a:off x="9569014" y="509511"/>
            <a:ext cx="52070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0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cxnSp>
        <p:nvCxnSpPr>
          <p:cNvPr id="4" name="Straight Arrow Connector 3"/>
          <p:cNvCxnSpPr>
            <a:stCxn id="43" idx="3"/>
          </p:cNvCxnSpPr>
          <p:nvPr/>
        </p:nvCxnSpPr>
        <p:spPr>
          <a:xfrm flipH="1">
            <a:off x="8004434" y="4178710"/>
            <a:ext cx="615431" cy="505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91479" y="3457105"/>
            <a:ext cx="3275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Data-Dependent Memory Access</a:t>
            </a:r>
          </a:p>
          <a:p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 Pebbling Attacks Don’t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/>
      <p:bldP spid="42" grpId="0" animBg="1"/>
      <p:bldP spid="43" grpId="0"/>
      <p:bldP spid="44" grpId="0"/>
      <p:bldP spid="46" grpId="0" animBg="1"/>
      <p:bldP spid="48" grpId="0" animBg="1"/>
      <p:bldP spid="50" grpId="0" animBg="1"/>
      <p:bldP spid="52" grpId="0" animBg="1"/>
      <p:bldP spid="54" grpId="0" animBg="1"/>
      <p:bldP spid="58" grpId="0" animBg="1"/>
      <p:bldP spid="61" grpId="0"/>
      <p:bldP spid="64" grpId="0" animBg="1"/>
      <p:bldP spid="91" grpId="0"/>
      <p:bldP spid="92" grpId="0"/>
      <p:bldP spid="93" grpId="0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Prover wants to convince verify that s/he has allocated N blocks of space e.g., storing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Does the verifier need to store all of the labels too?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Solutions:</a:t>
                </a:r>
                <a:r>
                  <a:rPr lang="en-US" dirty="0" smtClean="0"/>
                  <a:t> Prover generates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-Tree commitment to all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and sends root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to the verifier.</a:t>
                </a:r>
              </a:p>
              <a:p>
                <a:pPr lvl="1"/>
                <a:r>
                  <a:rPr lang="en-US" dirty="0" smtClean="0"/>
                  <a:t>Verifier responds by picking k random nodes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challenge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prover must reveal labels 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the labels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parents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Verifier validates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 Tree openings and checks that the label is consistent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7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0" y="1512717"/>
            <a:ext cx="9569519" cy="49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24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Catalytic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Catalyst: </a:t>
            </a:r>
            <a:r>
              <a:rPr lang="en-US" dirty="0" smtClean="0"/>
              <a:t>substance that increases rate of chemical reaction without itself undergoing any permanent chemical change</a:t>
            </a:r>
          </a:p>
          <a:p>
            <a:endParaRPr lang="en-US" dirty="0"/>
          </a:p>
          <a:p>
            <a:r>
              <a:rPr lang="en-US" b="1" dirty="0" smtClean="0"/>
              <a:t>Idea: </a:t>
            </a:r>
            <a:r>
              <a:rPr lang="en-US" dirty="0" smtClean="0"/>
              <a:t>You have stored large 1TB dataset which you do not access regularly, but you should not delete.</a:t>
            </a:r>
          </a:p>
          <a:p>
            <a:endParaRPr lang="en-US" dirty="0"/>
          </a:p>
          <a:p>
            <a:r>
              <a:rPr lang="en-US" b="1" dirty="0" smtClean="0"/>
              <a:t>Proof of Catalytic Space: </a:t>
            </a:r>
            <a:r>
              <a:rPr lang="en-US" dirty="0" smtClean="0"/>
              <a:t>Can participate in proof of work without permanently erasing dataset i.e., dataset can be recovered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1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Catalytic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Initial Input/Nonce: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err="1" smtClean="0"/>
                  <a:t>Merkle</a:t>
                </a:r>
                <a:r>
                  <a:rPr lang="en-US" dirty="0" smtClean="0"/>
                  <a:t>-Tree Commitment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Honest Prover Stores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 Labels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Can (slowly) recover file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red labels + nonce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760" y="1870075"/>
            <a:ext cx="5388077" cy="41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04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7272" y="885825"/>
            <a:ext cx="13716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6880" y="327182"/>
            <a:ext cx="8801100" cy="7963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z="5175" spc="-266" dirty="0"/>
              <a:t>Simple </a:t>
            </a: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72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4" name="object 4"/>
          <p:cNvSpPr/>
          <p:nvPr/>
        </p:nvSpPr>
        <p:spPr>
          <a:xfrm>
            <a:off x="2084070" y="1851590"/>
            <a:ext cx="7996622" cy="4499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6496896" y="1813677"/>
            <a:ext cx="2725586" cy="1371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3012551" y="1341155"/>
            <a:ext cx="616762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3706749" algn="l"/>
              </a:tabLst>
            </a:pPr>
            <a:r>
              <a:rPr sz="2475" spc="-5" dirty="0">
                <a:latin typeface="Tahoma"/>
                <a:cs typeface="Tahoma"/>
              </a:rPr>
              <a:t>Bram</a:t>
            </a:r>
            <a:r>
              <a:rPr sz="2475" spc="72" dirty="0">
                <a:latin typeface="Tahoma"/>
                <a:cs typeface="Tahoma"/>
              </a:rPr>
              <a:t> </a:t>
            </a:r>
            <a:r>
              <a:rPr sz="2475" spc="-72" dirty="0">
                <a:latin typeface="Tahoma"/>
                <a:cs typeface="Tahoma"/>
              </a:rPr>
              <a:t>Cohen	</a:t>
            </a:r>
            <a:r>
              <a:rPr sz="2475" spc="-5" dirty="0">
                <a:latin typeface="Tahoma"/>
                <a:cs typeface="Tahoma"/>
              </a:rPr>
              <a:t>Krzysztof</a:t>
            </a:r>
            <a:r>
              <a:rPr sz="2475" dirty="0">
                <a:latin typeface="Tahoma"/>
                <a:cs typeface="Tahoma"/>
              </a:rPr>
              <a:t> Pietrzak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6688" y="6327712"/>
            <a:ext cx="4616006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spc="-36" dirty="0">
                <a:latin typeface="Tahoma"/>
                <a:cs typeface="Tahoma"/>
              </a:rPr>
              <a:t>Eurocrypt </a:t>
            </a:r>
            <a:r>
              <a:rPr sz="2160" spc="-95" dirty="0">
                <a:latin typeface="Tahoma"/>
                <a:cs typeface="Tahoma"/>
              </a:rPr>
              <a:t>2018, </a:t>
            </a:r>
            <a:r>
              <a:rPr sz="2160" spc="-50" dirty="0">
                <a:latin typeface="Tahoma"/>
                <a:cs typeface="Tahoma"/>
              </a:rPr>
              <a:t>Tel </a:t>
            </a:r>
            <a:r>
              <a:rPr sz="2160" spc="-18" dirty="0">
                <a:latin typeface="Tahoma"/>
                <a:cs typeface="Tahoma"/>
              </a:rPr>
              <a:t>Aviv, </a:t>
            </a:r>
            <a:r>
              <a:rPr sz="2160" spc="-14" dirty="0">
                <a:latin typeface="Tahoma"/>
                <a:cs typeface="Tahoma"/>
              </a:rPr>
              <a:t>May </a:t>
            </a:r>
            <a:r>
              <a:rPr sz="2160" spc="-63" dirty="0">
                <a:latin typeface="Tahoma"/>
                <a:cs typeface="Tahoma"/>
              </a:rPr>
              <a:t>1st</a:t>
            </a:r>
            <a:r>
              <a:rPr sz="2160" spc="428" dirty="0">
                <a:latin typeface="Tahoma"/>
                <a:cs typeface="Tahoma"/>
              </a:rPr>
              <a:t> </a:t>
            </a:r>
            <a:r>
              <a:rPr sz="2160" spc="-103" dirty="0">
                <a:latin typeface="Tahoma"/>
                <a:cs typeface="Tahoma"/>
              </a:rPr>
              <a:t>2018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9095" y="1794510"/>
            <a:ext cx="3316860" cy="1417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9214526" y="5507460"/>
            <a:ext cx="859113" cy="830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97431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0501" y="1050371"/>
            <a:ext cx="1443038" cy="171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0" indent="-388620">
              <a:buFont typeface="Cambria"/>
              <a:buChar char="•"/>
              <a:tabLst>
                <a:tab pos="400621" algn="l"/>
              </a:tabLst>
            </a:pPr>
            <a:r>
              <a:rPr sz="3600" spc="-63" dirty="0">
                <a:latin typeface="Tahoma"/>
                <a:cs typeface="Tahoma"/>
              </a:rPr>
              <a:t>What</a:t>
            </a:r>
            <a:endParaRPr sz="3600">
              <a:latin typeface="Tahoma"/>
              <a:cs typeface="Tahoma"/>
            </a:endParaRPr>
          </a:p>
          <a:p>
            <a:pPr marL="400050" indent="-388620">
              <a:spcBef>
                <a:spcPts val="198"/>
              </a:spcBef>
              <a:buFont typeface="Cambria"/>
              <a:buChar char="•"/>
              <a:tabLst>
                <a:tab pos="400621" algn="l"/>
              </a:tabLst>
            </a:pPr>
            <a:r>
              <a:rPr sz="3600" spc="-171" dirty="0">
                <a:latin typeface="Tahoma"/>
                <a:cs typeface="Tahoma"/>
              </a:rPr>
              <a:t>How</a:t>
            </a:r>
            <a:endParaRPr sz="3600">
              <a:latin typeface="Tahoma"/>
              <a:cs typeface="Tahoma"/>
            </a:endParaRPr>
          </a:p>
          <a:p>
            <a:pPr marL="400050" indent="-388620">
              <a:spcBef>
                <a:spcPts val="198"/>
              </a:spcBef>
              <a:buFont typeface="Cambria"/>
              <a:buChar char="•"/>
              <a:tabLst>
                <a:tab pos="400621" algn="l"/>
              </a:tabLst>
            </a:pPr>
            <a:r>
              <a:rPr sz="3600" spc="-103" dirty="0">
                <a:latin typeface="Tahoma"/>
                <a:cs typeface="Tahoma"/>
              </a:rPr>
              <a:t>Why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0010" y="216378"/>
            <a:ext cx="4267962" cy="25147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445">
              <a:lnSpc>
                <a:spcPct val="100000"/>
              </a:lnSpc>
            </a:pPr>
            <a:r>
              <a:rPr sz="5175" spc="-198" dirty="0"/>
              <a:t>Outline</a:t>
            </a:r>
            <a:endParaRPr sz="5175"/>
          </a:p>
          <a:p>
            <a:pPr marL="11430" marR="4572">
              <a:lnSpc>
                <a:spcPts val="4410"/>
              </a:lnSpc>
              <a:spcBef>
                <a:spcPts val="229"/>
              </a:spcBef>
            </a:pPr>
            <a:r>
              <a:rPr sz="2475" spc="-14" dirty="0">
                <a:solidFill>
                  <a:srgbClr val="0000FF"/>
                </a:solidFill>
              </a:rPr>
              <a:t>Proofs </a:t>
            </a:r>
            <a:r>
              <a:rPr sz="2475" spc="-59" dirty="0">
                <a:solidFill>
                  <a:srgbClr val="0000FF"/>
                </a:solidFill>
              </a:rPr>
              <a:t>of Sequential </a:t>
            </a:r>
            <a:r>
              <a:rPr sz="2475" spc="-36" dirty="0">
                <a:solidFill>
                  <a:srgbClr val="0000FF"/>
                </a:solidFill>
              </a:rPr>
              <a:t>Work  </a:t>
            </a:r>
            <a:r>
              <a:rPr sz="2475" spc="-50" dirty="0">
                <a:solidFill>
                  <a:srgbClr val="0000FF"/>
                </a:solidFill>
              </a:rPr>
              <a:t>Sketch </a:t>
            </a:r>
            <a:r>
              <a:rPr sz="2475" spc="-59" dirty="0">
                <a:solidFill>
                  <a:srgbClr val="0000FF"/>
                </a:solidFill>
              </a:rPr>
              <a:t>of </a:t>
            </a:r>
            <a:r>
              <a:rPr sz="2475" spc="-36" dirty="0">
                <a:solidFill>
                  <a:srgbClr val="0000FF"/>
                </a:solidFill>
              </a:rPr>
              <a:t>Construction </a:t>
            </a:r>
            <a:r>
              <a:rPr sz="2475" spc="234" dirty="0">
                <a:solidFill>
                  <a:srgbClr val="0000FF"/>
                </a:solidFill>
              </a:rPr>
              <a:t>&amp; </a:t>
            </a:r>
            <a:r>
              <a:rPr sz="2475" spc="9" dirty="0">
                <a:solidFill>
                  <a:srgbClr val="0000FF"/>
                </a:solidFill>
              </a:rPr>
              <a:t>Proof  </a:t>
            </a:r>
            <a:r>
              <a:rPr sz="2475" spc="-59" dirty="0">
                <a:solidFill>
                  <a:srgbClr val="0000FF"/>
                </a:solidFill>
              </a:rPr>
              <a:t>Sustainable</a:t>
            </a:r>
            <a:r>
              <a:rPr sz="2475" spc="23" dirty="0">
                <a:solidFill>
                  <a:srgbClr val="0000FF"/>
                </a:solidFill>
              </a:rPr>
              <a:t> </a:t>
            </a:r>
            <a:r>
              <a:rPr sz="2475" spc="-27" dirty="0">
                <a:solidFill>
                  <a:srgbClr val="0000FF"/>
                </a:solidFill>
              </a:rPr>
              <a:t>Blockchains</a:t>
            </a:r>
            <a:endParaRPr sz="2475"/>
          </a:p>
        </p:txBody>
      </p:sp>
    </p:spTree>
    <p:extLst>
      <p:ext uri="{BB962C8B-B14F-4D97-AF65-F5344CB8AC3E}">
        <p14:creationId xmlns:p14="http://schemas.microsoft.com/office/powerpoint/2010/main" val="596020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0501" y="1050371"/>
            <a:ext cx="1443038" cy="171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0" indent="-388620">
              <a:buFont typeface="Cambria"/>
              <a:buChar char="•"/>
              <a:tabLst>
                <a:tab pos="400621" algn="l"/>
              </a:tabLst>
            </a:pPr>
            <a:r>
              <a:rPr sz="3600" spc="-63" dirty="0">
                <a:latin typeface="Tahoma"/>
                <a:cs typeface="Tahoma"/>
              </a:rPr>
              <a:t>What</a:t>
            </a:r>
            <a:endParaRPr sz="3600">
              <a:latin typeface="Tahoma"/>
              <a:cs typeface="Tahoma"/>
            </a:endParaRPr>
          </a:p>
          <a:p>
            <a:pPr marL="400050" indent="-388620">
              <a:spcBef>
                <a:spcPts val="198"/>
              </a:spcBef>
              <a:buFont typeface="Cambria"/>
              <a:buChar char="•"/>
              <a:tabLst>
                <a:tab pos="400621" algn="l"/>
              </a:tabLst>
            </a:pPr>
            <a:r>
              <a:rPr sz="3600" spc="-171" dirty="0">
                <a:latin typeface="Tahoma"/>
                <a:cs typeface="Tahoma"/>
              </a:rPr>
              <a:t>How</a:t>
            </a:r>
            <a:endParaRPr sz="3600">
              <a:latin typeface="Tahoma"/>
              <a:cs typeface="Tahoma"/>
            </a:endParaRPr>
          </a:p>
          <a:p>
            <a:pPr marL="400050" indent="-388620">
              <a:spcBef>
                <a:spcPts val="198"/>
              </a:spcBef>
              <a:buFont typeface="Cambria"/>
              <a:buChar char="•"/>
              <a:tabLst>
                <a:tab pos="400621" algn="l"/>
              </a:tabLst>
            </a:pPr>
            <a:r>
              <a:rPr sz="3600" spc="-103" dirty="0">
                <a:latin typeface="Tahoma"/>
                <a:cs typeface="Tahoma"/>
              </a:rPr>
              <a:t>Why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0010" y="216378"/>
            <a:ext cx="4267962" cy="25147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445">
              <a:lnSpc>
                <a:spcPct val="100000"/>
              </a:lnSpc>
            </a:pPr>
            <a:r>
              <a:rPr sz="5175" spc="-198" dirty="0"/>
              <a:t>Outline</a:t>
            </a:r>
            <a:endParaRPr sz="5175"/>
          </a:p>
          <a:p>
            <a:pPr marL="11430" marR="4572">
              <a:lnSpc>
                <a:spcPts val="4410"/>
              </a:lnSpc>
              <a:spcBef>
                <a:spcPts val="229"/>
              </a:spcBef>
            </a:pPr>
            <a:r>
              <a:rPr sz="2475" spc="-14" dirty="0">
                <a:solidFill>
                  <a:srgbClr val="0000FF"/>
                </a:solidFill>
              </a:rPr>
              <a:t>Proofs </a:t>
            </a:r>
            <a:r>
              <a:rPr sz="2475" spc="-59" dirty="0">
                <a:solidFill>
                  <a:srgbClr val="0000FF"/>
                </a:solidFill>
              </a:rPr>
              <a:t>of Sequential </a:t>
            </a:r>
            <a:r>
              <a:rPr sz="2475" spc="-36" dirty="0">
                <a:solidFill>
                  <a:srgbClr val="0000FF"/>
                </a:solidFill>
              </a:rPr>
              <a:t>Work  </a:t>
            </a:r>
            <a:r>
              <a:rPr sz="2475" spc="-50" dirty="0">
                <a:solidFill>
                  <a:srgbClr val="0000FF"/>
                </a:solidFill>
              </a:rPr>
              <a:t>Sketch </a:t>
            </a:r>
            <a:r>
              <a:rPr sz="2475" spc="-59" dirty="0">
                <a:solidFill>
                  <a:srgbClr val="0000FF"/>
                </a:solidFill>
              </a:rPr>
              <a:t>of </a:t>
            </a:r>
            <a:r>
              <a:rPr sz="2475" spc="-36" dirty="0">
                <a:solidFill>
                  <a:srgbClr val="0000FF"/>
                </a:solidFill>
              </a:rPr>
              <a:t>Construction </a:t>
            </a:r>
            <a:r>
              <a:rPr sz="2475" spc="234" dirty="0">
                <a:solidFill>
                  <a:srgbClr val="0000FF"/>
                </a:solidFill>
              </a:rPr>
              <a:t>&amp; </a:t>
            </a:r>
            <a:r>
              <a:rPr sz="2475" spc="9" dirty="0">
                <a:solidFill>
                  <a:srgbClr val="0000FF"/>
                </a:solidFill>
              </a:rPr>
              <a:t>Proof  </a:t>
            </a:r>
            <a:r>
              <a:rPr sz="2475" spc="-59" dirty="0">
                <a:solidFill>
                  <a:srgbClr val="0000FF"/>
                </a:solidFill>
              </a:rPr>
              <a:t>Sustainable</a:t>
            </a:r>
            <a:r>
              <a:rPr sz="2475" spc="23" dirty="0">
                <a:solidFill>
                  <a:srgbClr val="0000FF"/>
                </a:solidFill>
              </a:rPr>
              <a:t> </a:t>
            </a:r>
            <a:r>
              <a:rPr sz="2475" spc="-27" dirty="0">
                <a:solidFill>
                  <a:srgbClr val="0000FF"/>
                </a:solidFill>
              </a:rPr>
              <a:t>Blockchains</a:t>
            </a:r>
            <a:endParaRPr sz="2475"/>
          </a:p>
        </p:txBody>
      </p:sp>
      <p:sp>
        <p:nvSpPr>
          <p:cNvPr id="4" name="object 4"/>
          <p:cNvSpPr/>
          <p:nvPr/>
        </p:nvSpPr>
        <p:spPr>
          <a:xfrm>
            <a:off x="1801916" y="2912776"/>
            <a:ext cx="5220081" cy="153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946749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0501" y="1050371"/>
            <a:ext cx="1443038" cy="171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0" indent="-388620">
              <a:buFont typeface="Cambria"/>
              <a:buChar char="•"/>
              <a:tabLst>
                <a:tab pos="400621" algn="l"/>
              </a:tabLst>
            </a:pPr>
            <a:r>
              <a:rPr sz="3600" spc="-63" dirty="0">
                <a:latin typeface="Tahoma"/>
                <a:cs typeface="Tahoma"/>
              </a:rPr>
              <a:t>What</a:t>
            </a:r>
            <a:endParaRPr sz="3600">
              <a:latin typeface="Tahoma"/>
              <a:cs typeface="Tahoma"/>
            </a:endParaRPr>
          </a:p>
          <a:p>
            <a:pPr marL="400050" indent="-388620">
              <a:spcBef>
                <a:spcPts val="198"/>
              </a:spcBef>
              <a:buFont typeface="Cambria"/>
              <a:buChar char="•"/>
              <a:tabLst>
                <a:tab pos="400621" algn="l"/>
              </a:tabLst>
            </a:pPr>
            <a:r>
              <a:rPr sz="3600" spc="-171" dirty="0">
                <a:latin typeface="Tahoma"/>
                <a:cs typeface="Tahoma"/>
              </a:rPr>
              <a:t>How</a:t>
            </a:r>
            <a:endParaRPr sz="3600">
              <a:latin typeface="Tahoma"/>
              <a:cs typeface="Tahoma"/>
            </a:endParaRPr>
          </a:p>
          <a:p>
            <a:pPr marL="400050" indent="-388620">
              <a:spcBef>
                <a:spcPts val="198"/>
              </a:spcBef>
              <a:buFont typeface="Cambria"/>
              <a:buChar char="•"/>
              <a:tabLst>
                <a:tab pos="400621" algn="l"/>
              </a:tabLst>
            </a:pPr>
            <a:r>
              <a:rPr sz="3600" spc="-103" dirty="0">
                <a:latin typeface="Tahoma"/>
                <a:cs typeface="Tahoma"/>
              </a:rPr>
              <a:t>Why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0010" y="216378"/>
            <a:ext cx="4267962" cy="25147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445">
              <a:lnSpc>
                <a:spcPct val="100000"/>
              </a:lnSpc>
            </a:pPr>
            <a:r>
              <a:rPr sz="5175" spc="-198" dirty="0"/>
              <a:t>Outline</a:t>
            </a:r>
            <a:endParaRPr sz="5175"/>
          </a:p>
          <a:p>
            <a:pPr marL="11430" marR="4572">
              <a:lnSpc>
                <a:spcPts val="4410"/>
              </a:lnSpc>
              <a:spcBef>
                <a:spcPts val="229"/>
              </a:spcBef>
            </a:pPr>
            <a:r>
              <a:rPr sz="2475" spc="-14" dirty="0">
                <a:solidFill>
                  <a:srgbClr val="0000FF"/>
                </a:solidFill>
              </a:rPr>
              <a:t>Proofs </a:t>
            </a:r>
            <a:r>
              <a:rPr sz="2475" spc="-59" dirty="0">
                <a:solidFill>
                  <a:srgbClr val="0000FF"/>
                </a:solidFill>
              </a:rPr>
              <a:t>of Sequential </a:t>
            </a:r>
            <a:r>
              <a:rPr sz="2475" spc="-36" dirty="0">
                <a:solidFill>
                  <a:srgbClr val="0000FF"/>
                </a:solidFill>
              </a:rPr>
              <a:t>Work  </a:t>
            </a:r>
            <a:r>
              <a:rPr sz="2475" spc="-50" dirty="0">
                <a:solidFill>
                  <a:srgbClr val="0000FF"/>
                </a:solidFill>
              </a:rPr>
              <a:t>Sketch </a:t>
            </a:r>
            <a:r>
              <a:rPr sz="2475" spc="-59" dirty="0">
                <a:solidFill>
                  <a:srgbClr val="0000FF"/>
                </a:solidFill>
              </a:rPr>
              <a:t>of </a:t>
            </a:r>
            <a:r>
              <a:rPr sz="2475" spc="-36" dirty="0">
                <a:solidFill>
                  <a:srgbClr val="0000FF"/>
                </a:solidFill>
              </a:rPr>
              <a:t>Construction </a:t>
            </a:r>
            <a:r>
              <a:rPr sz="2475" spc="234" dirty="0">
                <a:solidFill>
                  <a:srgbClr val="0000FF"/>
                </a:solidFill>
              </a:rPr>
              <a:t>&amp; </a:t>
            </a:r>
            <a:r>
              <a:rPr sz="2475" spc="9" dirty="0">
                <a:solidFill>
                  <a:srgbClr val="0000FF"/>
                </a:solidFill>
              </a:rPr>
              <a:t>Proof  </a:t>
            </a:r>
            <a:r>
              <a:rPr sz="2475" spc="-59" dirty="0">
                <a:solidFill>
                  <a:srgbClr val="0000FF"/>
                </a:solidFill>
              </a:rPr>
              <a:t>Sustainable</a:t>
            </a:r>
            <a:r>
              <a:rPr sz="2475" spc="23" dirty="0">
                <a:solidFill>
                  <a:srgbClr val="0000FF"/>
                </a:solidFill>
              </a:rPr>
              <a:t> </a:t>
            </a:r>
            <a:r>
              <a:rPr sz="2475" spc="-27" dirty="0">
                <a:solidFill>
                  <a:srgbClr val="0000FF"/>
                </a:solidFill>
              </a:rPr>
              <a:t>Blockchains</a:t>
            </a:r>
            <a:endParaRPr sz="2475"/>
          </a:p>
        </p:txBody>
      </p:sp>
      <p:sp>
        <p:nvSpPr>
          <p:cNvPr id="4" name="object 4"/>
          <p:cNvSpPr/>
          <p:nvPr/>
        </p:nvSpPr>
        <p:spPr>
          <a:xfrm>
            <a:off x="5709472" y="4137493"/>
            <a:ext cx="4958528" cy="16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1801916" y="2912776"/>
            <a:ext cx="5220081" cy="1539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11772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0501" y="1050371"/>
            <a:ext cx="1443038" cy="171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0" indent="-388620">
              <a:buFont typeface="Cambria"/>
              <a:buChar char="•"/>
              <a:tabLst>
                <a:tab pos="400621" algn="l"/>
              </a:tabLst>
            </a:pPr>
            <a:r>
              <a:rPr sz="3600" spc="-63" dirty="0">
                <a:latin typeface="Tahoma"/>
                <a:cs typeface="Tahoma"/>
              </a:rPr>
              <a:t>What</a:t>
            </a:r>
            <a:endParaRPr sz="3600">
              <a:latin typeface="Tahoma"/>
              <a:cs typeface="Tahoma"/>
            </a:endParaRPr>
          </a:p>
          <a:p>
            <a:pPr marL="400050" indent="-388620">
              <a:spcBef>
                <a:spcPts val="198"/>
              </a:spcBef>
              <a:buFont typeface="Cambria"/>
              <a:buChar char="•"/>
              <a:tabLst>
                <a:tab pos="400621" algn="l"/>
              </a:tabLst>
            </a:pPr>
            <a:r>
              <a:rPr sz="3600" spc="-171" dirty="0">
                <a:latin typeface="Tahoma"/>
                <a:cs typeface="Tahoma"/>
              </a:rPr>
              <a:t>How</a:t>
            </a:r>
            <a:endParaRPr sz="3600">
              <a:latin typeface="Tahoma"/>
              <a:cs typeface="Tahoma"/>
            </a:endParaRPr>
          </a:p>
          <a:p>
            <a:pPr marL="400050" indent="-388620">
              <a:spcBef>
                <a:spcPts val="198"/>
              </a:spcBef>
              <a:buFont typeface="Cambria"/>
              <a:buChar char="•"/>
              <a:tabLst>
                <a:tab pos="400621" algn="l"/>
              </a:tabLst>
            </a:pPr>
            <a:r>
              <a:rPr sz="3600" spc="-103" dirty="0">
                <a:latin typeface="Tahoma"/>
                <a:cs typeface="Tahoma"/>
              </a:rPr>
              <a:t>Why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0010" y="216378"/>
            <a:ext cx="4267962" cy="25147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445">
              <a:lnSpc>
                <a:spcPct val="100000"/>
              </a:lnSpc>
            </a:pPr>
            <a:r>
              <a:rPr sz="5175" spc="-198" dirty="0"/>
              <a:t>Outline</a:t>
            </a:r>
            <a:endParaRPr sz="5175"/>
          </a:p>
          <a:p>
            <a:pPr marL="11430" marR="4572">
              <a:lnSpc>
                <a:spcPts val="4410"/>
              </a:lnSpc>
              <a:spcBef>
                <a:spcPts val="229"/>
              </a:spcBef>
            </a:pPr>
            <a:r>
              <a:rPr sz="2475" spc="-14" dirty="0">
                <a:solidFill>
                  <a:srgbClr val="0000FF"/>
                </a:solidFill>
              </a:rPr>
              <a:t>Proofs </a:t>
            </a:r>
            <a:r>
              <a:rPr sz="2475" spc="-59" dirty="0">
                <a:solidFill>
                  <a:srgbClr val="0000FF"/>
                </a:solidFill>
              </a:rPr>
              <a:t>of Sequential </a:t>
            </a:r>
            <a:r>
              <a:rPr sz="2475" spc="-36" dirty="0">
                <a:solidFill>
                  <a:srgbClr val="0000FF"/>
                </a:solidFill>
              </a:rPr>
              <a:t>Work  </a:t>
            </a:r>
            <a:r>
              <a:rPr sz="2475" spc="-50" dirty="0">
                <a:solidFill>
                  <a:srgbClr val="0000FF"/>
                </a:solidFill>
              </a:rPr>
              <a:t>Sketch </a:t>
            </a:r>
            <a:r>
              <a:rPr sz="2475" spc="-59" dirty="0">
                <a:solidFill>
                  <a:srgbClr val="0000FF"/>
                </a:solidFill>
              </a:rPr>
              <a:t>of </a:t>
            </a:r>
            <a:r>
              <a:rPr sz="2475" spc="-36" dirty="0">
                <a:solidFill>
                  <a:srgbClr val="0000FF"/>
                </a:solidFill>
              </a:rPr>
              <a:t>Construction </a:t>
            </a:r>
            <a:r>
              <a:rPr sz="2475" spc="234" dirty="0">
                <a:solidFill>
                  <a:srgbClr val="0000FF"/>
                </a:solidFill>
              </a:rPr>
              <a:t>&amp; </a:t>
            </a:r>
            <a:r>
              <a:rPr sz="2475" spc="9" dirty="0">
                <a:solidFill>
                  <a:srgbClr val="0000FF"/>
                </a:solidFill>
              </a:rPr>
              <a:t>Proof  </a:t>
            </a:r>
            <a:r>
              <a:rPr sz="2475" spc="-59" dirty="0">
                <a:solidFill>
                  <a:srgbClr val="0000FF"/>
                </a:solidFill>
              </a:rPr>
              <a:t>Sustainable</a:t>
            </a:r>
            <a:r>
              <a:rPr sz="2475" spc="23" dirty="0">
                <a:solidFill>
                  <a:srgbClr val="0000FF"/>
                </a:solidFill>
              </a:rPr>
              <a:t> </a:t>
            </a:r>
            <a:r>
              <a:rPr sz="2475" spc="-27" dirty="0">
                <a:solidFill>
                  <a:srgbClr val="0000FF"/>
                </a:solidFill>
              </a:rPr>
              <a:t>Blockchains</a:t>
            </a:r>
            <a:endParaRPr sz="2475"/>
          </a:p>
        </p:txBody>
      </p:sp>
      <p:sp>
        <p:nvSpPr>
          <p:cNvPr id="4" name="object 4"/>
          <p:cNvSpPr/>
          <p:nvPr/>
        </p:nvSpPr>
        <p:spPr>
          <a:xfrm>
            <a:off x="5709472" y="4137493"/>
            <a:ext cx="4958528" cy="16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2077543" y="5902317"/>
            <a:ext cx="256604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i="1" spc="-77" dirty="0">
                <a:solidFill>
                  <a:srgbClr val="2D8A56"/>
                </a:solidFill>
                <a:latin typeface="Arial"/>
                <a:cs typeface="Arial"/>
              </a:rPr>
              <a:t>σ</a:t>
            </a:r>
            <a:r>
              <a:rPr sz="2228" i="1" spc="297" baseline="-11784" dirty="0">
                <a:solidFill>
                  <a:srgbClr val="2D8A56"/>
                </a:solidFill>
                <a:latin typeface="Verdana"/>
                <a:cs typeface="Verdana"/>
              </a:rPr>
              <a:t>i</a:t>
            </a:r>
            <a:endParaRPr sz="2228" baseline="-11784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9114" y="5894845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19" h="541020">
                <a:moveTo>
                  <a:pt x="540979" y="270489"/>
                </a:moveTo>
                <a:lnTo>
                  <a:pt x="536622" y="221868"/>
                </a:lnTo>
                <a:lnTo>
                  <a:pt x="524057" y="176106"/>
                </a:lnTo>
                <a:lnTo>
                  <a:pt x="504049" y="133968"/>
                </a:lnTo>
                <a:lnTo>
                  <a:pt x="477363" y="96216"/>
                </a:lnTo>
                <a:lnTo>
                  <a:pt x="444762" y="63615"/>
                </a:lnTo>
                <a:lnTo>
                  <a:pt x="407010" y="36929"/>
                </a:lnTo>
                <a:lnTo>
                  <a:pt x="364871" y="16922"/>
                </a:lnTo>
                <a:lnTo>
                  <a:pt x="319110" y="4357"/>
                </a:lnTo>
                <a:lnTo>
                  <a:pt x="270489" y="0"/>
                </a:lnTo>
                <a:lnTo>
                  <a:pt x="221868" y="4357"/>
                </a:lnTo>
                <a:lnTo>
                  <a:pt x="176106" y="16922"/>
                </a:lnTo>
                <a:lnTo>
                  <a:pt x="133968" y="36929"/>
                </a:lnTo>
                <a:lnTo>
                  <a:pt x="96216" y="63615"/>
                </a:lnTo>
                <a:lnTo>
                  <a:pt x="63615" y="96216"/>
                </a:lnTo>
                <a:lnTo>
                  <a:pt x="36929" y="133968"/>
                </a:lnTo>
                <a:lnTo>
                  <a:pt x="16922" y="176106"/>
                </a:lnTo>
                <a:lnTo>
                  <a:pt x="4357" y="221868"/>
                </a:lnTo>
                <a:lnTo>
                  <a:pt x="0" y="270489"/>
                </a:lnTo>
                <a:lnTo>
                  <a:pt x="4357" y="319110"/>
                </a:lnTo>
                <a:lnTo>
                  <a:pt x="16922" y="364871"/>
                </a:lnTo>
                <a:lnTo>
                  <a:pt x="36929" y="407010"/>
                </a:lnTo>
                <a:lnTo>
                  <a:pt x="63615" y="444762"/>
                </a:lnTo>
                <a:lnTo>
                  <a:pt x="96216" y="477363"/>
                </a:lnTo>
                <a:lnTo>
                  <a:pt x="133968" y="504049"/>
                </a:lnTo>
                <a:lnTo>
                  <a:pt x="176106" y="524056"/>
                </a:lnTo>
                <a:lnTo>
                  <a:pt x="221868" y="536621"/>
                </a:lnTo>
                <a:lnTo>
                  <a:pt x="270489" y="540979"/>
                </a:lnTo>
                <a:lnTo>
                  <a:pt x="319110" y="536621"/>
                </a:lnTo>
                <a:lnTo>
                  <a:pt x="364871" y="524056"/>
                </a:lnTo>
                <a:lnTo>
                  <a:pt x="407010" y="504049"/>
                </a:lnTo>
                <a:lnTo>
                  <a:pt x="444762" y="477363"/>
                </a:lnTo>
                <a:lnTo>
                  <a:pt x="477363" y="444762"/>
                </a:lnTo>
                <a:lnTo>
                  <a:pt x="504049" y="407010"/>
                </a:lnTo>
                <a:lnTo>
                  <a:pt x="524057" y="364871"/>
                </a:lnTo>
                <a:lnTo>
                  <a:pt x="536622" y="319110"/>
                </a:lnTo>
                <a:lnTo>
                  <a:pt x="540979" y="270489"/>
                </a:lnTo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 txBox="1"/>
          <p:nvPr/>
        </p:nvSpPr>
        <p:spPr>
          <a:xfrm>
            <a:off x="3128737" y="5902317"/>
            <a:ext cx="220028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i="1" spc="13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228" i="1" spc="297" baseline="-11784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endParaRPr sz="2228" baseline="-11784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01951" y="5894845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19" h="541020">
                <a:moveTo>
                  <a:pt x="540974" y="270489"/>
                </a:moveTo>
                <a:lnTo>
                  <a:pt x="536616" y="221868"/>
                </a:lnTo>
                <a:lnTo>
                  <a:pt x="524052" y="176106"/>
                </a:lnTo>
                <a:lnTo>
                  <a:pt x="504046" y="133968"/>
                </a:lnTo>
                <a:lnTo>
                  <a:pt x="477361" y="96216"/>
                </a:lnTo>
                <a:lnTo>
                  <a:pt x="444761" y="63615"/>
                </a:lnTo>
                <a:lnTo>
                  <a:pt x="407010" y="36929"/>
                </a:lnTo>
                <a:lnTo>
                  <a:pt x="364872" y="16922"/>
                </a:lnTo>
                <a:lnTo>
                  <a:pt x="319111" y="4357"/>
                </a:lnTo>
                <a:lnTo>
                  <a:pt x="270489" y="0"/>
                </a:lnTo>
                <a:lnTo>
                  <a:pt x="221868" y="4357"/>
                </a:lnTo>
                <a:lnTo>
                  <a:pt x="176105" y="16922"/>
                </a:lnTo>
                <a:lnTo>
                  <a:pt x="133967" y="36929"/>
                </a:lnTo>
                <a:lnTo>
                  <a:pt x="96215" y="63615"/>
                </a:lnTo>
                <a:lnTo>
                  <a:pt x="63614" y="96216"/>
                </a:lnTo>
                <a:lnTo>
                  <a:pt x="36929" y="133968"/>
                </a:lnTo>
                <a:lnTo>
                  <a:pt x="16922" y="176106"/>
                </a:lnTo>
                <a:lnTo>
                  <a:pt x="4357" y="221868"/>
                </a:lnTo>
                <a:lnTo>
                  <a:pt x="0" y="270489"/>
                </a:lnTo>
                <a:lnTo>
                  <a:pt x="4357" y="319110"/>
                </a:lnTo>
                <a:lnTo>
                  <a:pt x="16922" y="364871"/>
                </a:lnTo>
                <a:lnTo>
                  <a:pt x="36929" y="407010"/>
                </a:lnTo>
                <a:lnTo>
                  <a:pt x="63614" y="444762"/>
                </a:lnTo>
                <a:lnTo>
                  <a:pt x="96215" y="477363"/>
                </a:lnTo>
                <a:lnTo>
                  <a:pt x="133967" y="504049"/>
                </a:lnTo>
                <a:lnTo>
                  <a:pt x="176105" y="524056"/>
                </a:lnTo>
                <a:lnTo>
                  <a:pt x="221868" y="536621"/>
                </a:lnTo>
                <a:lnTo>
                  <a:pt x="270489" y="540979"/>
                </a:lnTo>
                <a:lnTo>
                  <a:pt x="319111" y="536621"/>
                </a:lnTo>
                <a:lnTo>
                  <a:pt x="364872" y="524056"/>
                </a:lnTo>
                <a:lnTo>
                  <a:pt x="407010" y="504049"/>
                </a:lnTo>
                <a:lnTo>
                  <a:pt x="444761" y="477363"/>
                </a:lnTo>
                <a:lnTo>
                  <a:pt x="477361" y="444762"/>
                </a:lnTo>
                <a:lnTo>
                  <a:pt x="504046" y="407010"/>
                </a:lnTo>
                <a:lnTo>
                  <a:pt x="524052" y="364871"/>
                </a:lnTo>
                <a:lnTo>
                  <a:pt x="536616" y="319110"/>
                </a:lnTo>
                <a:lnTo>
                  <a:pt x="540974" y="270489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1868277" y="5794008"/>
            <a:ext cx="1721930" cy="688658"/>
          </a:xfrm>
          <a:custGeom>
            <a:avLst/>
            <a:gdLst/>
            <a:ahLst/>
            <a:cxnLst/>
            <a:rect l="l" t="t" r="r" b="b"/>
            <a:pathLst>
              <a:path w="1913255" h="765175">
                <a:moveTo>
                  <a:pt x="0" y="0"/>
                </a:moveTo>
                <a:lnTo>
                  <a:pt x="0" y="765061"/>
                </a:lnTo>
                <a:lnTo>
                  <a:pt x="1912651" y="765061"/>
                </a:lnTo>
                <a:lnTo>
                  <a:pt x="1912651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 txBox="1"/>
          <p:nvPr/>
        </p:nvSpPr>
        <p:spPr>
          <a:xfrm>
            <a:off x="4004858" y="5931916"/>
            <a:ext cx="533210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240" i="1" spc="-114" baseline="8101" dirty="0">
                <a:solidFill>
                  <a:srgbClr val="2D8A56"/>
                </a:solidFill>
                <a:latin typeface="Arial"/>
                <a:cs typeface="Arial"/>
              </a:rPr>
              <a:t>σ</a:t>
            </a:r>
            <a:r>
              <a:rPr sz="1485" i="1" spc="198" dirty="0">
                <a:solidFill>
                  <a:srgbClr val="2D8A56"/>
                </a:solidFill>
                <a:latin typeface="Verdana"/>
                <a:cs typeface="Verdana"/>
              </a:rPr>
              <a:t>i</a:t>
            </a:r>
            <a:r>
              <a:rPr sz="1485" spc="9" dirty="0">
                <a:solidFill>
                  <a:srgbClr val="2D8A56"/>
                </a:solidFill>
                <a:latin typeface="Verdana"/>
                <a:cs typeface="Verdana"/>
              </a:rPr>
              <a:t>+1</a:t>
            </a:r>
            <a:endParaRPr sz="1485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34782" y="5894845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969" y="270489"/>
                </a:moveTo>
                <a:lnTo>
                  <a:pt x="536611" y="221868"/>
                </a:lnTo>
                <a:lnTo>
                  <a:pt x="524047" y="176106"/>
                </a:lnTo>
                <a:lnTo>
                  <a:pt x="504041" y="133968"/>
                </a:lnTo>
                <a:lnTo>
                  <a:pt x="477356" y="96216"/>
                </a:lnTo>
                <a:lnTo>
                  <a:pt x="444756" y="63615"/>
                </a:lnTo>
                <a:lnTo>
                  <a:pt x="407005" y="36929"/>
                </a:lnTo>
                <a:lnTo>
                  <a:pt x="364867" y="16922"/>
                </a:lnTo>
                <a:lnTo>
                  <a:pt x="319106" y="4357"/>
                </a:lnTo>
                <a:lnTo>
                  <a:pt x="270484" y="0"/>
                </a:lnTo>
                <a:lnTo>
                  <a:pt x="221863" y="4357"/>
                </a:lnTo>
                <a:lnTo>
                  <a:pt x="176101" y="16922"/>
                </a:lnTo>
                <a:lnTo>
                  <a:pt x="133963" y="36929"/>
                </a:lnTo>
                <a:lnTo>
                  <a:pt x="96212" y="63615"/>
                </a:lnTo>
                <a:lnTo>
                  <a:pt x="63612" y="96216"/>
                </a:lnTo>
                <a:lnTo>
                  <a:pt x="36927" y="133968"/>
                </a:lnTo>
                <a:lnTo>
                  <a:pt x="16921" y="176106"/>
                </a:lnTo>
                <a:lnTo>
                  <a:pt x="4357" y="221868"/>
                </a:lnTo>
                <a:lnTo>
                  <a:pt x="0" y="270489"/>
                </a:lnTo>
                <a:lnTo>
                  <a:pt x="4357" y="319110"/>
                </a:lnTo>
                <a:lnTo>
                  <a:pt x="16921" y="364871"/>
                </a:lnTo>
                <a:lnTo>
                  <a:pt x="36927" y="407010"/>
                </a:lnTo>
                <a:lnTo>
                  <a:pt x="63612" y="444762"/>
                </a:lnTo>
                <a:lnTo>
                  <a:pt x="96212" y="477363"/>
                </a:lnTo>
                <a:lnTo>
                  <a:pt x="133963" y="504049"/>
                </a:lnTo>
                <a:lnTo>
                  <a:pt x="176101" y="524056"/>
                </a:lnTo>
                <a:lnTo>
                  <a:pt x="221863" y="536621"/>
                </a:lnTo>
                <a:lnTo>
                  <a:pt x="270484" y="540979"/>
                </a:lnTo>
                <a:lnTo>
                  <a:pt x="319106" y="536621"/>
                </a:lnTo>
                <a:lnTo>
                  <a:pt x="364867" y="524056"/>
                </a:lnTo>
                <a:lnTo>
                  <a:pt x="407005" y="504049"/>
                </a:lnTo>
                <a:lnTo>
                  <a:pt x="444756" y="477363"/>
                </a:lnTo>
                <a:lnTo>
                  <a:pt x="477356" y="444762"/>
                </a:lnTo>
                <a:lnTo>
                  <a:pt x="504041" y="407010"/>
                </a:lnTo>
                <a:lnTo>
                  <a:pt x="524047" y="364871"/>
                </a:lnTo>
                <a:lnTo>
                  <a:pt x="536611" y="319110"/>
                </a:lnTo>
                <a:lnTo>
                  <a:pt x="540969" y="270489"/>
                </a:lnTo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 txBox="1"/>
          <p:nvPr/>
        </p:nvSpPr>
        <p:spPr>
          <a:xfrm>
            <a:off x="5056041" y="5931916"/>
            <a:ext cx="496634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240" i="1" spc="195" baseline="810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1485" i="1" spc="198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sz="1485" spc="9" dirty="0">
                <a:solidFill>
                  <a:srgbClr val="0000FF"/>
                </a:solidFill>
                <a:latin typeface="Verdana"/>
                <a:cs typeface="Verdana"/>
              </a:rPr>
              <a:t>+1</a:t>
            </a:r>
            <a:endParaRPr sz="1485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7620" y="5894845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969" y="270489"/>
                </a:moveTo>
                <a:lnTo>
                  <a:pt x="536611" y="221868"/>
                </a:lnTo>
                <a:lnTo>
                  <a:pt x="524047" y="176106"/>
                </a:lnTo>
                <a:lnTo>
                  <a:pt x="504041" y="133968"/>
                </a:lnTo>
                <a:lnTo>
                  <a:pt x="477356" y="96216"/>
                </a:lnTo>
                <a:lnTo>
                  <a:pt x="444756" y="63615"/>
                </a:lnTo>
                <a:lnTo>
                  <a:pt x="407005" y="36929"/>
                </a:lnTo>
                <a:lnTo>
                  <a:pt x="364867" y="16922"/>
                </a:lnTo>
                <a:lnTo>
                  <a:pt x="319106" y="4357"/>
                </a:lnTo>
                <a:lnTo>
                  <a:pt x="270484" y="0"/>
                </a:lnTo>
                <a:lnTo>
                  <a:pt x="221863" y="4357"/>
                </a:lnTo>
                <a:lnTo>
                  <a:pt x="176101" y="16922"/>
                </a:lnTo>
                <a:lnTo>
                  <a:pt x="133963" y="36929"/>
                </a:lnTo>
                <a:lnTo>
                  <a:pt x="96212" y="63615"/>
                </a:lnTo>
                <a:lnTo>
                  <a:pt x="63612" y="96216"/>
                </a:lnTo>
                <a:lnTo>
                  <a:pt x="36927" y="133968"/>
                </a:lnTo>
                <a:lnTo>
                  <a:pt x="16921" y="176106"/>
                </a:lnTo>
                <a:lnTo>
                  <a:pt x="4357" y="221868"/>
                </a:lnTo>
                <a:lnTo>
                  <a:pt x="0" y="270489"/>
                </a:lnTo>
                <a:lnTo>
                  <a:pt x="4357" y="319110"/>
                </a:lnTo>
                <a:lnTo>
                  <a:pt x="16921" y="364871"/>
                </a:lnTo>
                <a:lnTo>
                  <a:pt x="36927" y="407010"/>
                </a:lnTo>
                <a:lnTo>
                  <a:pt x="63612" y="444762"/>
                </a:lnTo>
                <a:lnTo>
                  <a:pt x="96212" y="477363"/>
                </a:lnTo>
                <a:lnTo>
                  <a:pt x="133963" y="504049"/>
                </a:lnTo>
                <a:lnTo>
                  <a:pt x="176101" y="524056"/>
                </a:lnTo>
                <a:lnTo>
                  <a:pt x="221863" y="536621"/>
                </a:lnTo>
                <a:lnTo>
                  <a:pt x="270484" y="540979"/>
                </a:lnTo>
                <a:lnTo>
                  <a:pt x="319106" y="536621"/>
                </a:lnTo>
                <a:lnTo>
                  <a:pt x="364867" y="524056"/>
                </a:lnTo>
                <a:lnTo>
                  <a:pt x="407005" y="504049"/>
                </a:lnTo>
                <a:lnTo>
                  <a:pt x="444756" y="477363"/>
                </a:lnTo>
                <a:lnTo>
                  <a:pt x="477356" y="444762"/>
                </a:lnTo>
                <a:lnTo>
                  <a:pt x="504041" y="407010"/>
                </a:lnTo>
                <a:lnTo>
                  <a:pt x="524047" y="364871"/>
                </a:lnTo>
                <a:lnTo>
                  <a:pt x="536611" y="319110"/>
                </a:lnTo>
                <a:lnTo>
                  <a:pt x="540969" y="270489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933946" y="5794008"/>
            <a:ext cx="1721930" cy="688658"/>
          </a:xfrm>
          <a:custGeom>
            <a:avLst/>
            <a:gdLst/>
            <a:ahLst/>
            <a:cxnLst/>
            <a:rect l="l" t="t" r="r" b="b"/>
            <a:pathLst>
              <a:path w="1913254" h="765175">
                <a:moveTo>
                  <a:pt x="0" y="0"/>
                </a:moveTo>
                <a:lnTo>
                  <a:pt x="0" y="765061"/>
                </a:lnTo>
                <a:lnTo>
                  <a:pt x="1912645" y="765061"/>
                </a:lnTo>
                <a:lnTo>
                  <a:pt x="1912645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 txBox="1"/>
          <p:nvPr/>
        </p:nvSpPr>
        <p:spPr>
          <a:xfrm>
            <a:off x="5154133" y="5389668"/>
            <a:ext cx="53149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240" i="1" spc="-33" baseline="8101" dirty="0">
                <a:solidFill>
                  <a:srgbClr val="FFA400"/>
                </a:solidFill>
                <a:latin typeface="Arial"/>
                <a:cs typeface="Arial"/>
              </a:rPr>
              <a:t>β</a:t>
            </a:r>
            <a:r>
              <a:rPr sz="1485" i="1" spc="198" dirty="0">
                <a:solidFill>
                  <a:srgbClr val="FFA400"/>
                </a:solidFill>
                <a:latin typeface="Verdana"/>
                <a:cs typeface="Verdana"/>
              </a:rPr>
              <a:t>i</a:t>
            </a:r>
            <a:r>
              <a:rPr sz="1485" spc="9" dirty="0">
                <a:solidFill>
                  <a:srgbClr val="FFA400"/>
                </a:solidFill>
                <a:latin typeface="Verdana"/>
                <a:cs typeface="Verdana"/>
              </a:rPr>
              <a:t>+1</a:t>
            </a:r>
            <a:endParaRPr sz="1485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55967" y="6052837"/>
            <a:ext cx="546354" cy="89154"/>
          </a:xfrm>
          <a:custGeom>
            <a:avLst/>
            <a:gdLst/>
            <a:ahLst/>
            <a:cxnLst/>
            <a:rect l="l" t="t" r="r" b="b"/>
            <a:pathLst>
              <a:path w="607060" h="99059">
                <a:moveTo>
                  <a:pt x="606653" y="92797"/>
                </a:moveTo>
                <a:lnTo>
                  <a:pt x="559989" y="65972"/>
                </a:lnTo>
                <a:lnTo>
                  <a:pt x="513325" y="43691"/>
                </a:lnTo>
                <a:lnTo>
                  <a:pt x="466661" y="25953"/>
                </a:lnTo>
                <a:lnTo>
                  <a:pt x="419996" y="12758"/>
                </a:lnTo>
                <a:lnTo>
                  <a:pt x="373331" y="4107"/>
                </a:lnTo>
                <a:lnTo>
                  <a:pt x="326665" y="0"/>
                </a:lnTo>
                <a:lnTo>
                  <a:pt x="280000" y="435"/>
                </a:lnTo>
                <a:lnTo>
                  <a:pt x="233334" y="5414"/>
                </a:lnTo>
                <a:lnTo>
                  <a:pt x="186667" y="14937"/>
                </a:lnTo>
                <a:lnTo>
                  <a:pt x="140001" y="29003"/>
                </a:lnTo>
                <a:lnTo>
                  <a:pt x="93334" y="47612"/>
                </a:lnTo>
                <a:lnTo>
                  <a:pt x="46667" y="70765"/>
                </a:lnTo>
                <a:lnTo>
                  <a:pt x="0" y="98462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2455967" y="6085180"/>
            <a:ext cx="70295" cy="56579"/>
          </a:xfrm>
          <a:custGeom>
            <a:avLst/>
            <a:gdLst/>
            <a:ahLst/>
            <a:cxnLst/>
            <a:rect l="l" t="t" r="r" b="b"/>
            <a:pathLst>
              <a:path w="78105" h="62865">
                <a:moveTo>
                  <a:pt x="50407" y="0"/>
                </a:moveTo>
                <a:lnTo>
                  <a:pt x="0" y="62525"/>
                </a:lnTo>
                <a:lnTo>
                  <a:pt x="77829" y="42703"/>
                </a:lnTo>
                <a:lnTo>
                  <a:pt x="50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2455967" y="6085180"/>
            <a:ext cx="70295" cy="56579"/>
          </a:xfrm>
          <a:custGeom>
            <a:avLst/>
            <a:gdLst/>
            <a:ahLst/>
            <a:cxnLst/>
            <a:rect l="l" t="t" r="r" b="b"/>
            <a:pathLst>
              <a:path w="78105" h="62865">
                <a:moveTo>
                  <a:pt x="0" y="62525"/>
                </a:moveTo>
                <a:lnTo>
                  <a:pt x="77829" y="42703"/>
                </a:lnTo>
                <a:lnTo>
                  <a:pt x="50407" y="0"/>
                </a:lnTo>
                <a:lnTo>
                  <a:pt x="0" y="62525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2455991" y="6137612"/>
            <a:ext cx="546354" cy="86868"/>
          </a:xfrm>
          <a:custGeom>
            <a:avLst/>
            <a:gdLst/>
            <a:ahLst/>
            <a:cxnLst/>
            <a:rect l="l" t="t" r="r" b="b"/>
            <a:pathLst>
              <a:path w="607060" h="96520">
                <a:moveTo>
                  <a:pt x="606628" y="0"/>
                </a:moveTo>
                <a:lnTo>
                  <a:pt x="559964" y="27281"/>
                </a:lnTo>
                <a:lnTo>
                  <a:pt x="513300" y="50043"/>
                </a:lnTo>
                <a:lnTo>
                  <a:pt x="466637" y="68288"/>
                </a:lnTo>
                <a:lnTo>
                  <a:pt x="419973" y="82015"/>
                </a:lnTo>
                <a:lnTo>
                  <a:pt x="373309" y="91223"/>
                </a:lnTo>
                <a:lnTo>
                  <a:pt x="326645" y="95913"/>
                </a:lnTo>
                <a:lnTo>
                  <a:pt x="279982" y="96085"/>
                </a:lnTo>
                <a:lnTo>
                  <a:pt x="233318" y="91739"/>
                </a:lnTo>
                <a:lnTo>
                  <a:pt x="186654" y="82874"/>
                </a:lnTo>
                <a:lnTo>
                  <a:pt x="139991" y="69492"/>
                </a:lnTo>
                <a:lnTo>
                  <a:pt x="93327" y="51591"/>
                </a:lnTo>
                <a:lnTo>
                  <a:pt x="46663" y="29172"/>
                </a:lnTo>
                <a:lnTo>
                  <a:pt x="0" y="2235"/>
                </a:lnTo>
              </a:path>
            </a:pathLst>
          </a:custGeom>
          <a:ln w="15239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2455991" y="6139625"/>
            <a:ext cx="70295" cy="56007"/>
          </a:xfrm>
          <a:custGeom>
            <a:avLst/>
            <a:gdLst/>
            <a:ahLst/>
            <a:cxnLst/>
            <a:rect l="l" t="t" r="r" b="b"/>
            <a:pathLst>
              <a:path w="78105" h="62229">
                <a:moveTo>
                  <a:pt x="0" y="0"/>
                </a:moveTo>
                <a:lnTo>
                  <a:pt x="51139" y="61927"/>
                </a:lnTo>
                <a:lnTo>
                  <a:pt x="78056" y="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2455991" y="6139625"/>
            <a:ext cx="70295" cy="56007"/>
          </a:xfrm>
          <a:custGeom>
            <a:avLst/>
            <a:gdLst/>
            <a:ahLst/>
            <a:cxnLst/>
            <a:rect l="l" t="t" r="r" b="b"/>
            <a:pathLst>
              <a:path w="78105" h="62229">
                <a:moveTo>
                  <a:pt x="0" y="0"/>
                </a:moveTo>
                <a:lnTo>
                  <a:pt x="51139" y="61927"/>
                </a:lnTo>
                <a:lnTo>
                  <a:pt x="78056" y="18906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4527495" y="6049531"/>
            <a:ext cx="546354" cy="89154"/>
          </a:xfrm>
          <a:custGeom>
            <a:avLst/>
            <a:gdLst/>
            <a:ahLst/>
            <a:cxnLst/>
            <a:rect l="l" t="t" r="r" b="b"/>
            <a:pathLst>
              <a:path w="607060" h="99059">
                <a:moveTo>
                  <a:pt x="606653" y="92788"/>
                </a:moveTo>
                <a:lnTo>
                  <a:pt x="559989" y="65965"/>
                </a:lnTo>
                <a:lnTo>
                  <a:pt x="513325" y="43686"/>
                </a:lnTo>
                <a:lnTo>
                  <a:pt x="466660" y="25949"/>
                </a:lnTo>
                <a:lnTo>
                  <a:pt x="419995" y="12756"/>
                </a:lnTo>
                <a:lnTo>
                  <a:pt x="373330" y="4106"/>
                </a:lnTo>
                <a:lnTo>
                  <a:pt x="326664" y="0"/>
                </a:lnTo>
                <a:lnTo>
                  <a:pt x="279998" y="436"/>
                </a:lnTo>
                <a:lnTo>
                  <a:pt x="233332" y="5416"/>
                </a:lnTo>
                <a:lnTo>
                  <a:pt x="186666" y="14939"/>
                </a:lnTo>
                <a:lnTo>
                  <a:pt x="139999" y="29006"/>
                </a:lnTo>
                <a:lnTo>
                  <a:pt x="93333" y="47616"/>
                </a:lnTo>
                <a:lnTo>
                  <a:pt x="46666" y="70769"/>
                </a:lnTo>
                <a:lnTo>
                  <a:pt x="0" y="98465"/>
                </a:lnTo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4527496" y="6081877"/>
            <a:ext cx="70295" cy="56579"/>
          </a:xfrm>
          <a:custGeom>
            <a:avLst/>
            <a:gdLst/>
            <a:ahLst/>
            <a:cxnLst/>
            <a:rect l="l" t="t" r="r" b="b"/>
            <a:pathLst>
              <a:path w="78104" h="62865">
                <a:moveTo>
                  <a:pt x="50406" y="0"/>
                </a:moveTo>
                <a:lnTo>
                  <a:pt x="0" y="62525"/>
                </a:lnTo>
                <a:lnTo>
                  <a:pt x="77825" y="42703"/>
                </a:lnTo>
                <a:lnTo>
                  <a:pt x="504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4527496" y="6081877"/>
            <a:ext cx="70295" cy="56579"/>
          </a:xfrm>
          <a:custGeom>
            <a:avLst/>
            <a:gdLst/>
            <a:ahLst/>
            <a:cxnLst/>
            <a:rect l="l" t="t" r="r" b="b"/>
            <a:pathLst>
              <a:path w="78104" h="62865">
                <a:moveTo>
                  <a:pt x="0" y="62525"/>
                </a:moveTo>
                <a:lnTo>
                  <a:pt x="77825" y="42703"/>
                </a:lnTo>
                <a:lnTo>
                  <a:pt x="50406" y="0"/>
                </a:lnTo>
                <a:lnTo>
                  <a:pt x="0" y="62525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4527518" y="6134298"/>
            <a:ext cx="546354" cy="86868"/>
          </a:xfrm>
          <a:custGeom>
            <a:avLst/>
            <a:gdLst/>
            <a:ahLst/>
            <a:cxnLst/>
            <a:rect l="l" t="t" r="r" b="b"/>
            <a:pathLst>
              <a:path w="607060" h="96520">
                <a:moveTo>
                  <a:pt x="606628" y="0"/>
                </a:moveTo>
                <a:lnTo>
                  <a:pt x="559964" y="27281"/>
                </a:lnTo>
                <a:lnTo>
                  <a:pt x="513300" y="50043"/>
                </a:lnTo>
                <a:lnTo>
                  <a:pt x="466637" y="68288"/>
                </a:lnTo>
                <a:lnTo>
                  <a:pt x="419973" y="82015"/>
                </a:lnTo>
                <a:lnTo>
                  <a:pt x="373309" y="91223"/>
                </a:lnTo>
                <a:lnTo>
                  <a:pt x="326645" y="95913"/>
                </a:lnTo>
                <a:lnTo>
                  <a:pt x="279982" y="96085"/>
                </a:lnTo>
                <a:lnTo>
                  <a:pt x="233318" y="91739"/>
                </a:lnTo>
                <a:lnTo>
                  <a:pt x="186654" y="82874"/>
                </a:lnTo>
                <a:lnTo>
                  <a:pt x="139991" y="69492"/>
                </a:lnTo>
                <a:lnTo>
                  <a:pt x="93327" y="51591"/>
                </a:lnTo>
                <a:lnTo>
                  <a:pt x="46663" y="29172"/>
                </a:lnTo>
                <a:lnTo>
                  <a:pt x="0" y="2235"/>
                </a:lnTo>
              </a:path>
            </a:pathLst>
          </a:custGeom>
          <a:ln w="15240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4527518" y="6136309"/>
            <a:ext cx="70295" cy="56007"/>
          </a:xfrm>
          <a:custGeom>
            <a:avLst/>
            <a:gdLst/>
            <a:ahLst/>
            <a:cxnLst/>
            <a:rect l="l" t="t" r="r" b="b"/>
            <a:pathLst>
              <a:path w="78104" h="62229">
                <a:moveTo>
                  <a:pt x="0" y="0"/>
                </a:moveTo>
                <a:lnTo>
                  <a:pt x="51142" y="61927"/>
                </a:lnTo>
                <a:lnTo>
                  <a:pt x="78054" y="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4527518" y="6136309"/>
            <a:ext cx="70295" cy="56007"/>
          </a:xfrm>
          <a:custGeom>
            <a:avLst/>
            <a:gdLst/>
            <a:ahLst/>
            <a:cxnLst/>
            <a:rect l="l" t="t" r="r" b="b"/>
            <a:pathLst>
              <a:path w="78104" h="62229">
                <a:moveTo>
                  <a:pt x="0" y="0"/>
                </a:moveTo>
                <a:lnTo>
                  <a:pt x="51142" y="61927"/>
                </a:lnTo>
                <a:lnTo>
                  <a:pt x="78054" y="18906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3488828" y="6138401"/>
            <a:ext cx="546354" cy="0"/>
          </a:xfrm>
          <a:custGeom>
            <a:avLst/>
            <a:gdLst/>
            <a:ahLst/>
            <a:cxnLst/>
            <a:rect l="l" t="t" r="r" b="b"/>
            <a:pathLst>
              <a:path w="607060">
                <a:moveTo>
                  <a:pt x="60661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3488828" y="6115564"/>
            <a:ext cx="68580" cy="4572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76200" y="0"/>
                </a:moveTo>
                <a:lnTo>
                  <a:pt x="0" y="25374"/>
                </a:lnTo>
                <a:lnTo>
                  <a:pt x="76200" y="50749"/>
                </a:lnTo>
                <a:lnTo>
                  <a:pt x="7620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3488828" y="6115564"/>
            <a:ext cx="68580" cy="4572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0" y="25374"/>
                </a:moveTo>
                <a:lnTo>
                  <a:pt x="76200" y="50749"/>
                </a:lnTo>
                <a:lnTo>
                  <a:pt x="76200" y="0"/>
                </a:lnTo>
                <a:lnTo>
                  <a:pt x="0" y="25374"/>
                </a:lnTo>
                <a:close/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5554492" y="6138401"/>
            <a:ext cx="546354" cy="0"/>
          </a:xfrm>
          <a:custGeom>
            <a:avLst/>
            <a:gdLst/>
            <a:ahLst/>
            <a:cxnLst/>
            <a:rect l="l" t="t" r="r" b="b"/>
            <a:pathLst>
              <a:path w="607060">
                <a:moveTo>
                  <a:pt x="60661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5554492" y="6115564"/>
            <a:ext cx="68580" cy="4572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76200" y="0"/>
                </a:moveTo>
                <a:lnTo>
                  <a:pt x="0" y="25374"/>
                </a:lnTo>
                <a:lnTo>
                  <a:pt x="76200" y="50749"/>
                </a:lnTo>
                <a:lnTo>
                  <a:pt x="7620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5554492" y="6115564"/>
            <a:ext cx="68580" cy="4572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0" y="25374"/>
                </a:moveTo>
                <a:lnTo>
                  <a:pt x="76200" y="50749"/>
                </a:lnTo>
                <a:lnTo>
                  <a:pt x="76200" y="0"/>
                </a:lnTo>
                <a:lnTo>
                  <a:pt x="0" y="25374"/>
                </a:lnTo>
                <a:close/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 txBox="1"/>
          <p:nvPr/>
        </p:nvSpPr>
        <p:spPr>
          <a:xfrm>
            <a:off x="2068217" y="4869482"/>
            <a:ext cx="27546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i="1" spc="140" dirty="0">
                <a:solidFill>
                  <a:srgbClr val="9F1FEF"/>
                </a:solidFill>
                <a:latin typeface="Arial"/>
                <a:cs typeface="Arial"/>
              </a:rPr>
              <a:t>α</a:t>
            </a:r>
            <a:r>
              <a:rPr sz="2228" i="1" spc="297" baseline="-11784" dirty="0">
                <a:solidFill>
                  <a:srgbClr val="9F1FEF"/>
                </a:solidFill>
                <a:latin typeface="Verdana"/>
                <a:cs typeface="Verdana"/>
              </a:rPr>
              <a:t>i</a:t>
            </a:r>
            <a:endParaRPr sz="2228" baseline="-11784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69114" y="4862012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19" h="541020">
                <a:moveTo>
                  <a:pt x="540979" y="270484"/>
                </a:moveTo>
                <a:lnTo>
                  <a:pt x="536622" y="221863"/>
                </a:lnTo>
                <a:lnTo>
                  <a:pt x="524057" y="176101"/>
                </a:lnTo>
                <a:lnTo>
                  <a:pt x="504049" y="133963"/>
                </a:lnTo>
                <a:lnTo>
                  <a:pt x="477363" y="96212"/>
                </a:lnTo>
                <a:lnTo>
                  <a:pt x="444762" y="63612"/>
                </a:lnTo>
                <a:lnTo>
                  <a:pt x="407010" y="36927"/>
                </a:lnTo>
                <a:lnTo>
                  <a:pt x="364871" y="16921"/>
                </a:lnTo>
                <a:lnTo>
                  <a:pt x="319110" y="4357"/>
                </a:lnTo>
                <a:lnTo>
                  <a:pt x="270489" y="0"/>
                </a:lnTo>
                <a:lnTo>
                  <a:pt x="221868" y="4357"/>
                </a:lnTo>
                <a:lnTo>
                  <a:pt x="176106" y="16921"/>
                </a:lnTo>
                <a:lnTo>
                  <a:pt x="133968" y="36927"/>
                </a:lnTo>
                <a:lnTo>
                  <a:pt x="96216" y="63612"/>
                </a:lnTo>
                <a:lnTo>
                  <a:pt x="63615" y="96212"/>
                </a:lnTo>
                <a:lnTo>
                  <a:pt x="36929" y="133963"/>
                </a:lnTo>
                <a:lnTo>
                  <a:pt x="16922" y="176101"/>
                </a:lnTo>
                <a:lnTo>
                  <a:pt x="4357" y="221863"/>
                </a:lnTo>
                <a:lnTo>
                  <a:pt x="0" y="270484"/>
                </a:lnTo>
                <a:lnTo>
                  <a:pt x="4357" y="319106"/>
                </a:lnTo>
                <a:lnTo>
                  <a:pt x="16922" y="364867"/>
                </a:lnTo>
                <a:lnTo>
                  <a:pt x="36929" y="407005"/>
                </a:lnTo>
                <a:lnTo>
                  <a:pt x="63615" y="444756"/>
                </a:lnTo>
                <a:lnTo>
                  <a:pt x="96216" y="477356"/>
                </a:lnTo>
                <a:lnTo>
                  <a:pt x="133968" y="504041"/>
                </a:lnTo>
                <a:lnTo>
                  <a:pt x="176106" y="524047"/>
                </a:lnTo>
                <a:lnTo>
                  <a:pt x="221868" y="536611"/>
                </a:lnTo>
                <a:lnTo>
                  <a:pt x="270489" y="540969"/>
                </a:lnTo>
                <a:lnTo>
                  <a:pt x="319110" y="536611"/>
                </a:lnTo>
                <a:lnTo>
                  <a:pt x="364871" y="524047"/>
                </a:lnTo>
                <a:lnTo>
                  <a:pt x="407010" y="504041"/>
                </a:lnTo>
                <a:lnTo>
                  <a:pt x="444762" y="477356"/>
                </a:lnTo>
                <a:lnTo>
                  <a:pt x="477363" y="444756"/>
                </a:lnTo>
                <a:lnTo>
                  <a:pt x="504049" y="407005"/>
                </a:lnTo>
                <a:lnTo>
                  <a:pt x="524057" y="364867"/>
                </a:lnTo>
                <a:lnTo>
                  <a:pt x="536622" y="319106"/>
                </a:lnTo>
                <a:lnTo>
                  <a:pt x="540979" y="270484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2209149" y="5348863"/>
            <a:ext cx="7430" cy="546354"/>
          </a:xfrm>
          <a:custGeom>
            <a:avLst/>
            <a:gdLst/>
            <a:ahLst/>
            <a:cxnLst/>
            <a:rect l="l" t="t" r="r" b="b"/>
            <a:pathLst>
              <a:path w="8254" h="607059">
                <a:moveTo>
                  <a:pt x="0" y="0"/>
                </a:moveTo>
                <a:lnTo>
                  <a:pt x="7937" y="606666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2192560" y="5825989"/>
            <a:ext cx="45720" cy="69152"/>
          </a:xfrm>
          <a:custGeom>
            <a:avLst/>
            <a:gdLst/>
            <a:ahLst/>
            <a:cxnLst/>
            <a:rect l="l" t="t" r="r" b="b"/>
            <a:pathLst>
              <a:path w="50800" h="76834">
                <a:moveTo>
                  <a:pt x="50744" y="0"/>
                </a:moveTo>
                <a:lnTo>
                  <a:pt x="0" y="664"/>
                </a:lnTo>
                <a:lnTo>
                  <a:pt x="26369" y="76525"/>
                </a:lnTo>
                <a:lnTo>
                  <a:pt x="50744" y="0"/>
                </a:lnTo>
                <a:close/>
              </a:path>
            </a:pathLst>
          </a:custGeom>
          <a:solidFill>
            <a:srgbClr val="9F1FE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2192560" y="5825989"/>
            <a:ext cx="45720" cy="69152"/>
          </a:xfrm>
          <a:custGeom>
            <a:avLst/>
            <a:gdLst/>
            <a:ahLst/>
            <a:cxnLst/>
            <a:rect l="l" t="t" r="r" b="b"/>
            <a:pathLst>
              <a:path w="50800" h="76834">
                <a:moveTo>
                  <a:pt x="26369" y="76525"/>
                </a:moveTo>
                <a:lnTo>
                  <a:pt x="50744" y="0"/>
                </a:lnTo>
                <a:lnTo>
                  <a:pt x="0" y="664"/>
                </a:lnTo>
                <a:lnTo>
                  <a:pt x="26369" y="76525"/>
                </a:lnTo>
                <a:close/>
              </a:path>
            </a:pathLst>
          </a:custGeom>
          <a:ln w="15239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 txBox="1"/>
          <p:nvPr/>
        </p:nvSpPr>
        <p:spPr>
          <a:xfrm>
            <a:off x="2437703" y="4899081"/>
            <a:ext cx="2109978" cy="79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557338" algn="l"/>
              </a:tabLst>
            </a:pPr>
            <a:r>
              <a:rPr sz="3240" strike="sngStrike" spc="-6" baseline="8101" dirty="0">
                <a:solidFill>
                  <a:srgbClr val="9F1FEF"/>
                </a:solidFill>
                <a:latin typeface="Times New Roman"/>
                <a:cs typeface="Times New Roman"/>
              </a:rPr>
              <a:t> 	</a:t>
            </a:r>
            <a:r>
              <a:rPr sz="3240" i="1" strike="sngStrike" spc="209" baseline="8101" dirty="0">
                <a:solidFill>
                  <a:srgbClr val="9F1FEF"/>
                </a:solidFill>
                <a:latin typeface="Arial"/>
                <a:cs typeface="Arial"/>
              </a:rPr>
              <a:t>α</a:t>
            </a:r>
            <a:r>
              <a:rPr sz="1485" i="1" spc="198" dirty="0">
                <a:solidFill>
                  <a:srgbClr val="9F1FEF"/>
                </a:solidFill>
                <a:latin typeface="Verdana"/>
                <a:cs typeface="Verdana"/>
              </a:rPr>
              <a:t>i</a:t>
            </a:r>
            <a:r>
              <a:rPr sz="1485" spc="9" dirty="0">
                <a:solidFill>
                  <a:srgbClr val="9F1FEF"/>
                </a:solidFill>
                <a:latin typeface="Verdana"/>
                <a:cs typeface="Verdana"/>
              </a:rPr>
              <a:t>+1</a:t>
            </a:r>
            <a:endParaRPr sz="1485" dirty="0">
              <a:latin typeface="Verdana"/>
              <a:cs typeface="Verdana"/>
            </a:endParaRPr>
          </a:p>
          <a:p>
            <a:pPr marR="17145" algn="ctr">
              <a:spcBef>
                <a:spcPts val="1031"/>
              </a:spcBef>
            </a:pPr>
            <a:r>
              <a:rPr sz="2160" i="1" spc="90" dirty="0">
                <a:solidFill>
                  <a:srgbClr val="FFA400"/>
                </a:solidFill>
                <a:latin typeface="Arial"/>
                <a:cs typeface="Arial"/>
              </a:rPr>
              <a:t>β</a:t>
            </a:r>
            <a:r>
              <a:rPr sz="2228" i="1" spc="135" baseline="-11784" dirty="0">
                <a:solidFill>
                  <a:srgbClr val="FFA400"/>
                </a:solidFill>
                <a:latin typeface="Verdana"/>
                <a:cs typeface="Verdana"/>
              </a:rPr>
              <a:t>i</a:t>
            </a:r>
            <a:endParaRPr sz="2228" baseline="-11784" dirty="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34782" y="4862012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969" y="270484"/>
                </a:moveTo>
                <a:lnTo>
                  <a:pt x="536611" y="221863"/>
                </a:lnTo>
                <a:lnTo>
                  <a:pt x="524047" y="176101"/>
                </a:lnTo>
                <a:lnTo>
                  <a:pt x="504041" y="133963"/>
                </a:lnTo>
                <a:lnTo>
                  <a:pt x="477356" y="96212"/>
                </a:lnTo>
                <a:lnTo>
                  <a:pt x="444756" y="63612"/>
                </a:lnTo>
                <a:lnTo>
                  <a:pt x="407005" y="36927"/>
                </a:lnTo>
                <a:lnTo>
                  <a:pt x="364867" y="16921"/>
                </a:lnTo>
                <a:lnTo>
                  <a:pt x="319106" y="4357"/>
                </a:lnTo>
                <a:lnTo>
                  <a:pt x="270484" y="0"/>
                </a:lnTo>
                <a:lnTo>
                  <a:pt x="221863" y="4357"/>
                </a:lnTo>
                <a:lnTo>
                  <a:pt x="176101" y="16921"/>
                </a:lnTo>
                <a:lnTo>
                  <a:pt x="133963" y="36927"/>
                </a:lnTo>
                <a:lnTo>
                  <a:pt x="96212" y="63612"/>
                </a:lnTo>
                <a:lnTo>
                  <a:pt x="63612" y="96212"/>
                </a:lnTo>
                <a:lnTo>
                  <a:pt x="36927" y="133963"/>
                </a:lnTo>
                <a:lnTo>
                  <a:pt x="16921" y="176101"/>
                </a:lnTo>
                <a:lnTo>
                  <a:pt x="4357" y="221863"/>
                </a:lnTo>
                <a:lnTo>
                  <a:pt x="0" y="270484"/>
                </a:lnTo>
                <a:lnTo>
                  <a:pt x="4357" y="319106"/>
                </a:lnTo>
                <a:lnTo>
                  <a:pt x="16921" y="364867"/>
                </a:lnTo>
                <a:lnTo>
                  <a:pt x="36927" y="407005"/>
                </a:lnTo>
                <a:lnTo>
                  <a:pt x="63612" y="444756"/>
                </a:lnTo>
                <a:lnTo>
                  <a:pt x="96212" y="477356"/>
                </a:lnTo>
                <a:lnTo>
                  <a:pt x="133963" y="504041"/>
                </a:lnTo>
                <a:lnTo>
                  <a:pt x="176101" y="524047"/>
                </a:lnTo>
                <a:lnTo>
                  <a:pt x="221863" y="536611"/>
                </a:lnTo>
                <a:lnTo>
                  <a:pt x="270484" y="540969"/>
                </a:lnTo>
                <a:lnTo>
                  <a:pt x="319106" y="536611"/>
                </a:lnTo>
                <a:lnTo>
                  <a:pt x="364867" y="524047"/>
                </a:lnTo>
                <a:lnTo>
                  <a:pt x="407005" y="504041"/>
                </a:lnTo>
                <a:lnTo>
                  <a:pt x="444756" y="477356"/>
                </a:lnTo>
                <a:lnTo>
                  <a:pt x="477356" y="444756"/>
                </a:lnTo>
                <a:lnTo>
                  <a:pt x="504041" y="407005"/>
                </a:lnTo>
                <a:lnTo>
                  <a:pt x="524047" y="364867"/>
                </a:lnTo>
                <a:lnTo>
                  <a:pt x="536611" y="319106"/>
                </a:lnTo>
                <a:lnTo>
                  <a:pt x="540969" y="270484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4274812" y="5348863"/>
            <a:ext cx="7430" cy="546354"/>
          </a:xfrm>
          <a:custGeom>
            <a:avLst/>
            <a:gdLst/>
            <a:ahLst/>
            <a:cxnLst/>
            <a:rect l="l" t="t" r="r" b="b"/>
            <a:pathLst>
              <a:path w="8255" h="607059">
                <a:moveTo>
                  <a:pt x="0" y="0"/>
                </a:moveTo>
                <a:lnTo>
                  <a:pt x="7937" y="606666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4258227" y="5825989"/>
            <a:ext cx="45720" cy="69152"/>
          </a:xfrm>
          <a:custGeom>
            <a:avLst/>
            <a:gdLst/>
            <a:ahLst/>
            <a:cxnLst/>
            <a:rect l="l" t="t" r="r" b="b"/>
            <a:pathLst>
              <a:path w="50800" h="76834">
                <a:moveTo>
                  <a:pt x="50736" y="0"/>
                </a:moveTo>
                <a:lnTo>
                  <a:pt x="0" y="664"/>
                </a:lnTo>
                <a:lnTo>
                  <a:pt x="26365" y="76525"/>
                </a:lnTo>
                <a:lnTo>
                  <a:pt x="50736" y="0"/>
                </a:lnTo>
                <a:close/>
              </a:path>
            </a:pathLst>
          </a:custGeom>
          <a:solidFill>
            <a:srgbClr val="9F1FE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258227" y="5825989"/>
            <a:ext cx="45720" cy="69152"/>
          </a:xfrm>
          <a:custGeom>
            <a:avLst/>
            <a:gdLst/>
            <a:ahLst/>
            <a:cxnLst/>
            <a:rect l="l" t="t" r="r" b="b"/>
            <a:pathLst>
              <a:path w="50800" h="76834">
                <a:moveTo>
                  <a:pt x="26365" y="76525"/>
                </a:moveTo>
                <a:lnTo>
                  <a:pt x="50736" y="0"/>
                </a:lnTo>
                <a:lnTo>
                  <a:pt x="0" y="664"/>
                </a:lnTo>
                <a:lnTo>
                  <a:pt x="26365" y="76525"/>
                </a:lnTo>
                <a:close/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2455991" y="5083423"/>
            <a:ext cx="69152" cy="45720"/>
          </a:xfrm>
          <a:custGeom>
            <a:avLst/>
            <a:gdLst/>
            <a:ahLst/>
            <a:cxnLst/>
            <a:rect l="l" t="t" r="r" b="b"/>
            <a:pathLst>
              <a:path w="76834" h="50800">
                <a:moveTo>
                  <a:pt x="76095" y="0"/>
                </a:moveTo>
                <a:lnTo>
                  <a:pt x="0" y="25679"/>
                </a:lnTo>
                <a:lnTo>
                  <a:pt x="76302" y="50736"/>
                </a:lnTo>
                <a:lnTo>
                  <a:pt x="76095" y="0"/>
                </a:lnTo>
                <a:close/>
              </a:path>
            </a:pathLst>
          </a:custGeom>
          <a:solidFill>
            <a:srgbClr val="9F1FE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2455991" y="5083423"/>
            <a:ext cx="69152" cy="45720"/>
          </a:xfrm>
          <a:custGeom>
            <a:avLst/>
            <a:gdLst/>
            <a:ahLst/>
            <a:cxnLst/>
            <a:rect l="l" t="t" r="r" b="b"/>
            <a:pathLst>
              <a:path w="76834" h="50800">
                <a:moveTo>
                  <a:pt x="0" y="25679"/>
                </a:moveTo>
                <a:lnTo>
                  <a:pt x="76302" y="50736"/>
                </a:lnTo>
                <a:lnTo>
                  <a:pt x="76095" y="0"/>
                </a:lnTo>
                <a:lnTo>
                  <a:pt x="0" y="25679"/>
                </a:lnTo>
                <a:close/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521495" y="5095437"/>
            <a:ext cx="1579625" cy="1715"/>
          </a:xfrm>
          <a:custGeom>
            <a:avLst/>
            <a:gdLst/>
            <a:ahLst/>
            <a:cxnLst/>
            <a:rect l="l" t="t" r="r" b="b"/>
            <a:pathLst>
              <a:path w="1755139" h="1904">
                <a:moveTo>
                  <a:pt x="1754619" y="0"/>
                </a:moveTo>
                <a:lnTo>
                  <a:pt x="0" y="1295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4521494" y="5073719"/>
            <a:ext cx="69152" cy="45720"/>
          </a:xfrm>
          <a:custGeom>
            <a:avLst/>
            <a:gdLst/>
            <a:ahLst/>
            <a:cxnLst/>
            <a:rect l="l" t="t" r="r" b="b"/>
            <a:pathLst>
              <a:path w="76835" h="50800">
                <a:moveTo>
                  <a:pt x="76187" y="0"/>
                </a:moveTo>
                <a:lnTo>
                  <a:pt x="0" y="25425"/>
                </a:lnTo>
                <a:lnTo>
                  <a:pt x="76212" y="50749"/>
                </a:lnTo>
                <a:lnTo>
                  <a:pt x="76187" y="0"/>
                </a:lnTo>
                <a:close/>
              </a:path>
            </a:pathLst>
          </a:custGeom>
          <a:solidFill>
            <a:srgbClr val="9F1FE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4521494" y="5073719"/>
            <a:ext cx="69152" cy="45720"/>
          </a:xfrm>
          <a:custGeom>
            <a:avLst/>
            <a:gdLst/>
            <a:ahLst/>
            <a:cxnLst/>
            <a:rect l="l" t="t" r="r" b="b"/>
            <a:pathLst>
              <a:path w="76835" h="50800">
                <a:moveTo>
                  <a:pt x="0" y="25425"/>
                </a:moveTo>
                <a:lnTo>
                  <a:pt x="76212" y="50749"/>
                </a:lnTo>
                <a:lnTo>
                  <a:pt x="76187" y="0"/>
                </a:lnTo>
                <a:lnTo>
                  <a:pt x="0" y="25425"/>
                </a:lnTo>
                <a:close/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1524000" y="5102660"/>
            <a:ext cx="445199" cy="2858"/>
          </a:xfrm>
          <a:custGeom>
            <a:avLst/>
            <a:gdLst/>
            <a:ahLst/>
            <a:cxnLst/>
            <a:rect l="l" t="t" r="r" b="b"/>
            <a:pathLst>
              <a:path w="494665" h="3175">
                <a:moveTo>
                  <a:pt x="494588" y="0"/>
                </a:moveTo>
                <a:lnTo>
                  <a:pt x="0" y="3098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1524000" y="6138287"/>
            <a:ext cx="445199" cy="4572"/>
          </a:xfrm>
          <a:custGeom>
            <a:avLst/>
            <a:gdLst/>
            <a:ahLst/>
            <a:cxnLst/>
            <a:rect l="l" t="t" r="r" b="b"/>
            <a:pathLst>
              <a:path w="494665" h="5079">
                <a:moveTo>
                  <a:pt x="494614" y="4559"/>
                </a:moveTo>
                <a:lnTo>
                  <a:pt x="0" y="0"/>
                </a:lnTo>
              </a:path>
            </a:pathLst>
          </a:custGeom>
          <a:ln w="15239">
            <a:solidFill>
              <a:srgbClr val="0063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1801916" y="2912776"/>
            <a:ext cx="5220081" cy="1539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3999890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722" y="1835084"/>
            <a:ext cx="6873431" cy="7963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/>
          <p:nvPr/>
        </p:nvSpPr>
        <p:spPr>
          <a:xfrm>
            <a:off x="1699045" y="2729906"/>
            <a:ext cx="8721249" cy="2571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357707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07237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Our Result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26759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cxnSp>
        <p:nvCxnSpPr>
          <p:cNvPr id="27" name="Straight Arrow Connector 26"/>
          <p:cNvCxnSpPr>
            <a:stCxn id="26" idx="6"/>
            <a:endCxn id="28" idx="2"/>
          </p:cNvCxnSpPr>
          <p:nvPr/>
        </p:nvCxnSpPr>
        <p:spPr>
          <a:xfrm>
            <a:off x="278829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312640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29" name="Straight Arrow Connector 28"/>
          <p:cNvCxnSpPr>
            <a:stCxn id="28" idx="6"/>
            <a:endCxn id="30" idx="2"/>
          </p:cNvCxnSpPr>
          <p:nvPr/>
        </p:nvCxnSpPr>
        <p:spPr>
          <a:xfrm>
            <a:off x="364710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3985214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1" name="Straight Arrow Connector 30"/>
          <p:cNvCxnSpPr>
            <a:stCxn id="30" idx="6"/>
            <a:endCxn id="32" idx="2"/>
          </p:cNvCxnSpPr>
          <p:nvPr/>
        </p:nvCxnSpPr>
        <p:spPr>
          <a:xfrm>
            <a:off x="450591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484402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33" name="Straight Arrow Connector 32"/>
          <p:cNvCxnSpPr>
            <a:stCxn id="32" idx="6"/>
          </p:cNvCxnSpPr>
          <p:nvPr/>
        </p:nvCxnSpPr>
        <p:spPr>
          <a:xfrm>
            <a:off x="5364727" y="1682456"/>
            <a:ext cx="343553" cy="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5702838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35" name="Straight Arrow Connector 34"/>
          <p:cNvCxnSpPr>
            <a:stCxn id="34" idx="6"/>
            <a:endCxn id="36" idx="2"/>
          </p:cNvCxnSpPr>
          <p:nvPr/>
        </p:nvCxnSpPr>
        <p:spPr>
          <a:xfrm>
            <a:off x="6223538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656165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cxnSp>
        <p:nvCxnSpPr>
          <p:cNvPr id="37" name="Straight Arrow Connector 36"/>
          <p:cNvCxnSpPr>
            <a:stCxn id="36" idx="6"/>
            <a:endCxn id="38" idx="2"/>
          </p:cNvCxnSpPr>
          <p:nvPr/>
        </p:nvCxnSpPr>
        <p:spPr>
          <a:xfrm>
            <a:off x="708235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742046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39" name="Straight Arrow Connector 38"/>
          <p:cNvCxnSpPr>
            <a:stCxn id="38" idx="6"/>
            <a:endCxn id="40" idx="2"/>
          </p:cNvCxnSpPr>
          <p:nvPr/>
        </p:nvCxnSpPr>
        <p:spPr>
          <a:xfrm>
            <a:off x="794116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8279274" y="142210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Straight Arrow Connector 40"/>
          <p:cNvCxnSpPr>
            <a:stCxn id="40" idx="6"/>
            <a:endCxn id="42" idx="2"/>
          </p:cNvCxnSpPr>
          <p:nvPr/>
        </p:nvCxnSpPr>
        <p:spPr>
          <a:xfrm>
            <a:off x="879997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913808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18967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47" name="Straight Arrow Connector 46"/>
          <p:cNvCxnSpPr>
            <a:stCxn id="46" idx="6"/>
            <a:endCxn id="48" idx="2"/>
          </p:cNvCxnSpPr>
          <p:nvPr/>
        </p:nvCxnSpPr>
        <p:spPr>
          <a:xfrm>
            <a:off x="3710374" y="264807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4048486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49" name="Straight Arrow Connector 48"/>
          <p:cNvCxnSpPr>
            <a:stCxn id="48" idx="6"/>
            <a:endCxn id="50" idx="2"/>
          </p:cNvCxnSpPr>
          <p:nvPr/>
        </p:nvCxnSpPr>
        <p:spPr>
          <a:xfrm>
            <a:off x="4569186" y="264807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spect="1"/>
          </p:cNvSpPr>
          <p:nvPr/>
        </p:nvSpPr>
        <p:spPr>
          <a:xfrm>
            <a:off x="490729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51" name="Straight Arrow Connector 50"/>
          <p:cNvCxnSpPr>
            <a:stCxn id="50" idx="6"/>
          </p:cNvCxnSpPr>
          <p:nvPr/>
        </p:nvCxnSpPr>
        <p:spPr>
          <a:xfrm>
            <a:off x="5427999" y="2648076"/>
            <a:ext cx="343553" cy="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>
            <a:spLocks noChangeAspect="1"/>
          </p:cNvSpPr>
          <p:nvPr/>
        </p:nvSpPr>
        <p:spPr>
          <a:xfrm>
            <a:off x="5766110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53" name="Straight Arrow Connector 52"/>
          <p:cNvCxnSpPr>
            <a:stCxn id="52" idx="6"/>
            <a:endCxn id="54" idx="2"/>
          </p:cNvCxnSpPr>
          <p:nvPr/>
        </p:nvCxnSpPr>
        <p:spPr>
          <a:xfrm>
            <a:off x="6286810" y="264807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>
            <a:off x="6624922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cxnSp>
        <p:nvCxnSpPr>
          <p:cNvPr id="55" name="Straight Arrow Connector 54"/>
          <p:cNvCxnSpPr>
            <a:stCxn id="54" idx="6"/>
            <a:endCxn id="58" idx="2"/>
          </p:cNvCxnSpPr>
          <p:nvPr/>
        </p:nvCxnSpPr>
        <p:spPr>
          <a:xfrm>
            <a:off x="7145622" y="264807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 noChangeAspect="1"/>
          </p:cNvSpPr>
          <p:nvPr/>
        </p:nvSpPr>
        <p:spPr>
          <a:xfrm>
            <a:off x="7483734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59" name="Straight Arrow Connector 58"/>
          <p:cNvCxnSpPr>
            <a:stCxn id="58" idx="6"/>
            <a:endCxn id="61" idx="2"/>
          </p:cNvCxnSpPr>
          <p:nvPr/>
        </p:nvCxnSpPr>
        <p:spPr>
          <a:xfrm>
            <a:off x="8004434" y="264807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 noChangeAspect="1"/>
          </p:cNvSpPr>
          <p:nvPr/>
        </p:nvSpPr>
        <p:spPr>
          <a:xfrm>
            <a:off x="8342546" y="238772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3" name="Straight Arrow Connector 62"/>
          <p:cNvCxnSpPr>
            <a:stCxn id="61" idx="6"/>
            <a:endCxn id="64" idx="2"/>
          </p:cNvCxnSpPr>
          <p:nvPr/>
        </p:nvCxnSpPr>
        <p:spPr>
          <a:xfrm>
            <a:off x="8863246" y="264807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/>
          </p:cNvSpPr>
          <p:nvPr/>
        </p:nvSpPr>
        <p:spPr>
          <a:xfrm>
            <a:off x="9201358" y="238772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stCxn id="32" idx="4"/>
            <a:endCxn id="46" idx="0"/>
          </p:cNvCxnSpPr>
          <p:nvPr/>
        </p:nvCxnSpPr>
        <p:spPr>
          <a:xfrm flipH="1">
            <a:off x="3450024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4" idx="4"/>
            <a:endCxn id="48" idx="0"/>
          </p:cNvCxnSpPr>
          <p:nvPr/>
        </p:nvCxnSpPr>
        <p:spPr>
          <a:xfrm flipH="1">
            <a:off x="4308836" y="1942806"/>
            <a:ext cx="1654352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8" idx="4"/>
            <a:endCxn id="50" idx="0"/>
          </p:cNvCxnSpPr>
          <p:nvPr/>
        </p:nvCxnSpPr>
        <p:spPr>
          <a:xfrm flipH="1">
            <a:off x="5167648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8" idx="4"/>
            <a:endCxn id="52" idx="0"/>
          </p:cNvCxnSpPr>
          <p:nvPr/>
        </p:nvCxnSpPr>
        <p:spPr>
          <a:xfrm>
            <a:off x="3386752" y="1942806"/>
            <a:ext cx="2639708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2" idx="4"/>
            <a:endCxn id="54" idx="0"/>
          </p:cNvCxnSpPr>
          <p:nvPr/>
        </p:nvCxnSpPr>
        <p:spPr>
          <a:xfrm flipH="1">
            <a:off x="6885272" y="1942806"/>
            <a:ext cx="2513164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4" idx="4"/>
            <a:endCxn id="58" idx="0"/>
          </p:cNvCxnSpPr>
          <p:nvPr/>
        </p:nvCxnSpPr>
        <p:spPr>
          <a:xfrm>
            <a:off x="5963188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8" idx="4"/>
            <a:endCxn id="64" idx="0"/>
          </p:cNvCxnSpPr>
          <p:nvPr/>
        </p:nvCxnSpPr>
        <p:spPr>
          <a:xfrm>
            <a:off x="7680812" y="1942806"/>
            <a:ext cx="1780896" cy="444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"/>
          <p:cNvSpPr>
            <a:spLocks noGrp="1"/>
          </p:cNvSpPr>
          <p:nvPr>
            <p:ph idx="1"/>
          </p:nvPr>
        </p:nvSpPr>
        <p:spPr>
          <a:xfrm>
            <a:off x="1524000" y="713818"/>
            <a:ext cx="6108700" cy="659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H: {0,1}</a:t>
            </a:r>
            <a:r>
              <a:rPr lang="en-US" sz="2800" baseline="30000" dirty="0"/>
              <a:t>* </a:t>
            </a:r>
            <a:r>
              <a:rPr lang="en-US" sz="2800" dirty="0">
                <a:sym typeface="Symbol"/>
              </a:rPr>
              <a:t> </a:t>
            </a:r>
            <a:r>
              <a:rPr lang="en-US" sz="2800" dirty="0"/>
              <a:t>{0,1}</a:t>
            </a:r>
            <a:r>
              <a:rPr lang="en-US" sz="2800" baseline="30000" dirty="0"/>
              <a:t>w </a:t>
            </a:r>
            <a:r>
              <a:rPr lang="en-US" sz="2800" dirty="0"/>
              <a:t>random oracle</a:t>
            </a:r>
            <a:endParaRPr lang="en-US" dirty="0">
              <a:cs typeface="Times New Roman" charset="0"/>
            </a:endParaRPr>
          </a:p>
        </p:txBody>
      </p:sp>
      <p:cxnSp>
        <p:nvCxnSpPr>
          <p:cNvPr id="3" name="Elbow Connector 2"/>
          <p:cNvCxnSpPr>
            <a:stCxn id="42" idx="6"/>
            <a:endCxn id="46" idx="2"/>
          </p:cNvCxnSpPr>
          <p:nvPr/>
        </p:nvCxnSpPr>
        <p:spPr>
          <a:xfrm flipH="1">
            <a:off x="3189674" y="1682456"/>
            <a:ext cx="6469112" cy="965620"/>
          </a:xfrm>
          <a:prstGeom prst="bentConnector5">
            <a:avLst>
              <a:gd name="adj1" fmla="val -3534"/>
              <a:gd name="adj2" fmla="val 50000"/>
              <a:gd name="adj3" fmla="val 103534"/>
            </a:avLst>
          </a:prstGeom>
          <a:ln w="63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693582" y="3249803"/>
            <a:ext cx="8077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u="sng" kern="1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Theorem</a:t>
            </a:r>
            <a:r>
              <a:rPr lang="en-US" sz="2800" kern="1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: in the parallel RO model, cc(</a:t>
            </a:r>
            <a:r>
              <a:rPr lang="en-US" sz="2800" kern="1200" dirty="0" err="1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scrypt</a:t>
            </a:r>
            <a:r>
              <a:rPr lang="en-US" sz="2800" kern="1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) = </a:t>
            </a:r>
            <a:r>
              <a:rPr lang="en-US" sz="2800" kern="1200" dirty="0">
                <a:solidFill>
                  <a:srgbClr val="0000FF"/>
                </a:solidFill>
                <a:latin typeface="Calibri"/>
                <a:ea typeface="+mn-ea"/>
                <a:cs typeface="+mn-cs"/>
                <a:sym typeface="Symbol"/>
              </a:rPr>
              <a:t></a:t>
            </a:r>
            <a:r>
              <a:rPr lang="en-US" sz="2800" kern="1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(n</a:t>
            </a:r>
            <a:r>
              <a:rPr lang="en-US" sz="2800" kern="1200" baseline="300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sz="2800" kern="1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) </a:t>
            </a:r>
            <a:endParaRPr lang="en-US" sz="1800" kern="12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22602" y="4000827"/>
            <a:ext cx="5098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first ever construction works!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5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636" y="396232"/>
            <a:ext cx="8258175" cy="5262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  <a:tabLst>
                <a:tab pos="2037398" algn="l"/>
              </a:tabLst>
            </a:pPr>
            <a:r>
              <a:rPr sz="3420" spc="32" dirty="0">
                <a:solidFill>
                  <a:srgbClr val="010101"/>
                </a:solidFill>
                <a:latin typeface="Times New Roman"/>
                <a:cs typeface="Times New Roman"/>
              </a:rPr>
              <a:t>Time-lock	</a:t>
            </a:r>
            <a:r>
              <a:rPr sz="3420" spc="14" dirty="0">
                <a:solidFill>
                  <a:srgbClr val="010101"/>
                </a:solidFill>
                <a:latin typeface="Times New Roman"/>
                <a:cs typeface="Times New Roman"/>
              </a:rPr>
              <a:t>puzzles </a:t>
            </a:r>
            <a:r>
              <a:rPr sz="3420" spc="95" dirty="0">
                <a:solidFill>
                  <a:srgbClr val="010101"/>
                </a:solidFill>
                <a:latin typeface="Times New Roman"/>
                <a:cs typeface="Times New Roman"/>
              </a:rPr>
              <a:t>and </a:t>
            </a:r>
            <a:r>
              <a:rPr sz="3420" spc="68" dirty="0">
                <a:solidFill>
                  <a:srgbClr val="010101"/>
                </a:solidFill>
                <a:latin typeface="Times New Roman"/>
                <a:cs typeface="Times New Roman"/>
              </a:rPr>
              <a:t>timed-release</a:t>
            </a:r>
            <a:r>
              <a:rPr sz="3420" spc="972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3420" spc="126" dirty="0">
                <a:solidFill>
                  <a:srgbClr val="010101"/>
                </a:solidFill>
                <a:latin typeface="Times New Roman"/>
                <a:cs typeface="Times New Roman"/>
              </a:rPr>
              <a:t>Crypto</a:t>
            </a:r>
            <a:endParaRPr sz="342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1375" y="1369805"/>
            <a:ext cx="8141018" cy="1080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2688908" algn="l"/>
                <a:tab pos="3301556" algn="l"/>
                <a:tab pos="4726305" algn="l"/>
                <a:tab pos="6272213" algn="l"/>
              </a:tabLst>
            </a:pPr>
            <a:r>
              <a:rPr sz="2475" spc="113" dirty="0">
                <a:solidFill>
                  <a:srgbClr val="010101"/>
                </a:solidFill>
                <a:latin typeface="Times New Roman"/>
                <a:cs typeface="Times New Roman"/>
              </a:rPr>
              <a:t>Ronald</a:t>
            </a:r>
            <a:r>
              <a:rPr sz="2475" spc="297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2475" spc="27" dirty="0">
                <a:solidFill>
                  <a:srgbClr val="010101"/>
                </a:solidFill>
                <a:latin typeface="Times New Roman"/>
                <a:cs typeface="Times New Roman"/>
              </a:rPr>
              <a:t>L.</a:t>
            </a:r>
            <a:r>
              <a:rPr sz="2475" spc="284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2475" spc="23" dirty="0">
                <a:solidFill>
                  <a:srgbClr val="010101"/>
                </a:solidFill>
                <a:latin typeface="Times New Roman"/>
                <a:cs typeface="Times New Roman"/>
              </a:rPr>
              <a:t>Rivest*,	</a:t>
            </a:r>
            <a:r>
              <a:rPr sz="2475" spc="45" dirty="0">
                <a:solidFill>
                  <a:srgbClr val="010101"/>
                </a:solidFill>
                <a:latin typeface="Times New Roman"/>
                <a:cs typeface="Times New Roman"/>
              </a:rPr>
              <a:t>Adi	</a:t>
            </a:r>
            <a:r>
              <a:rPr sz="2475" spc="-5" dirty="0">
                <a:solidFill>
                  <a:srgbClr val="010101"/>
                </a:solidFill>
                <a:latin typeface="Times New Roman"/>
                <a:cs typeface="Times New Roman"/>
              </a:rPr>
              <a:t>Shamir**,	</a:t>
            </a:r>
            <a:r>
              <a:rPr sz="2475" spc="126" dirty="0">
                <a:solidFill>
                  <a:srgbClr val="010101"/>
                </a:solidFill>
                <a:latin typeface="Times New Roman"/>
                <a:cs typeface="Times New Roman"/>
              </a:rPr>
              <a:t>and</a:t>
            </a:r>
            <a:r>
              <a:rPr sz="2475" spc="248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2475" spc="59" dirty="0">
                <a:solidFill>
                  <a:srgbClr val="010101"/>
                </a:solidFill>
                <a:latin typeface="Times New Roman"/>
                <a:cs typeface="Times New Roman"/>
              </a:rPr>
              <a:t>David	</a:t>
            </a:r>
            <a:r>
              <a:rPr sz="2475" spc="-90" dirty="0">
                <a:solidFill>
                  <a:srgbClr val="010101"/>
                </a:solidFill>
                <a:latin typeface="Times New Roman"/>
                <a:cs typeface="Times New Roman"/>
              </a:rPr>
              <a:t>A </a:t>
            </a:r>
            <a:r>
              <a:rPr sz="2475" spc="72" dirty="0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sz="2475" spc="-248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2475" spc="-45" dirty="0">
                <a:solidFill>
                  <a:srgbClr val="010101"/>
                </a:solidFill>
                <a:latin typeface="Times New Roman"/>
                <a:cs typeface="Times New Roman"/>
              </a:rPr>
              <a:t>Wagner***</a:t>
            </a:r>
            <a:endParaRPr sz="2475">
              <a:latin typeface="Times New Roman"/>
              <a:cs typeface="Times New Roman"/>
            </a:endParaRPr>
          </a:p>
          <a:p>
            <a:pPr>
              <a:spcBef>
                <a:spcPts val="41"/>
              </a:spcBef>
            </a:pPr>
            <a:endParaRPr sz="2070">
              <a:latin typeface="Times New Roman"/>
              <a:cs typeface="Times New Roman"/>
            </a:endParaRPr>
          </a:p>
          <a:p>
            <a:pPr marR="1715" algn="ctr">
              <a:tabLst>
                <a:tab pos="1187006" algn="l"/>
                <a:tab pos="2186559" algn="l"/>
                <a:tab pos="2699766" algn="l"/>
              </a:tabLst>
            </a:pPr>
            <a:r>
              <a:rPr sz="2475" spc="41" dirty="0">
                <a:solidFill>
                  <a:srgbClr val="010101"/>
                </a:solidFill>
                <a:latin typeface="Times New Roman"/>
                <a:cs typeface="Times New Roman"/>
              </a:rPr>
              <a:t>Revised	</a:t>
            </a:r>
            <a:r>
              <a:rPr sz="2475" spc="63" dirty="0">
                <a:solidFill>
                  <a:srgbClr val="010101"/>
                </a:solidFill>
                <a:latin typeface="Times New Roman"/>
                <a:cs typeface="Times New Roman"/>
              </a:rPr>
              <a:t>March	</a:t>
            </a:r>
            <a:r>
              <a:rPr sz="2475" dirty="0">
                <a:solidFill>
                  <a:srgbClr val="010101"/>
                </a:solidFill>
                <a:latin typeface="Times New Roman"/>
                <a:cs typeface="Times New Roman"/>
              </a:rPr>
              <a:t>10,	</a:t>
            </a:r>
            <a:r>
              <a:rPr sz="2475" spc="-27" dirty="0">
                <a:solidFill>
                  <a:srgbClr val="010101"/>
                </a:solidFill>
                <a:latin typeface="Times New Roman"/>
                <a:cs typeface="Times New Roman"/>
              </a:rPr>
              <a:t>1996</a:t>
            </a:r>
            <a:endParaRPr sz="2475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5345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9760" y="399079"/>
            <a:ext cx="8412480" cy="2127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8814" y="2593286"/>
            <a:ext cx="5161217" cy="3808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z="2475" spc="-77" dirty="0">
                <a:solidFill>
                  <a:srgbClr val="0000FF"/>
                </a:solidFill>
              </a:rPr>
              <a:t>puzzle: </a:t>
            </a:r>
            <a:r>
              <a:rPr sz="2475" spc="126" dirty="0">
                <a:solidFill>
                  <a:srgbClr val="0000FF"/>
                </a:solidFill>
              </a:rPr>
              <a:t>(</a:t>
            </a:r>
            <a:r>
              <a:rPr sz="2475" i="1" spc="126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2475" spc="149" dirty="0">
                <a:solidFill>
                  <a:srgbClr val="0000FF"/>
                </a:solidFill>
              </a:rPr>
              <a:t>= </a:t>
            </a:r>
            <a:r>
              <a:rPr sz="2475" i="1" spc="-117" dirty="0">
                <a:solidFill>
                  <a:srgbClr val="0000FF"/>
                </a:solidFill>
                <a:latin typeface="Arial"/>
                <a:cs typeface="Arial"/>
              </a:rPr>
              <a:t>p </a:t>
            </a:r>
            <a:r>
              <a:rPr sz="2475" spc="-5" dirty="0">
                <a:solidFill>
                  <a:srgbClr val="0000FF"/>
                </a:solidFill>
                <a:latin typeface="Cambria"/>
                <a:cs typeface="Cambria"/>
              </a:rPr>
              <a:t>· 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q, </a:t>
            </a:r>
            <a:r>
              <a:rPr sz="2475" i="1" spc="99" dirty="0">
                <a:solidFill>
                  <a:srgbClr val="0000FF"/>
                </a:solidFill>
                <a:latin typeface="Arial"/>
                <a:cs typeface="Arial"/>
              </a:rPr>
              <a:t>x,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0000FF"/>
                </a:solidFill>
              </a:rPr>
              <a:t>) </a:t>
            </a:r>
            <a:r>
              <a:rPr sz="2475" spc="-54" dirty="0">
                <a:solidFill>
                  <a:srgbClr val="0000FF"/>
                </a:solidFill>
              </a:rPr>
              <a:t>, </a:t>
            </a:r>
            <a:r>
              <a:rPr sz="2475" spc="-59" dirty="0">
                <a:solidFill>
                  <a:srgbClr val="0000FF"/>
                </a:solidFill>
              </a:rPr>
              <a:t>solution:</a:t>
            </a:r>
            <a:r>
              <a:rPr sz="2475" spc="-23" dirty="0">
                <a:solidFill>
                  <a:srgbClr val="0000FF"/>
                </a:solidFill>
              </a:rPr>
              <a:t> </a:t>
            </a:r>
            <a:r>
              <a:rPr sz="2475" i="1" spc="36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633" spc="54" baseline="28490" dirty="0">
                <a:solidFill>
                  <a:srgbClr val="0000FF"/>
                </a:solidFill>
                <a:latin typeface="Verdana"/>
                <a:cs typeface="Verdana"/>
              </a:rPr>
              <a:t>2</a:t>
            </a:r>
            <a:endParaRPr sz="2633" baseline="2849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7184" y="2474922"/>
            <a:ext cx="1560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260" i="1" spc="27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26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1971" y="2532547"/>
            <a:ext cx="99669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mod</a:t>
            </a:r>
            <a:r>
              <a:rPr sz="2475" spc="-2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2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276" y="2878874"/>
            <a:ext cx="723919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5" dirty="0">
                <a:solidFill>
                  <a:srgbClr val="006300"/>
                </a:solidFill>
                <a:latin typeface="Tahoma"/>
                <a:cs typeface="Tahoma"/>
              </a:rPr>
              <a:t>solution </a:t>
            </a:r>
            <a:r>
              <a:rPr sz="2475" spc="-68" dirty="0">
                <a:solidFill>
                  <a:srgbClr val="006300"/>
                </a:solidFill>
                <a:latin typeface="Tahoma"/>
                <a:cs typeface="Tahoma"/>
              </a:rPr>
              <a:t>computed </a:t>
            </a:r>
            <a:r>
              <a:rPr sz="2475" spc="-27" dirty="0">
                <a:solidFill>
                  <a:srgbClr val="006300"/>
                </a:solidFill>
                <a:latin typeface="Tahoma"/>
                <a:cs typeface="Tahoma"/>
              </a:rPr>
              <a:t>with </a:t>
            </a:r>
            <a:r>
              <a:rPr sz="2475" spc="-95" dirty="0">
                <a:solidFill>
                  <a:srgbClr val="006300"/>
                </a:solidFill>
                <a:latin typeface="Tahoma"/>
                <a:cs typeface="Tahoma"/>
              </a:rPr>
              <a:t>two </a:t>
            </a:r>
            <a:r>
              <a:rPr sz="2475" spc="-54" dirty="0">
                <a:solidFill>
                  <a:srgbClr val="006300"/>
                </a:solidFill>
                <a:latin typeface="Tahoma"/>
                <a:cs typeface="Tahoma"/>
              </a:rPr>
              <a:t>exponentiation </a:t>
            </a:r>
            <a:r>
              <a:rPr sz="2475" spc="-90" dirty="0">
                <a:solidFill>
                  <a:srgbClr val="006300"/>
                </a:solidFill>
                <a:latin typeface="Tahoma"/>
                <a:cs typeface="Tahoma"/>
              </a:rPr>
              <a:t>given </a:t>
            </a:r>
            <a:r>
              <a:rPr sz="2475" i="1" spc="-54" dirty="0">
                <a:solidFill>
                  <a:srgbClr val="006300"/>
                </a:solidFill>
                <a:latin typeface="Arial"/>
                <a:cs typeface="Arial"/>
              </a:rPr>
              <a:t>p,</a:t>
            </a:r>
            <a:r>
              <a:rPr sz="2475" i="1" spc="468" dirty="0">
                <a:solidFill>
                  <a:srgbClr val="006300"/>
                </a:solidFill>
                <a:latin typeface="Arial"/>
                <a:cs typeface="Arial"/>
              </a:rPr>
              <a:t> </a:t>
            </a:r>
            <a:r>
              <a:rPr sz="2475" i="1" spc="-176" dirty="0">
                <a:solidFill>
                  <a:srgbClr val="006300"/>
                </a:solidFill>
                <a:latin typeface="Arial"/>
                <a:cs typeface="Arial"/>
              </a:rPr>
              <a:t>q</a:t>
            </a:r>
            <a:r>
              <a:rPr sz="2475" spc="-176" dirty="0">
                <a:solidFill>
                  <a:srgbClr val="006300"/>
                </a:solidFill>
                <a:latin typeface="Tahoma"/>
                <a:cs typeface="Tahoma"/>
              </a:rPr>
              <a:t>: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3398" y="3293614"/>
            <a:ext cx="97726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-212" dirty="0">
                <a:solidFill>
                  <a:srgbClr val="006300"/>
                </a:solidFill>
                <a:latin typeface="Arial"/>
                <a:cs typeface="Arial"/>
              </a:rPr>
              <a:t>e </a:t>
            </a:r>
            <a:r>
              <a:rPr sz="2475" spc="436" dirty="0">
                <a:solidFill>
                  <a:srgbClr val="006300"/>
                </a:solidFill>
                <a:latin typeface="Cambria"/>
                <a:cs typeface="Cambria"/>
              </a:rPr>
              <a:t>←</a:t>
            </a:r>
            <a:r>
              <a:rPr sz="2475" spc="288" dirty="0">
                <a:solidFill>
                  <a:srgbClr val="006300"/>
                </a:solidFill>
                <a:latin typeface="Cambria"/>
                <a:cs typeface="Cambria"/>
              </a:rPr>
              <a:t> </a:t>
            </a:r>
            <a:r>
              <a:rPr sz="2475" dirty="0">
                <a:solidFill>
                  <a:srgbClr val="006300"/>
                </a:solidFill>
                <a:latin typeface="Tahoma"/>
                <a:cs typeface="Tahoma"/>
              </a:rPr>
              <a:t>2</a:t>
            </a:r>
            <a:r>
              <a:rPr sz="2633" i="1" baseline="28490" dirty="0">
                <a:solidFill>
                  <a:srgbClr val="006300"/>
                </a:solidFill>
                <a:latin typeface="Verdana"/>
                <a:cs typeface="Verdana"/>
              </a:rPr>
              <a:t>T</a:t>
            </a:r>
            <a:endParaRPr sz="2633" baseline="2849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0703" y="3293614"/>
            <a:ext cx="187680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1776222" algn="l"/>
              </a:tabLst>
            </a:pPr>
            <a:r>
              <a:rPr sz="2475" spc="-50" dirty="0">
                <a:solidFill>
                  <a:srgbClr val="006300"/>
                </a:solidFill>
                <a:latin typeface="Tahoma"/>
                <a:cs typeface="Tahoma"/>
              </a:rPr>
              <a:t>m</a:t>
            </a:r>
            <a:r>
              <a:rPr sz="2475" spc="36" dirty="0">
                <a:solidFill>
                  <a:srgbClr val="006300"/>
                </a:solidFill>
                <a:latin typeface="Tahoma"/>
                <a:cs typeface="Tahoma"/>
              </a:rPr>
              <a:t>o</a:t>
            </a:r>
            <a:r>
              <a:rPr sz="2475" spc="23" dirty="0">
                <a:solidFill>
                  <a:srgbClr val="006300"/>
                </a:solidFill>
                <a:latin typeface="Tahoma"/>
                <a:cs typeface="Tahoma"/>
              </a:rPr>
              <a:t>d</a:t>
            </a:r>
            <a:r>
              <a:rPr sz="2475" spc="63" dirty="0">
                <a:solidFill>
                  <a:srgbClr val="006300"/>
                </a:solidFill>
                <a:latin typeface="Tahoma"/>
                <a:cs typeface="Tahoma"/>
              </a:rPr>
              <a:t> </a:t>
            </a:r>
            <a:r>
              <a:rPr sz="2475" i="1" spc="-122" dirty="0">
                <a:solidFill>
                  <a:srgbClr val="006300"/>
                </a:solidFill>
                <a:latin typeface="Arial"/>
                <a:cs typeface="Arial"/>
              </a:rPr>
              <a:t>φ</a:t>
            </a:r>
            <a:r>
              <a:rPr sz="2475" spc="23" dirty="0">
                <a:solidFill>
                  <a:srgbClr val="006300"/>
                </a:solidFill>
                <a:latin typeface="Tahoma"/>
                <a:cs typeface="Tahoma"/>
              </a:rPr>
              <a:t>(</a:t>
            </a:r>
            <a:r>
              <a:rPr sz="2475" i="1" spc="225" dirty="0">
                <a:solidFill>
                  <a:srgbClr val="006300"/>
                </a:solidFill>
                <a:latin typeface="Arial"/>
                <a:cs typeface="Arial"/>
              </a:rPr>
              <a:t>N</a:t>
            </a:r>
            <a:r>
              <a:rPr sz="2475" i="1" spc="-413" dirty="0">
                <a:solidFill>
                  <a:srgbClr val="006300"/>
                </a:solidFill>
                <a:latin typeface="Arial"/>
                <a:cs typeface="Arial"/>
              </a:rPr>
              <a:t> </a:t>
            </a:r>
            <a:r>
              <a:rPr sz="2475" spc="23" dirty="0">
                <a:solidFill>
                  <a:srgbClr val="006300"/>
                </a:solidFill>
                <a:latin typeface="Tahoma"/>
                <a:cs typeface="Tahoma"/>
              </a:rPr>
              <a:t>)</a:t>
            </a:r>
            <a:r>
              <a:rPr sz="2475" dirty="0">
                <a:solidFill>
                  <a:srgbClr val="006300"/>
                </a:solidFill>
                <a:latin typeface="Tahoma"/>
                <a:cs typeface="Tahoma"/>
              </a:rPr>
              <a:t>	</a:t>
            </a:r>
            <a:r>
              <a:rPr sz="2475" i="1" spc="5" dirty="0">
                <a:solidFill>
                  <a:srgbClr val="006300"/>
                </a:solidFill>
                <a:latin typeface="Arial"/>
                <a:cs typeface="Arial"/>
              </a:rPr>
              <a:t>,</a:t>
            </a:r>
            <a:endParaRPr sz="247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6515" y="3235988"/>
            <a:ext cx="46520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72" algn="r">
              <a:lnSpc>
                <a:spcPts val="527"/>
              </a:lnSpc>
            </a:pPr>
            <a:r>
              <a:rPr sz="1260" i="1" spc="275" dirty="0">
                <a:solidFill>
                  <a:srgbClr val="006300"/>
                </a:solidFill>
                <a:latin typeface="Arial"/>
                <a:cs typeface="Arial"/>
              </a:rPr>
              <a:t>T</a:t>
            </a:r>
            <a:endParaRPr sz="1260">
              <a:latin typeface="Arial"/>
              <a:cs typeface="Arial"/>
            </a:endParaRPr>
          </a:p>
          <a:p>
            <a:pPr marL="11430">
              <a:lnSpc>
                <a:spcPts val="1985"/>
              </a:lnSpc>
            </a:pPr>
            <a:r>
              <a:rPr sz="3713" i="1" spc="54" baseline="-20202" dirty="0">
                <a:solidFill>
                  <a:srgbClr val="006300"/>
                </a:solidFill>
                <a:latin typeface="Arial"/>
                <a:cs typeface="Arial"/>
              </a:rPr>
              <a:t>x</a:t>
            </a:r>
            <a:r>
              <a:rPr sz="1755" spc="36" dirty="0">
                <a:solidFill>
                  <a:srgbClr val="006300"/>
                </a:solidFill>
                <a:latin typeface="Verdana"/>
                <a:cs typeface="Verdana"/>
              </a:rPr>
              <a:t>2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56542" y="3293614"/>
            <a:ext cx="172307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149" dirty="0">
                <a:solidFill>
                  <a:srgbClr val="006300"/>
                </a:solidFill>
                <a:latin typeface="Tahoma"/>
                <a:cs typeface="Tahoma"/>
              </a:rPr>
              <a:t>= </a:t>
            </a:r>
            <a:r>
              <a:rPr sz="2475" i="1" spc="50" dirty="0">
                <a:solidFill>
                  <a:srgbClr val="006300"/>
                </a:solidFill>
                <a:latin typeface="Arial"/>
                <a:cs typeface="Arial"/>
              </a:rPr>
              <a:t>x</a:t>
            </a:r>
            <a:r>
              <a:rPr sz="2633" i="1" spc="74" baseline="28490" dirty="0">
                <a:solidFill>
                  <a:srgbClr val="006300"/>
                </a:solidFill>
                <a:latin typeface="Verdana"/>
                <a:cs typeface="Verdana"/>
              </a:rPr>
              <a:t>e </a:t>
            </a:r>
            <a:r>
              <a:rPr sz="2475" spc="5" dirty="0">
                <a:solidFill>
                  <a:srgbClr val="006300"/>
                </a:solidFill>
                <a:latin typeface="Tahoma"/>
                <a:cs typeface="Tahoma"/>
              </a:rPr>
              <a:t>mod</a:t>
            </a:r>
            <a:r>
              <a:rPr sz="2475" spc="-229" dirty="0">
                <a:solidFill>
                  <a:srgbClr val="006300"/>
                </a:solidFill>
                <a:latin typeface="Tahoma"/>
                <a:cs typeface="Tahoma"/>
              </a:rPr>
              <a:t> </a:t>
            </a:r>
            <a:r>
              <a:rPr sz="2475" i="1" spc="225" dirty="0">
                <a:solidFill>
                  <a:srgbClr val="006300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5179" y="3861886"/>
            <a:ext cx="785583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3378137" algn="l"/>
              </a:tabLst>
            </a:pPr>
            <a:r>
              <a:rPr sz="2475" spc="-72" dirty="0">
                <a:solidFill>
                  <a:srgbClr val="FF0000"/>
                </a:solidFill>
                <a:latin typeface="Tahoma"/>
                <a:cs typeface="Tahoma"/>
              </a:rPr>
              <a:t>conjectured </a:t>
            </a:r>
            <a:r>
              <a:rPr sz="2475" spc="-9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2475" spc="23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0000"/>
                </a:solidFill>
                <a:latin typeface="Tahoma"/>
                <a:cs typeface="Tahoma"/>
              </a:rPr>
              <a:t>require</a:t>
            </a:r>
            <a:r>
              <a:rPr sz="2475" spc="8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FF0000"/>
                </a:solidFill>
                <a:latin typeface="Arial"/>
                <a:cs typeface="Arial"/>
              </a:rPr>
              <a:t>T	</a:t>
            </a:r>
            <a:r>
              <a:rPr sz="2475" spc="-72" dirty="0">
                <a:solidFill>
                  <a:srgbClr val="FF0000"/>
                </a:solidFill>
                <a:latin typeface="Tahoma"/>
                <a:cs typeface="Tahoma"/>
              </a:rPr>
              <a:t>sequential </a:t>
            </a:r>
            <a:r>
              <a:rPr sz="2475" spc="-90" dirty="0">
                <a:solidFill>
                  <a:srgbClr val="FF0000"/>
                </a:solidFill>
                <a:latin typeface="Tahoma"/>
                <a:cs typeface="Tahoma"/>
              </a:rPr>
              <a:t>squarings given </a:t>
            </a:r>
            <a:r>
              <a:rPr sz="2475" spc="-59" dirty="0">
                <a:solidFill>
                  <a:srgbClr val="FF0000"/>
                </a:solidFill>
                <a:latin typeface="Tahoma"/>
                <a:cs typeface="Tahoma"/>
              </a:rPr>
              <a:t>only</a:t>
            </a:r>
            <a:r>
              <a:rPr sz="2475" spc="477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i="1" spc="2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3360" y="4219001"/>
            <a:ext cx="333527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9655">
              <a:lnSpc>
                <a:spcPts val="981"/>
              </a:lnSpc>
              <a:tabLst>
                <a:tab pos="3190684" algn="l"/>
              </a:tabLst>
            </a:pPr>
            <a:r>
              <a:rPr sz="1260" spc="-5" dirty="0">
                <a:solidFill>
                  <a:srgbClr val="FF0000"/>
                </a:solidFill>
                <a:latin typeface="Viner Hand ITC"/>
                <a:cs typeface="Viner Hand ITC"/>
              </a:rPr>
              <a:t>2	</a:t>
            </a:r>
            <a:r>
              <a:rPr sz="1260" i="1" spc="2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260">
              <a:latin typeface="Arial"/>
              <a:cs typeface="Arial"/>
            </a:endParaRPr>
          </a:p>
          <a:p>
            <a:pPr marL="11430">
              <a:lnSpc>
                <a:spcPts val="2439"/>
              </a:lnSpc>
              <a:tabLst>
                <a:tab pos="2048828" algn="l"/>
              </a:tabLst>
            </a:pPr>
            <a:r>
              <a:rPr sz="2475" i="1" spc="194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2475" spc="436" dirty="0">
                <a:solidFill>
                  <a:srgbClr val="FF0000"/>
                </a:solidFill>
                <a:latin typeface="Cambria"/>
                <a:cs typeface="Cambria"/>
              </a:rPr>
              <a:t>→ </a:t>
            </a:r>
            <a:r>
              <a:rPr sz="2475" i="1" spc="36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633" spc="54" baseline="2849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sz="2633" spc="-391" baseline="284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75" spc="436" dirty="0">
                <a:solidFill>
                  <a:srgbClr val="FF0000"/>
                </a:solidFill>
                <a:latin typeface="Cambria"/>
                <a:cs typeface="Cambria"/>
              </a:rPr>
              <a:t>→</a:t>
            </a:r>
            <a:r>
              <a:rPr sz="2475" spc="14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75" i="1" spc="36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633" spc="54" baseline="28490" dirty="0">
                <a:solidFill>
                  <a:srgbClr val="FF0000"/>
                </a:solidFill>
                <a:latin typeface="Verdana"/>
                <a:cs typeface="Verdana"/>
              </a:rPr>
              <a:t>2	</a:t>
            </a:r>
            <a:r>
              <a:rPr sz="2475" spc="436" dirty="0">
                <a:solidFill>
                  <a:srgbClr val="FF0000"/>
                </a:solidFill>
                <a:latin typeface="Cambria"/>
                <a:cs typeface="Cambria"/>
              </a:rPr>
              <a:t>→</a:t>
            </a:r>
            <a:r>
              <a:rPr sz="2475" spc="122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75" i="1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75" i="1" spc="-28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75" i="1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75" i="1" spc="-28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75" i="1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75" i="1" spc="-28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75" i="1" spc="36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633" spc="54" baseline="2849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endParaRPr sz="2633" baseline="2849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3729" y="4276626"/>
            <a:ext cx="978980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5" dirty="0">
                <a:solidFill>
                  <a:srgbClr val="FF0000"/>
                </a:solidFill>
                <a:latin typeface="Tahoma"/>
                <a:cs typeface="Tahoma"/>
              </a:rPr>
              <a:t>mod</a:t>
            </a:r>
            <a:r>
              <a:rPr sz="2475" spc="-162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i="1" spc="2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590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9760" y="399079"/>
            <a:ext cx="8412480" cy="2127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8814" y="2593286"/>
            <a:ext cx="5161217" cy="3808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z="2475" spc="-77" dirty="0">
                <a:solidFill>
                  <a:srgbClr val="0000FF"/>
                </a:solidFill>
              </a:rPr>
              <a:t>puzzle: </a:t>
            </a:r>
            <a:r>
              <a:rPr sz="2475" spc="126" dirty="0">
                <a:solidFill>
                  <a:srgbClr val="0000FF"/>
                </a:solidFill>
              </a:rPr>
              <a:t>(</a:t>
            </a:r>
            <a:r>
              <a:rPr sz="2475" i="1" spc="126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2475" spc="149" dirty="0">
                <a:solidFill>
                  <a:srgbClr val="0000FF"/>
                </a:solidFill>
              </a:rPr>
              <a:t>= </a:t>
            </a:r>
            <a:r>
              <a:rPr sz="2475" i="1" spc="-117" dirty="0">
                <a:solidFill>
                  <a:srgbClr val="0000FF"/>
                </a:solidFill>
                <a:latin typeface="Arial"/>
                <a:cs typeface="Arial"/>
              </a:rPr>
              <a:t>p </a:t>
            </a:r>
            <a:r>
              <a:rPr sz="2475" spc="-5" dirty="0">
                <a:solidFill>
                  <a:srgbClr val="0000FF"/>
                </a:solidFill>
                <a:latin typeface="Cambria"/>
                <a:cs typeface="Cambria"/>
              </a:rPr>
              <a:t>· 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q, </a:t>
            </a:r>
            <a:r>
              <a:rPr sz="2475" i="1" spc="99" dirty="0">
                <a:solidFill>
                  <a:srgbClr val="0000FF"/>
                </a:solidFill>
                <a:latin typeface="Arial"/>
                <a:cs typeface="Arial"/>
              </a:rPr>
              <a:t>x,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0000FF"/>
                </a:solidFill>
              </a:rPr>
              <a:t>) </a:t>
            </a:r>
            <a:r>
              <a:rPr sz="2475" spc="-54" dirty="0">
                <a:solidFill>
                  <a:srgbClr val="0000FF"/>
                </a:solidFill>
              </a:rPr>
              <a:t>, </a:t>
            </a:r>
            <a:r>
              <a:rPr sz="2475" spc="-59" dirty="0">
                <a:solidFill>
                  <a:srgbClr val="0000FF"/>
                </a:solidFill>
              </a:rPr>
              <a:t>solution:</a:t>
            </a:r>
            <a:r>
              <a:rPr sz="2475" spc="-23" dirty="0">
                <a:solidFill>
                  <a:srgbClr val="0000FF"/>
                </a:solidFill>
              </a:rPr>
              <a:t> </a:t>
            </a:r>
            <a:r>
              <a:rPr sz="2475" i="1" spc="36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633" spc="54" baseline="28490" dirty="0">
                <a:solidFill>
                  <a:srgbClr val="0000FF"/>
                </a:solidFill>
                <a:latin typeface="Verdana"/>
                <a:cs typeface="Verdana"/>
              </a:rPr>
              <a:t>2</a:t>
            </a:r>
            <a:endParaRPr sz="2633" baseline="2849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7184" y="2474922"/>
            <a:ext cx="1560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260" i="1" spc="27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26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1971" y="2532547"/>
            <a:ext cx="99669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mod</a:t>
            </a:r>
            <a:r>
              <a:rPr sz="2475" spc="-2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2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57710" y="4911088"/>
            <a:ext cx="2429846" cy="1822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 txBox="1"/>
          <p:nvPr/>
        </p:nvSpPr>
        <p:spPr>
          <a:xfrm>
            <a:off x="2499276" y="2878874"/>
            <a:ext cx="723919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5" dirty="0">
                <a:solidFill>
                  <a:srgbClr val="006300"/>
                </a:solidFill>
                <a:latin typeface="Tahoma"/>
                <a:cs typeface="Tahoma"/>
              </a:rPr>
              <a:t>solution </a:t>
            </a:r>
            <a:r>
              <a:rPr sz="2475" spc="-68" dirty="0">
                <a:solidFill>
                  <a:srgbClr val="006300"/>
                </a:solidFill>
                <a:latin typeface="Tahoma"/>
                <a:cs typeface="Tahoma"/>
              </a:rPr>
              <a:t>computed </a:t>
            </a:r>
            <a:r>
              <a:rPr sz="2475" spc="-27" dirty="0">
                <a:solidFill>
                  <a:srgbClr val="006300"/>
                </a:solidFill>
                <a:latin typeface="Tahoma"/>
                <a:cs typeface="Tahoma"/>
              </a:rPr>
              <a:t>with </a:t>
            </a:r>
            <a:r>
              <a:rPr sz="2475" spc="-95" dirty="0">
                <a:solidFill>
                  <a:srgbClr val="006300"/>
                </a:solidFill>
                <a:latin typeface="Tahoma"/>
                <a:cs typeface="Tahoma"/>
              </a:rPr>
              <a:t>two </a:t>
            </a:r>
            <a:r>
              <a:rPr sz="2475" spc="-54" dirty="0">
                <a:solidFill>
                  <a:srgbClr val="006300"/>
                </a:solidFill>
                <a:latin typeface="Tahoma"/>
                <a:cs typeface="Tahoma"/>
              </a:rPr>
              <a:t>exponentiation </a:t>
            </a:r>
            <a:r>
              <a:rPr sz="2475" spc="-90" dirty="0">
                <a:solidFill>
                  <a:srgbClr val="006300"/>
                </a:solidFill>
                <a:latin typeface="Tahoma"/>
                <a:cs typeface="Tahoma"/>
              </a:rPr>
              <a:t>given </a:t>
            </a:r>
            <a:r>
              <a:rPr sz="2475" i="1" spc="-54" dirty="0">
                <a:solidFill>
                  <a:srgbClr val="006300"/>
                </a:solidFill>
                <a:latin typeface="Arial"/>
                <a:cs typeface="Arial"/>
              </a:rPr>
              <a:t>p,</a:t>
            </a:r>
            <a:r>
              <a:rPr sz="2475" i="1" spc="468" dirty="0">
                <a:solidFill>
                  <a:srgbClr val="006300"/>
                </a:solidFill>
                <a:latin typeface="Arial"/>
                <a:cs typeface="Arial"/>
              </a:rPr>
              <a:t> </a:t>
            </a:r>
            <a:r>
              <a:rPr sz="2475" i="1" spc="-176" dirty="0">
                <a:solidFill>
                  <a:srgbClr val="006300"/>
                </a:solidFill>
                <a:latin typeface="Arial"/>
                <a:cs typeface="Arial"/>
              </a:rPr>
              <a:t>q</a:t>
            </a:r>
            <a:r>
              <a:rPr sz="2475" spc="-176" dirty="0">
                <a:solidFill>
                  <a:srgbClr val="006300"/>
                </a:solidFill>
                <a:latin typeface="Tahoma"/>
                <a:cs typeface="Tahoma"/>
              </a:rPr>
              <a:t>: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3398" y="3293614"/>
            <a:ext cx="97726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-212" dirty="0">
                <a:solidFill>
                  <a:srgbClr val="006300"/>
                </a:solidFill>
                <a:latin typeface="Arial"/>
                <a:cs typeface="Arial"/>
              </a:rPr>
              <a:t>e </a:t>
            </a:r>
            <a:r>
              <a:rPr sz="2475" spc="436" dirty="0">
                <a:solidFill>
                  <a:srgbClr val="006300"/>
                </a:solidFill>
                <a:latin typeface="Cambria"/>
                <a:cs typeface="Cambria"/>
              </a:rPr>
              <a:t>←</a:t>
            </a:r>
            <a:r>
              <a:rPr sz="2475" spc="288" dirty="0">
                <a:solidFill>
                  <a:srgbClr val="006300"/>
                </a:solidFill>
                <a:latin typeface="Cambria"/>
                <a:cs typeface="Cambria"/>
              </a:rPr>
              <a:t> </a:t>
            </a:r>
            <a:r>
              <a:rPr sz="2475" dirty="0">
                <a:solidFill>
                  <a:srgbClr val="006300"/>
                </a:solidFill>
                <a:latin typeface="Tahoma"/>
                <a:cs typeface="Tahoma"/>
              </a:rPr>
              <a:t>2</a:t>
            </a:r>
            <a:r>
              <a:rPr sz="2633" i="1" baseline="28490" dirty="0">
                <a:solidFill>
                  <a:srgbClr val="006300"/>
                </a:solidFill>
                <a:latin typeface="Verdana"/>
                <a:cs typeface="Verdana"/>
              </a:rPr>
              <a:t>T</a:t>
            </a:r>
            <a:endParaRPr sz="2633" baseline="2849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703" y="3293614"/>
            <a:ext cx="187680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1776222" algn="l"/>
              </a:tabLst>
            </a:pPr>
            <a:r>
              <a:rPr sz="2475" spc="-50" dirty="0">
                <a:solidFill>
                  <a:srgbClr val="006300"/>
                </a:solidFill>
                <a:latin typeface="Tahoma"/>
                <a:cs typeface="Tahoma"/>
              </a:rPr>
              <a:t>m</a:t>
            </a:r>
            <a:r>
              <a:rPr sz="2475" spc="36" dirty="0">
                <a:solidFill>
                  <a:srgbClr val="006300"/>
                </a:solidFill>
                <a:latin typeface="Tahoma"/>
                <a:cs typeface="Tahoma"/>
              </a:rPr>
              <a:t>o</a:t>
            </a:r>
            <a:r>
              <a:rPr sz="2475" spc="23" dirty="0">
                <a:solidFill>
                  <a:srgbClr val="006300"/>
                </a:solidFill>
                <a:latin typeface="Tahoma"/>
                <a:cs typeface="Tahoma"/>
              </a:rPr>
              <a:t>d</a:t>
            </a:r>
            <a:r>
              <a:rPr sz="2475" spc="63" dirty="0">
                <a:solidFill>
                  <a:srgbClr val="006300"/>
                </a:solidFill>
                <a:latin typeface="Tahoma"/>
                <a:cs typeface="Tahoma"/>
              </a:rPr>
              <a:t> </a:t>
            </a:r>
            <a:r>
              <a:rPr sz="2475" i="1" spc="-122" dirty="0">
                <a:solidFill>
                  <a:srgbClr val="006300"/>
                </a:solidFill>
                <a:latin typeface="Arial"/>
                <a:cs typeface="Arial"/>
              </a:rPr>
              <a:t>φ</a:t>
            </a:r>
            <a:r>
              <a:rPr sz="2475" spc="23" dirty="0">
                <a:solidFill>
                  <a:srgbClr val="006300"/>
                </a:solidFill>
                <a:latin typeface="Tahoma"/>
                <a:cs typeface="Tahoma"/>
              </a:rPr>
              <a:t>(</a:t>
            </a:r>
            <a:r>
              <a:rPr sz="2475" i="1" spc="225" dirty="0">
                <a:solidFill>
                  <a:srgbClr val="006300"/>
                </a:solidFill>
                <a:latin typeface="Arial"/>
                <a:cs typeface="Arial"/>
              </a:rPr>
              <a:t>N</a:t>
            </a:r>
            <a:r>
              <a:rPr sz="2475" i="1" spc="-413" dirty="0">
                <a:solidFill>
                  <a:srgbClr val="006300"/>
                </a:solidFill>
                <a:latin typeface="Arial"/>
                <a:cs typeface="Arial"/>
              </a:rPr>
              <a:t> </a:t>
            </a:r>
            <a:r>
              <a:rPr sz="2475" spc="23" dirty="0">
                <a:solidFill>
                  <a:srgbClr val="006300"/>
                </a:solidFill>
                <a:latin typeface="Tahoma"/>
                <a:cs typeface="Tahoma"/>
              </a:rPr>
              <a:t>)</a:t>
            </a:r>
            <a:r>
              <a:rPr sz="2475" dirty="0">
                <a:solidFill>
                  <a:srgbClr val="006300"/>
                </a:solidFill>
                <a:latin typeface="Tahoma"/>
                <a:cs typeface="Tahoma"/>
              </a:rPr>
              <a:t>	</a:t>
            </a:r>
            <a:r>
              <a:rPr sz="2475" i="1" spc="5" dirty="0">
                <a:solidFill>
                  <a:srgbClr val="006300"/>
                </a:solidFill>
                <a:latin typeface="Arial"/>
                <a:cs typeface="Arial"/>
              </a:rPr>
              <a:t>,</a:t>
            </a:r>
            <a:endParaRPr sz="247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6515" y="3235988"/>
            <a:ext cx="46520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72" algn="r">
              <a:lnSpc>
                <a:spcPts val="527"/>
              </a:lnSpc>
            </a:pPr>
            <a:r>
              <a:rPr sz="1260" i="1" spc="275" dirty="0">
                <a:solidFill>
                  <a:srgbClr val="006300"/>
                </a:solidFill>
                <a:latin typeface="Arial"/>
                <a:cs typeface="Arial"/>
              </a:rPr>
              <a:t>T</a:t>
            </a:r>
            <a:endParaRPr sz="1260">
              <a:latin typeface="Arial"/>
              <a:cs typeface="Arial"/>
            </a:endParaRPr>
          </a:p>
          <a:p>
            <a:pPr marL="11430">
              <a:lnSpc>
                <a:spcPts val="1985"/>
              </a:lnSpc>
            </a:pPr>
            <a:r>
              <a:rPr sz="3713" i="1" spc="54" baseline="-20202" dirty="0">
                <a:solidFill>
                  <a:srgbClr val="006300"/>
                </a:solidFill>
                <a:latin typeface="Arial"/>
                <a:cs typeface="Arial"/>
              </a:rPr>
              <a:t>x</a:t>
            </a:r>
            <a:r>
              <a:rPr sz="1755" spc="36" dirty="0">
                <a:solidFill>
                  <a:srgbClr val="006300"/>
                </a:solidFill>
                <a:latin typeface="Verdana"/>
                <a:cs typeface="Verdana"/>
              </a:rPr>
              <a:t>2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6542" y="3293614"/>
            <a:ext cx="172307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149" dirty="0">
                <a:solidFill>
                  <a:srgbClr val="006300"/>
                </a:solidFill>
                <a:latin typeface="Tahoma"/>
                <a:cs typeface="Tahoma"/>
              </a:rPr>
              <a:t>= </a:t>
            </a:r>
            <a:r>
              <a:rPr sz="2475" i="1" spc="50" dirty="0">
                <a:solidFill>
                  <a:srgbClr val="006300"/>
                </a:solidFill>
                <a:latin typeface="Arial"/>
                <a:cs typeface="Arial"/>
              </a:rPr>
              <a:t>x</a:t>
            </a:r>
            <a:r>
              <a:rPr sz="2633" i="1" spc="74" baseline="28490" dirty="0">
                <a:solidFill>
                  <a:srgbClr val="006300"/>
                </a:solidFill>
                <a:latin typeface="Verdana"/>
                <a:cs typeface="Verdana"/>
              </a:rPr>
              <a:t>e </a:t>
            </a:r>
            <a:r>
              <a:rPr sz="2475" spc="5" dirty="0">
                <a:solidFill>
                  <a:srgbClr val="006300"/>
                </a:solidFill>
                <a:latin typeface="Tahoma"/>
                <a:cs typeface="Tahoma"/>
              </a:rPr>
              <a:t>mod</a:t>
            </a:r>
            <a:r>
              <a:rPr sz="2475" spc="-229" dirty="0">
                <a:solidFill>
                  <a:srgbClr val="006300"/>
                </a:solidFill>
                <a:latin typeface="Tahoma"/>
                <a:cs typeface="Tahoma"/>
              </a:rPr>
              <a:t> </a:t>
            </a:r>
            <a:r>
              <a:rPr sz="2475" i="1" spc="225" dirty="0">
                <a:solidFill>
                  <a:srgbClr val="006300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5179" y="3861886"/>
            <a:ext cx="785583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3378137" algn="l"/>
              </a:tabLst>
            </a:pPr>
            <a:r>
              <a:rPr sz="2475" spc="-72" dirty="0">
                <a:solidFill>
                  <a:srgbClr val="FF0000"/>
                </a:solidFill>
                <a:latin typeface="Tahoma"/>
                <a:cs typeface="Tahoma"/>
              </a:rPr>
              <a:t>conjectured </a:t>
            </a:r>
            <a:r>
              <a:rPr sz="2475" spc="-9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2475" spc="23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0000"/>
                </a:solidFill>
                <a:latin typeface="Tahoma"/>
                <a:cs typeface="Tahoma"/>
              </a:rPr>
              <a:t>require</a:t>
            </a:r>
            <a:r>
              <a:rPr sz="2475" spc="8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FF0000"/>
                </a:solidFill>
                <a:latin typeface="Arial"/>
                <a:cs typeface="Arial"/>
              </a:rPr>
              <a:t>T	</a:t>
            </a:r>
            <a:r>
              <a:rPr sz="2475" spc="-72" dirty="0">
                <a:solidFill>
                  <a:srgbClr val="FF0000"/>
                </a:solidFill>
                <a:latin typeface="Tahoma"/>
                <a:cs typeface="Tahoma"/>
              </a:rPr>
              <a:t>sequential </a:t>
            </a:r>
            <a:r>
              <a:rPr sz="2475" spc="-90" dirty="0">
                <a:solidFill>
                  <a:srgbClr val="FF0000"/>
                </a:solidFill>
                <a:latin typeface="Tahoma"/>
                <a:cs typeface="Tahoma"/>
              </a:rPr>
              <a:t>squarings given </a:t>
            </a:r>
            <a:r>
              <a:rPr sz="2475" spc="-59" dirty="0">
                <a:solidFill>
                  <a:srgbClr val="FF0000"/>
                </a:solidFill>
                <a:latin typeface="Tahoma"/>
                <a:cs typeface="Tahoma"/>
              </a:rPr>
              <a:t>only</a:t>
            </a:r>
            <a:r>
              <a:rPr sz="2475" spc="477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i="1" spc="2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7203" y="4219000"/>
            <a:ext cx="4761738" cy="2063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72" algn="r">
              <a:lnSpc>
                <a:spcPts val="981"/>
              </a:lnSpc>
              <a:tabLst>
                <a:tab pos="1370457" algn="l"/>
              </a:tabLst>
            </a:pPr>
            <a:r>
              <a:rPr sz="1260" spc="-5" dirty="0">
                <a:solidFill>
                  <a:srgbClr val="FF0000"/>
                </a:solidFill>
                <a:latin typeface="Viner Hand ITC"/>
                <a:cs typeface="Viner Hand ITC"/>
              </a:rPr>
              <a:t>2	</a:t>
            </a:r>
            <a:r>
              <a:rPr sz="1260" i="1" spc="2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260">
              <a:latin typeface="Arial"/>
              <a:cs typeface="Arial"/>
            </a:endParaRPr>
          </a:p>
          <a:p>
            <a:pPr marL="1437323">
              <a:lnSpc>
                <a:spcPts val="2439"/>
              </a:lnSpc>
              <a:tabLst>
                <a:tab pos="3474720" algn="l"/>
              </a:tabLst>
            </a:pPr>
            <a:r>
              <a:rPr sz="2475" i="1" spc="194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2475" spc="436" dirty="0">
                <a:solidFill>
                  <a:srgbClr val="FF0000"/>
                </a:solidFill>
                <a:latin typeface="Cambria"/>
                <a:cs typeface="Cambria"/>
              </a:rPr>
              <a:t>→ </a:t>
            </a:r>
            <a:r>
              <a:rPr sz="2475" i="1" spc="36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633" spc="54" baseline="2849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sz="2633" spc="-391" baseline="284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75" spc="436" dirty="0">
                <a:solidFill>
                  <a:srgbClr val="FF0000"/>
                </a:solidFill>
                <a:latin typeface="Cambria"/>
                <a:cs typeface="Cambria"/>
              </a:rPr>
              <a:t>→</a:t>
            </a:r>
            <a:r>
              <a:rPr sz="2475" spc="149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75" i="1" spc="36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633" spc="54" baseline="28490" dirty="0">
                <a:solidFill>
                  <a:srgbClr val="FF0000"/>
                </a:solidFill>
                <a:latin typeface="Verdana"/>
                <a:cs typeface="Verdana"/>
              </a:rPr>
              <a:t>2	</a:t>
            </a:r>
            <a:r>
              <a:rPr sz="2475" spc="436" dirty="0">
                <a:solidFill>
                  <a:srgbClr val="FF0000"/>
                </a:solidFill>
                <a:latin typeface="Cambria"/>
                <a:cs typeface="Cambria"/>
              </a:rPr>
              <a:t>→</a:t>
            </a:r>
            <a:r>
              <a:rPr sz="2475" spc="122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75" i="1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75" i="1" spc="-28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75" i="1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75" i="1" spc="-28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75" i="1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2475" i="1" spc="-28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75" i="1" spc="36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633" spc="54" baseline="2849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endParaRPr sz="2633" baseline="28490">
              <a:latin typeface="Verdana"/>
              <a:cs typeface="Verdana"/>
            </a:endParaRPr>
          </a:p>
          <a:p>
            <a:pPr>
              <a:spcBef>
                <a:spcPts val="41"/>
              </a:spcBef>
            </a:pPr>
            <a:endParaRPr sz="3150">
              <a:latin typeface="Times New Roman"/>
              <a:cs typeface="Times New Roman"/>
            </a:endParaRPr>
          </a:p>
          <a:p>
            <a:pPr marR="811530" algn="ctr"/>
            <a:r>
              <a:rPr sz="2475" spc="-72" dirty="0">
                <a:latin typeface="Tahoma"/>
                <a:cs typeface="Tahoma"/>
              </a:rPr>
              <a:t>sequential </a:t>
            </a:r>
            <a:r>
              <a:rPr sz="2475" spc="-41" dirty="0">
                <a:latin typeface="Tahoma"/>
                <a:cs typeface="Tahoma"/>
              </a:rPr>
              <a:t>computation</a:t>
            </a:r>
            <a:r>
              <a:rPr sz="2475" spc="131" dirty="0">
                <a:latin typeface="Tahoma"/>
                <a:cs typeface="Tahoma"/>
              </a:rPr>
              <a:t> </a:t>
            </a:r>
            <a:r>
              <a:rPr sz="2475" spc="184" dirty="0">
                <a:latin typeface="Cambria"/>
                <a:cs typeface="Cambria"/>
              </a:rPr>
              <a:t>∼</a:t>
            </a:r>
            <a:endParaRPr sz="2475">
              <a:latin typeface="Cambria"/>
              <a:cs typeface="Cambria"/>
            </a:endParaRPr>
          </a:p>
          <a:p>
            <a:pPr marR="810959" algn="ctr">
              <a:spcBef>
                <a:spcPts val="41"/>
              </a:spcBef>
            </a:pPr>
            <a:r>
              <a:rPr sz="2475" spc="-41" dirty="0">
                <a:latin typeface="Tahoma"/>
                <a:cs typeface="Tahoma"/>
              </a:rPr>
              <a:t>computation </a:t>
            </a:r>
            <a:r>
              <a:rPr sz="2475" spc="-45" dirty="0">
                <a:latin typeface="Tahoma"/>
                <a:cs typeface="Tahoma"/>
              </a:rPr>
              <a:t>time</a:t>
            </a:r>
            <a:r>
              <a:rPr sz="2475" spc="108" dirty="0">
                <a:latin typeface="Tahoma"/>
                <a:cs typeface="Tahoma"/>
              </a:rPr>
              <a:t> </a:t>
            </a:r>
            <a:r>
              <a:rPr sz="2475" spc="365" dirty="0">
                <a:latin typeface="Cambria"/>
                <a:cs typeface="Cambria"/>
              </a:rPr>
              <a:t>⇒</a:t>
            </a:r>
            <a:endParaRPr sz="2475">
              <a:latin typeface="Cambria"/>
              <a:cs typeface="Cambria"/>
            </a:endParaRPr>
          </a:p>
          <a:p>
            <a:pPr marR="812672" algn="ctr">
              <a:spcBef>
                <a:spcPts val="41"/>
              </a:spcBef>
            </a:pPr>
            <a:r>
              <a:rPr sz="2475" spc="-50" dirty="0">
                <a:latin typeface="Tahoma"/>
                <a:cs typeface="Tahoma"/>
              </a:rPr>
              <a:t>“send </a:t>
            </a:r>
            <a:r>
              <a:rPr sz="2475" spc="-140" dirty="0">
                <a:latin typeface="Tahoma"/>
                <a:cs typeface="Tahoma"/>
              </a:rPr>
              <a:t>message </a:t>
            </a:r>
            <a:r>
              <a:rPr sz="2475" spc="-9" dirty="0">
                <a:latin typeface="Tahoma"/>
                <a:cs typeface="Tahoma"/>
              </a:rPr>
              <a:t>to </a:t>
            </a:r>
            <a:r>
              <a:rPr sz="2475" spc="-68" dirty="0">
                <a:latin typeface="Tahoma"/>
                <a:cs typeface="Tahoma"/>
              </a:rPr>
              <a:t>the</a:t>
            </a:r>
            <a:r>
              <a:rPr sz="2475" spc="436" dirty="0">
                <a:latin typeface="Tahoma"/>
                <a:cs typeface="Tahoma"/>
              </a:rPr>
              <a:t> </a:t>
            </a:r>
            <a:r>
              <a:rPr sz="2475" spc="-14" dirty="0">
                <a:latin typeface="Tahoma"/>
                <a:cs typeface="Tahoma"/>
              </a:rPr>
              <a:t>future”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3729" y="4276626"/>
            <a:ext cx="978980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5" dirty="0">
                <a:solidFill>
                  <a:srgbClr val="FF0000"/>
                </a:solidFill>
                <a:latin typeface="Tahoma"/>
                <a:cs typeface="Tahoma"/>
              </a:rPr>
              <a:t>mod</a:t>
            </a:r>
            <a:r>
              <a:rPr sz="2475" spc="-162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i="1" spc="2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621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270" y="2405751"/>
            <a:ext cx="8293037" cy="519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375" spc="63" dirty="0">
                <a:solidFill>
                  <a:srgbClr val="110F13"/>
                </a:solidFill>
                <a:latin typeface="Times New Roman"/>
                <a:cs typeface="Times New Roman"/>
              </a:rPr>
              <a:t>Publicly </a:t>
            </a:r>
            <a:r>
              <a:rPr sz="3375" spc="-18" dirty="0">
                <a:solidFill>
                  <a:srgbClr val="110F13"/>
                </a:solidFill>
                <a:latin typeface="Times New Roman"/>
                <a:cs typeface="Times New Roman"/>
              </a:rPr>
              <a:t>Verifiable </a:t>
            </a:r>
            <a:r>
              <a:rPr sz="3375" spc="72" dirty="0">
                <a:solidFill>
                  <a:srgbClr val="110F13"/>
                </a:solidFill>
                <a:latin typeface="Times New Roman"/>
                <a:cs typeface="Times New Roman"/>
              </a:rPr>
              <a:t>Proofs </a:t>
            </a:r>
            <a:r>
              <a:rPr sz="3375" spc="-153" dirty="0">
                <a:solidFill>
                  <a:srgbClr val="110F13"/>
                </a:solidFill>
                <a:latin typeface="Times New Roman"/>
                <a:cs typeface="Times New Roman"/>
              </a:rPr>
              <a:t>of  </a:t>
            </a:r>
            <a:r>
              <a:rPr sz="3375" spc="41" dirty="0">
                <a:solidFill>
                  <a:srgbClr val="110F13"/>
                </a:solidFill>
                <a:latin typeface="Times New Roman"/>
                <a:cs typeface="Times New Roman"/>
              </a:rPr>
              <a:t>Sequential</a:t>
            </a:r>
            <a:r>
              <a:rPr sz="3375" spc="612" dirty="0">
                <a:solidFill>
                  <a:srgbClr val="110F13"/>
                </a:solidFill>
                <a:latin typeface="Times New Roman"/>
                <a:cs typeface="Times New Roman"/>
              </a:rPr>
              <a:t> </a:t>
            </a:r>
            <a:r>
              <a:rPr sz="3375" spc="41" dirty="0">
                <a:solidFill>
                  <a:srgbClr val="110F13"/>
                </a:solidFill>
                <a:latin typeface="Times New Roman"/>
                <a:cs typeface="Times New Roman"/>
              </a:rPr>
              <a:t>Work</a:t>
            </a:r>
            <a:endParaRPr sz="337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3457" y="3044834"/>
            <a:ext cx="8437055" cy="1323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3511" marR="4572" indent="-2942654">
              <a:lnSpc>
                <a:spcPct val="176600"/>
              </a:lnSpc>
              <a:tabLst>
                <a:tab pos="1724787" algn="l"/>
                <a:tab pos="4221671" algn="l"/>
                <a:tab pos="4290822" algn="l"/>
                <a:tab pos="6608826" algn="l"/>
              </a:tabLst>
            </a:pPr>
            <a:r>
              <a:rPr sz="2430" spc="86" dirty="0">
                <a:solidFill>
                  <a:srgbClr val="110F13"/>
                </a:solidFill>
                <a:latin typeface="Times New Roman"/>
                <a:cs typeface="Times New Roman"/>
              </a:rPr>
              <a:t>Mohammad	</a:t>
            </a:r>
            <a:r>
              <a:rPr sz="2430" spc="77" dirty="0">
                <a:solidFill>
                  <a:srgbClr val="110F13"/>
                </a:solidFill>
                <a:latin typeface="Times New Roman"/>
                <a:cs typeface="Times New Roman"/>
              </a:rPr>
              <a:t>Mahmoody*	</a:t>
            </a:r>
            <a:r>
              <a:rPr sz="2430" spc="72" dirty="0">
                <a:solidFill>
                  <a:srgbClr val="110F13"/>
                </a:solidFill>
                <a:latin typeface="Times New Roman"/>
                <a:cs typeface="Times New Roman"/>
              </a:rPr>
              <a:t>Tal</a:t>
            </a:r>
            <a:r>
              <a:rPr sz="2430" spc="216" dirty="0">
                <a:solidFill>
                  <a:srgbClr val="110F13"/>
                </a:solidFill>
                <a:latin typeface="Times New Roman"/>
                <a:cs typeface="Times New Roman"/>
              </a:rPr>
              <a:t> </a:t>
            </a:r>
            <a:r>
              <a:rPr sz="2430" spc="45" dirty="0">
                <a:solidFill>
                  <a:srgbClr val="110F13"/>
                </a:solidFill>
                <a:latin typeface="Times New Roman"/>
                <a:cs typeface="Times New Roman"/>
              </a:rPr>
              <a:t>Morant	</a:t>
            </a:r>
            <a:r>
              <a:rPr sz="2430" spc="23" dirty="0">
                <a:solidFill>
                  <a:srgbClr val="110F13"/>
                </a:solidFill>
                <a:latin typeface="Times New Roman"/>
                <a:cs typeface="Times New Roman"/>
              </a:rPr>
              <a:t>Salil</a:t>
            </a:r>
            <a:r>
              <a:rPr sz="2430" spc="63" dirty="0">
                <a:solidFill>
                  <a:srgbClr val="110F13"/>
                </a:solidFill>
                <a:latin typeface="Times New Roman"/>
                <a:cs typeface="Times New Roman"/>
              </a:rPr>
              <a:t> </a:t>
            </a:r>
            <a:r>
              <a:rPr sz="2430" spc="5" dirty="0">
                <a:solidFill>
                  <a:srgbClr val="110F13"/>
                </a:solidFill>
                <a:latin typeface="Times New Roman"/>
                <a:cs typeface="Times New Roman"/>
              </a:rPr>
              <a:t>Vadhan+ </a:t>
            </a:r>
            <a:r>
              <a:rPr sz="2430" spc="-9" dirty="0">
                <a:solidFill>
                  <a:srgbClr val="110F13"/>
                </a:solidFill>
                <a:latin typeface="Times New Roman"/>
                <a:cs typeface="Times New Roman"/>
              </a:rPr>
              <a:t> </a:t>
            </a:r>
            <a:r>
              <a:rPr sz="2430" spc="77" dirty="0">
                <a:solidFill>
                  <a:srgbClr val="110F13"/>
                </a:solidFill>
                <a:latin typeface="Times New Roman"/>
                <a:cs typeface="Times New Roman"/>
              </a:rPr>
              <a:t>F</a:t>
            </a:r>
            <a:r>
              <a:rPr sz="2430" spc="77" dirty="0">
                <a:solidFill>
                  <a:srgbClr val="34343B"/>
                </a:solidFill>
                <a:latin typeface="Times New Roman"/>
                <a:cs typeface="Times New Roman"/>
              </a:rPr>
              <a:t>e</a:t>
            </a:r>
            <a:r>
              <a:rPr sz="2430" spc="77" dirty="0">
                <a:solidFill>
                  <a:srgbClr val="110F13"/>
                </a:solidFill>
                <a:latin typeface="Times New Roman"/>
                <a:cs typeface="Times New Roman"/>
              </a:rPr>
              <a:t>bruary		</a:t>
            </a:r>
            <a:r>
              <a:rPr sz="2430" spc="-27" dirty="0">
                <a:solidFill>
                  <a:srgbClr val="110F13"/>
                </a:solidFill>
                <a:latin typeface="Times New Roman"/>
                <a:cs typeface="Times New Roman"/>
              </a:rPr>
              <a:t>18,</a:t>
            </a:r>
            <a:r>
              <a:rPr sz="2430" spc="171" dirty="0">
                <a:solidFill>
                  <a:srgbClr val="110F13"/>
                </a:solidFill>
                <a:latin typeface="Times New Roman"/>
                <a:cs typeface="Times New Roman"/>
              </a:rPr>
              <a:t> </a:t>
            </a:r>
            <a:r>
              <a:rPr sz="2430" spc="54" dirty="0">
                <a:solidFill>
                  <a:srgbClr val="110F13"/>
                </a:solidFill>
                <a:latin typeface="Times New Roman"/>
                <a:cs typeface="Times New Roman"/>
              </a:rPr>
              <a:t>2013</a:t>
            </a:r>
            <a:endParaRPr sz="243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0289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875" y="436364"/>
            <a:ext cx="7741539" cy="7963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z="5175" spc="-117" dirty="0"/>
              <a:t>PoSW </a:t>
            </a:r>
            <a:r>
              <a:rPr sz="5175" spc="-329" dirty="0"/>
              <a:t>vs.  </a:t>
            </a:r>
            <a:r>
              <a:rPr sz="5175" spc="-176" dirty="0"/>
              <a:t>Time-Lock</a:t>
            </a:r>
            <a:r>
              <a:rPr sz="5175" spc="-288" dirty="0"/>
              <a:t> </a:t>
            </a:r>
            <a:r>
              <a:rPr sz="5175" spc="-212" dirty="0"/>
              <a:t>Puzzles</a:t>
            </a:r>
            <a:endParaRPr sz="5175"/>
          </a:p>
        </p:txBody>
      </p:sp>
      <p:sp>
        <p:nvSpPr>
          <p:cNvPr id="3" name="object 3"/>
          <p:cNvSpPr/>
          <p:nvPr/>
        </p:nvSpPr>
        <p:spPr>
          <a:xfrm>
            <a:off x="1758681" y="1280130"/>
            <a:ext cx="4155993" cy="977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6027648" y="1267763"/>
            <a:ext cx="4274591" cy="10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1854862" y="2741753"/>
            <a:ext cx="397192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32" dirty="0">
                <a:solidFill>
                  <a:srgbClr val="FFA400"/>
                </a:solidFill>
                <a:latin typeface="Tahoma"/>
                <a:cs typeface="Tahoma"/>
              </a:rPr>
              <a:t>Prove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that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time </a:t>
            </a:r>
            <a:r>
              <a:rPr sz="2475" spc="-108" dirty="0">
                <a:solidFill>
                  <a:srgbClr val="FFA400"/>
                </a:solidFill>
                <a:latin typeface="Tahoma"/>
                <a:cs typeface="Tahoma"/>
              </a:rPr>
              <a:t>has</a:t>
            </a:r>
            <a:r>
              <a:rPr sz="2475" spc="302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122" dirty="0">
                <a:solidFill>
                  <a:srgbClr val="FFA400"/>
                </a:solidFill>
                <a:latin typeface="Tahoma"/>
                <a:cs typeface="Tahoma"/>
              </a:rPr>
              <a:t>passed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3717" y="3124361"/>
            <a:ext cx="421595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365" dirty="0">
                <a:solidFill>
                  <a:srgbClr val="FFA400"/>
                </a:solidFill>
                <a:latin typeface="Cambria"/>
                <a:cs typeface="Cambria"/>
              </a:rPr>
              <a:t>⇒ </a:t>
            </a:r>
            <a:r>
              <a:rPr sz="2475" spc="-41" dirty="0">
                <a:solidFill>
                  <a:srgbClr val="FFA400"/>
                </a:solidFill>
                <a:latin typeface="Tahoma"/>
                <a:cs typeface="Tahoma"/>
              </a:rPr>
              <a:t>Non-interactive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 time-stamps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1102" y="2741753"/>
            <a:ext cx="399821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Send </a:t>
            </a:r>
            <a:r>
              <a:rPr sz="2475" spc="-140" dirty="0">
                <a:solidFill>
                  <a:srgbClr val="2D8A56"/>
                </a:solidFill>
                <a:latin typeface="Tahoma"/>
                <a:cs typeface="Tahoma"/>
              </a:rPr>
              <a:t>message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 </a:t>
            </a:r>
            <a:r>
              <a:rPr sz="2475" spc="-68" dirty="0">
                <a:solidFill>
                  <a:srgbClr val="2D8A56"/>
                </a:solidFill>
                <a:latin typeface="Tahoma"/>
                <a:cs typeface="Tahoma"/>
              </a:rPr>
              <a:t>the</a:t>
            </a:r>
            <a:r>
              <a:rPr sz="2475" spc="455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59" dirty="0">
                <a:solidFill>
                  <a:srgbClr val="2D8A56"/>
                </a:solidFill>
                <a:latin typeface="Tahoma"/>
                <a:cs typeface="Tahoma"/>
              </a:rPr>
              <a:t>future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2584" y="2421713"/>
            <a:ext cx="174136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Functionality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06880" y="1188720"/>
            <a:ext cx="4206240" cy="1280160"/>
          </a:xfrm>
          <a:custGeom>
            <a:avLst/>
            <a:gdLst/>
            <a:ahLst/>
            <a:cxnLst/>
            <a:rect l="l" t="t" r="r" b="b"/>
            <a:pathLst>
              <a:path w="4673600" h="1422400">
                <a:moveTo>
                  <a:pt x="0" y="0"/>
                </a:moveTo>
                <a:lnTo>
                  <a:pt x="0" y="1422400"/>
                </a:lnTo>
                <a:lnTo>
                  <a:pt x="4673600" y="1422400"/>
                </a:lnTo>
                <a:lnTo>
                  <a:pt x="467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6050280" y="1188720"/>
            <a:ext cx="4389120" cy="1280160"/>
          </a:xfrm>
          <a:custGeom>
            <a:avLst/>
            <a:gdLst/>
            <a:ahLst/>
            <a:cxnLst/>
            <a:rect l="l" t="t" r="r" b="b"/>
            <a:pathLst>
              <a:path w="4876800" h="1422400">
                <a:moveTo>
                  <a:pt x="0" y="1422400"/>
                </a:moveTo>
                <a:lnTo>
                  <a:pt x="0" y="0"/>
                </a:lnTo>
                <a:lnTo>
                  <a:pt x="4876800" y="0"/>
                </a:lnTo>
                <a:lnTo>
                  <a:pt x="4876800" y="1422400"/>
                </a:lnTo>
                <a:lnTo>
                  <a:pt x="0" y="14224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887506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875" y="436364"/>
            <a:ext cx="7741539" cy="7963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z="5175" spc="-117" dirty="0"/>
              <a:t>PoSW </a:t>
            </a:r>
            <a:r>
              <a:rPr sz="5175" spc="-329" dirty="0"/>
              <a:t>vs.  </a:t>
            </a:r>
            <a:r>
              <a:rPr sz="5175" spc="-176" dirty="0"/>
              <a:t>Time-Lock</a:t>
            </a:r>
            <a:r>
              <a:rPr sz="5175" spc="-288" dirty="0"/>
              <a:t> </a:t>
            </a:r>
            <a:r>
              <a:rPr sz="5175" spc="-212" dirty="0"/>
              <a:t>Puzzles</a:t>
            </a:r>
            <a:endParaRPr sz="5175"/>
          </a:p>
        </p:txBody>
      </p:sp>
      <p:sp>
        <p:nvSpPr>
          <p:cNvPr id="3" name="object 3"/>
          <p:cNvSpPr/>
          <p:nvPr/>
        </p:nvSpPr>
        <p:spPr>
          <a:xfrm>
            <a:off x="1758681" y="1280130"/>
            <a:ext cx="4155993" cy="977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6027648" y="1267763"/>
            <a:ext cx="4274591" cy="10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1854862" y="2741753"/>
            <a:ext cx="397192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32" dirty="0">
                <a:solidFill>
                  <a:srgbClr val="FFA400"/>
                </a:solidFill>
                <a:latin typeface="Tahoma"/>
                <a:cs typeface="Tahoma"/>
              </a:rPr>
              <a:t>Prove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that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time </a:t>
            </a:r>
            <a:r>
              <a:rPr sz="2475" spc="-108" dirty="0">
                <a:solidFill>
                  <a:srgbClr val="FFA400"/>
                </a:solidFill>
                <a:latin typeface="Tahoma"/>
                <a:cs typeface="Tahoma"/>
              </a:rPr>
              <a:t>has</a:t>
            </a:r>
            <a:r>
              <a:rPr sz="2475" spc="302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122" dirty="0">
                <a:solidFill>
                  <a:srgbClr val="FFA400"/>
                </a:solidFill>
                <a:latin typeface="Tahoma"/>
                <a:cs typeface="Tahoma"/>
              </a:rPr>
              <a:t>passed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3717" y="3124361"/>
            <a:ext cx="421595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365" dirty="0">
                <a:solidFill>
                  <a:srgbClr val="FFA400"/>
                </a:solidFill>
                <a:latin typeface="Cambria"/>
                <a:cs typeface="Cambria"/>
              </a:rPr>
              <a:t>⇒ </a:t>
            </a:r>
            <a:r>
              <a:rPr sz="2475" spc="-41" dirty="0">
                <a:solidFill>
                  <a:srgbClr val="FFA400"/>
                </a:solidFill>
                <a:latin typeface="Tahoma"/>
                <a:cs typeface="Tahoma"/>
              </a:rPr>
              <a:t>Non-interactive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 time-stamps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1102" y="2741753"/>
            <a:ext cx="399821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Send </a:t>
            </a:r>
            <a:r>
              <a:rPr sz="2475" spc="-140" dirty="0">
                <a:solidFill>
                  <a:srgbClr val="2D8A56"/>
                </a:solidFill>
                <a:latin typeface="Tahoma"/>
                <a:cs typeface="Tahoma"/>
              </a:rPr>
              <a:t>message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 </a:t>
            </a:r>
            <a:r>
              <a:rPr sz="2475" spc="-68" dirty="0">
                <a:solidFill>
                  <a:srgbClr val="2D8A56"/>
                </a:solidFill>
                <a:latin typeface="Tahoma"/>
                <a:cs typeface="Tahoma"/>
              </a:rPr>
              <a:t>the</a:t>
            </a:r>
            <a:r>
              <a:rPr sz="2475" spc="455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59" dirty="0">
                <a:solidFill>
                  <a:srgbClr val="2D8A56"/>
                </a:solidFill>
                <a:latin typeface="Tahoma"/>
                <a:cs typeface="Tahoma"/>
              </a:rPr>
              <a:t>future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862" y="3850463"/>
            <a:ext cx="359816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Random </a:t>
            </a:r>
            <a:r>
              <a:rPr sz="2475" spc="-81" dirty="0">
                <a:solidFill>
                  <a:srgbClr val="FFA400"/>
                </a:solidFill>
                <a:latin typeface="Tahoma"/>
                <a:cs typeface="Tahoma"/>
              </a:rPr>
              <a:t>oracle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model</a:t>
            </a:r>
            <a:r>
              <a:rPr sz="2475" spc="252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or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3718" y="4233071"/>
            <a:ext cx="356501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18" dirty="0">
                <a:solidFill>
                  <a:srgbClr val="FFA400"/>
                </a:solidFill>
                <a:latin typeface="Tahoma"/>
                <a:cs typeface="Tahoma"/>
              </a:rPr>
              <a:t>“sequential”</a:t>
            </a:r>
            <a:r>
              <a:rPr sz="2475" spc="23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hash-function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1102" y="3845182"/>
            <a:ext cx="3409569" cy="76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marR="4572" indent="-318326">
              <a:lnSpc>
                <a:spcPct val="101400"/>
              </a:lnSpc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59" dirty="0">
                <a:solidFill>
                  <a:srgbClr val="FF0000"/>
                </a:solidFill>
                <a:latin typeface="Tahoma"/>
                <a:cs typeface="Tahoma"/>
              </a:rPr>
              <a:t>Non-standard </a:t>
            </a:r>
            <a:r>
              <a:rPr sz="2475" spc="-72" dirty="0">
                <a:solidFill>
                  <a:srgbClr val="FF0000"/>
                </a:solidFill>
                <a:latin typeface="Tahoma"/>
                <a:cs typeface="Tahoma"/>
              </a:rPr>
              <a:t>algebraic  assumption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2584" y="2421713"/>
            <a:ext cx="174136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Functionality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4066" y="3541853"/>
            <a:ext cx="157905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Assumption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6880" y="1188720"/>
            <a:ext cx="4206240" cy="1280160"/>
          </a:xfrm>
          <a:custGeom>
            <a:avLst/>
            <a:gdLst/>
            <a:ahLst/>
            <a:cxnLst/>
            <a:rect l="l" t="t" r="r" b="b"/>
            <a:pathLst>
              <a:path w="4673600" h="1422400">
                <a:moveTo>
                  <a:pt x="0" y="0"/>
                </a:moveTo>
                <a:lnTo>
                  <a:pt x="0" y="1422400"/>
                </a:lnTo>
                <a:lnTo>
                  <a:pt x="4673600" y="1422400"/>
                </a:lnTo>
                <a:lnTo>
                  <a:pt x="467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6050280" y="1188720"/>
            <a:ext cx="4389120" cy="1280160"/>
          </a:xfrm>
          <a:custGeom>
            <a:avLst/>
            <a:gdLst/>
            <a:ahLst/>
            <a:cxnLst/>
            <a:rect l="l" t="t" r="r" b="b"/>
            <a:pathLst>
              <a:path w="4876800" h="1422400">
                <a:moveTo>
                  <a:pt x="0" y="1422400"/>
                </a:moveTo>
                <a:lnTo>
                  <a:pt x="0" y="0"/>
                </a:lnTo>
                <a:lnTo>
                  <a:pt x="4876800" y="0"/>
                </a:lnTo>
                <a:lnTo>
                  <a:pt x="4876800" y="1422400"/>
                </a:lnTo>
                <a:lnTo>
                  <a:pt x="0" y="14224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653328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875" y="436364"/>
            <a:ext cx="7741539" cy="7963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z="5175" spc="-117" dirty="0"/>
              <a:t>PoSW </a:t>
            </a:r>
            <a:r>
              <a:rPr sz="5175" spc="-329" dirty="0"/>
              <a:t>vs.  </a:t>
            </a:r>
            <a:r>
              <a:rPr sz="5175" spc="-176" dirty="0"/>
              <a:t>Time-Lock</a:t>
            </a:r>
            <a:r>
              <a:rPr sz="5175" spc="-288" dirty="0"/>
              <a:t> </a:t>
            </a:r>
            <a:r>
              <a:rPr sz="5175" spc="-212" dirty="0"/>
              <a:t>Puzzles</a:t>
            </a:r>
            <a:endParaRPr sz="5175"/>
          </a:p>
        </p:txBody>
      </p:sp>
      <p:sp>
        <p:nvSpPr>
          <p:cNvPr id="3" name="object 3"/>
          <p:cNvSpPr/>
          <p:nvPr/>
        </p:nvSpPr>
        <p:spPr>
          <a:xfrm>
            <a:off x="1758681" y="1280130"/>
            <a:ext cx="4155993" cy="977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6027648" y="1267763"/>
            <a:ext cx="4274591" cy="10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1854862" y="2741753"/>
            <a:ext cx="397192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32" dirty="0">
                <a:solidFill>
                  <a:srgbClr val="FFA400"/>
                </a:solidFill>
                <a:latin typeface="Tahoma"/>
                <a:cs typeface="Tahoma"/>
              </a:rPr>
              <a:t>Prove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that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time </a:t>
            </a:r>
            <a:r>
              <a:rPr sz="2475" spc="-108" dirty="0">
                <a:solidFill>
                  <a:srgbClr val="FFA400"/>
                </a:solidFill>
                <a:latin typeface="Tahoma"/>
                <a:cs typeface="Tahoma"/>
              </a:rPr>
              <a:t>has</a:t>
            </a:r>
            <a:r>
              <a:rPr sz="2475" spc="302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122" dirty="0">
                <a:solidFill>
                  <a:srgbClr val="FFA400"/>
                </a:solidFill>
                <a:latin typeface="Tahoma"/>
                <a:cs typeface="Tahoma"/>
              </a:rPr>
              <a:t>passed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3717" y="3124361"/>
            <a:ext cx="421595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365" dirty="0">
                <a:solidFill>
                  <a:srgbClr val="FFA400"/>
                </a:solidFill>
                <a:latin typeface="Cambria"/>
                <a:cs typeface="Cambria"/>
              </a:rPr>
              <a:t>⇒ </a:t>
            </a:r>
            <a:r>
              <a:rPr sz="2475" spc="-41" dirty="0">
                <a:solidFill>
                  <a:srgbClr val="FFA400"/>
                </a:solidFill>
                <a:latin typeface="Tahoma"/>
                <a:cs typeface="Tahoma"/>
              </a:rPr>
              <a:t>Non-interactive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 time-stamps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1102" y="2741753"/>
            <a:ext cx="399821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Send </a:t>
            </a:r>
            <a:r>
              <a:rPr sz="2475" spc="-140" dirty="0">
                <a:solidFill>
                  <a:srgbClr val="2D8A56"/>
                </a:solidFill>
                <a:latin typeface="Tahoma"/>
                <a:cs typeface="Tahoma"/>
              </a:rPr>
              <a:t>message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 </a:t>
            </a:r>
            <a:r>
              <a:rPr sz="2475" spc="-68" dirty="0">
                <a:solidFill>
                  <a:srgbClr val="2D8A56"/>
                </a:solidFill>
                <a:latin typeface="Tahoma"/>
                <a:cs typeface="Tahoma"/>
              </a:rPr>
              <a:t>the</a:t>
            </a:r>
            <a:r>
              <a:rPr sz="2475" spc="455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59" dirty="0">
                <a:solidFill>
                  <a:srgbClr val="2D8A56"/>
                </a:solidFill>
                <a:latin typeface="Tahoma"/>
                <a:cs typeface="Tahoma"/>
              </a:rPr>
              <a:t>future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4862" y="3850463"/>
            <a:ext cx="359816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Random </a:t>
            </a:r>
            <a:r>
              <a:rPr sz="2475" spc="-81" dirty="0">
                <a:solidFill>
                  <a:srgbClr val="FFA400"/>
                </a:solidFill>
                <a:latin typeface="Tahoma"/>
                <a:cs typeface="Tahoma"/>
              </a:rPr>
              <a:t>oracle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model</a:t>
            </a:r>
            <a:r>
              <a:rPr sz="2475" spc="252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or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3718" y="4233071"/>
            <a:ext cx="356501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18" dirty="0">
                <a:solidFill>
                  <a:srgbClr val="FFA400"/>
                </a:solidFill>
                <a:latin typeface="Tahoma"/>
                <a:cs typeface="Tahoma"/>
              </a:rPr>
              <a:t>“sequential”</a:t>
            </a:r>
            <a:r>
              <a:rPr sz="2475" spc="23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hash-function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1102" y="3850463"/>
            <a:ext cx="340956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59" dirty="0">
                <a:solidFill>
                  <a:srgbClr val="FF0000"/>
                </a:solidFill>
                <a:latin typeface="Tahoma"/>
                <a:cs typeface="Tahoma"/>
              </a:rPr>
              <a:t>Non-standard</a:t>
            </a:r>
            <a:r>
              <a:rPr sz="2475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spc="-72" dirty="0">
                <a:solidFill>
                  <a:srgbClr val="FF0000"/>
                </a:solidFill>
                <a:latin typeface="Tahoma"/>
                <a:cs typeface="Tahoma"/>
              </a:rPr>
              <a:t>algebraic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9957" y="4233071"/>
            <a:ext cx="151961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72" dirty="0">
                <a:solidFill>
                  <a:srgbClr val="FF0000"/>
                </a:solidFill>
                <a:latin typeface="Tahoma"/>
                <a:cs typeface="Tahoma"/>
              </a:rPr>
              <a:t>assumption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2584" y="2421713"/>
            <a:ext cx="174136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Functionality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4066" y="3541853"/>
            <a:ext cx="157905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Assumption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4862" y="4902023"/>
            <a:ext cx="2602040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14" dirty="0">
                <a:solidFill>
                  <a:srgbClr val="2D8A56"/>
                </a:solidFill>
                <a:latin typeface="Tahoma"/>
                <a:cs typeface="Tahoma"/>
              </a:rPr>
              <a:t>Public-coin</a:t>
            </a:r>
            <a:r>
              <a:rPr sz="2475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365" dirty="0">
                <a:solidFill>
                  <a:srgbClr val="2D8A56"/>
                </a:solidFill>
                <a:latin typeface="Cambria"/>
                <a:cs typeface="Cambria"/>
              </a:rPr>
              <a:t>⇒</a:t>
            </a:r>
            <a:endParaRPr sz="2475">
              <a:latin typeface="Cambria"/>
              <a:cs typeface="Cambria"/>
            </a:endParaRPr>
          </a:p>
          <a:p>
            <a:pPr marL="329756">
              <a:spcBef>
                <a:spcPts val="41"/>
              </a:spcBef>
            </a:pPr>
            <a:r>
              <a:rPr sz="2475" spc="9" dirty="0">
                <a:solidFill>
                  <a:srgbClr val="2D8A56"/>
                </a:solidFill>
                <a:latin typeface="Tahoma"/>
                <a:cs typeface="Tahoma"/>
              </a:rPr>
              <a:t>Publicly</a:t>
            </a:r>
            <a:r>
              <a:rPr sz="2475" spc="-14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72" dirty="0">
                <a:solidFill>
                  <a:srgbClr val="2D8A56"/>
                </a:solidFill>
                <a:latin typeface="Tahoma"/>
                <a:cs typeface="Tahoma"/>
              </a:rPr>
              <a:t>verfiable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12234" y="4616234"/>
            <a:ext cx="4161092" cy="1047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610"/>
              </a:lnSpc>
            </a:pPr>
            <a:r>
              <a:rPr sz="2475" spc="18" dirty="0">
                <a:solidFill>
                  <a:srgbClr val="0000FF"/>
                </a:solidFill>
                <a:latin typeface="Tahoma"/>
                <a:cs typeface="Tahoma"/>
              </a:rPr>
              <a:t>Public </a:t>
            </a:r>
            <a:r>
              <a:rPr sz="2475" spc="-95" dirty="0">
                <a:solidFill>
                  <a:srgbClr val="0000FF"/>
                </a:solidFill>
                <a:latin typeface="Tahoma"/>
                <a:cs typeface="Tahoma"/>
              </a:rPr>
              <a:t>vs.</a:t>
            </a:r>
            <a:r>
              <a:rPr sz="2475" spc="32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Private</a:t>
            </a:r>
            <a:endParaRPr sz="2475">
              <a:latin typeface="Tahoma"/>
              <a:cs typeface="Tahoma"/>
            </a:endParaRPr>
          </a:p>
          <a:p>
            <a:pPr marL="1679067" indent="-318897">
              <a:lnSpc>
                <a:spcPts val="2610"/>
              </a:lnSpc>
              <a:buClr>
                <a:srgbClr val="000000"/>
              </a:buClr>
              <a:buFont typeface="Cambria"/>
              <a:buChar char="•"/>
              <a:tabLst>
                <a:tab pos="1679638" algn="l"/>
              </a:tabLst>
            </a:pPr>
            <a:r>
              <a:rPr sz="2475" spc="-27" dirty="0">
                <a:solidFill>
                  <a:srgbClr val="FF0000"/>
                </a:solidFill>
                <a:latin typeface="Tahoma"/>
                <a:cs typeface="Tahoma"/>
              </a:rPr>
              <a:t>Private-coin</a:t>
            </a:r>
            <a:r>
              <a:rPr sz="2475" spc="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spc="365" dirty="0">
                <a:solidFill>
                  <a:srgbClr val="FF0000"/>
                </a:solidFill>
                <a:latin typeface="Cambria"/>
                <a:cs typeface="Cambria"/>
              </a:rPr>
              <a:t>⇒</a:t>
            </a:r>
            <a:endParaRPr sz="2475">
              <a:latin typeface="Cambria"/>
              <a:cs typeface="Cambria"/>
            </a:endParaRPr>
          </a:p>
          <a:p>
            <a:pPr marL="1679067">
              <a:spcBef>
                <a:spcPts val="41"/>
              </a:spcBef>
            </a:pPr>
            <a:r>
              <a:rPr sz="2475" spc="-68" dirty="0">
                <a:solidFill>
                  <a:srgbClr val="FF0000"/>
                </a:solidFill>
                <a:latin typeface="Tahoma"/>
                <a:cs typeface="Tahoma"/>
              </a:rPr>
              <a:t>Designated</a:t>
            </a:r>
            <a:r>
              <a:rPr sz="2475" spc="18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FF0000"/>
                </a:solidFill>
                <a:latin typeface="Tahoma"/>
                <a:cs typeface="Tahoma"/>
              </a:rPr>
              <a:t>verifier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15826" y="1280125"/>
            <a:ext cx="1685925" cy="320612"/>
          </a:xfrm>
          <a:custGeom>
            <a:avLst/>
            <a:gdLst/>
            <a:ahLst/>
            <a:cxnLst/>
            <a:rect l="l" t="t" r="r" b="b"/>
            <a:pathLst>
              <a:path w="1873250" h="356235">
                <a:moveTo>
                  <a:pt x="0" y="0"/>
                </a:moveTo>
                <a:lnTo>
                  <a:pt x="0" y="355638"/>
                </a:lnTo>
                <a:lnTo>
                  <a:pt x="1872848" y="355638"/>
                </a:lnTo>
                <a:lnTo>
                  <a:pt x="1872848" y="0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1706880" y="1188720"/>
            <a:ext cx="4206240" cy="1280160"/>
          </a:xfrm>
          <a:custGeom>
            <a:avLst/>
            <a:gdLst/>
            <a:ahLst/>
            <a:cxnLst/>
            <a:rect l="l" t="t" r="r" b="b"/>
            <a:pathLst>
              <a:path w="4673600" h="1422400">
                <a:moveTo>
                  <a:pt x="0" y="0"/>
                </a:moveTo>
                <a:lnTo>
                  <a:pt x="0" y="1422400"/>
                </a:lnTo>
                <a:lnTo>
                  <a:pt x="4673600" y="1422400"/>
                </a:lnTo>
                <a:lnTo>
                  <a:pt x="467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6050280" y="1188720"/>
            <a:ext cx="4389120" cy="1280160"/>
          </a:xfrm>
          <a:custGeom>
            <a:avLst/>
            <a:gdLst/>
            <a:ahLst/>
            <a:cxnLst/>
            <a:rect l="l" t="t" r="r" b="b"/>
            <a:pathLst>
              <a:path w="4876800" h="1422400">
                <a:moveTo>
                  <a:pt x="0" y="1422400"/>
                </a:moveTo>
                <a:lnTo>
                  <a:pt x="0" y="0"/>
                </a:lnTo>
                <a:lnTo>
                  <a:pt x="4876800" y="0"/>
                </a:lnTo>
                <a:lnTo>
                  <a:pt x="4876800" y="1422400"/>
                </a:lnTo>
                <a:lnTo>
                  <a:pt x="0" y="14224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2491193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40396"/>
            <a:ext cx="9464040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">
              <a:lnSpc>
                <a:spcPts val="5963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4000936" y="952993"/>
            <a:ext cx="42136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723"/>
              </a:lnSpc>
            </a:pPr>
            <a:r>
              <a:rPr sz="2475" spc="-81" dirty="0">
                <a:solidFill>
                  <a:srgbClr val="262686"/>
                </a:solidFill>
                <a:latin typeface="Tahoma"/>
                <a:cs typeface="Tahoma"/>
              </a:rPr>
              <a:t>aka.  </a:t>
            </a:r>
            <a:r>
              <a:rPr sz="2475" spc="-41" dirty="0">
                <a:solidFill>
                  <a:srgbClr val="262686"/>
                </a:solidFill>
                <a:latin typeface="Tahoma"/>
                <a:cs typeface="Tahoma"/>
              </a:rPr>
              <a:t>Verifiable </a:t>
            </a:r>
            <a:r>
              <a:rPr sz="2475" spc="-54" dirty="0">
                <a:solidFill>
                  <a:srgbClr val="262686"/>
                </a:solidFill>
                <a:latin typeface="Tahoma"/>
                <a:cs typeface="Tahoma"/>
              </a:rPr>
              <a:t>Delay</a:t>
            </a:r>
            <a:r>
              <a:rPr sz="2475" spc="-162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2475" spc="-18" dirty="0">
                <a:solidFill>
                  <a:srgbClr val="262686"/>
                </a:solidFill>
                <a:latin typeface="Tahoma"/>
                <a:cs typeface="Tahoma"/>
              </a:rPr>
              <a:t>Algorithm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2665" y="1811655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9105267" y="1714159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8599170" y="1800001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4635" y="1840230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 txBox="1"/>
          <p:nvPr/>
        </p:nvSpPr>
        <p:spPr>
          <a:xfrm>
            <a:off x="2317873" y="1472984"/>
            <a:ext cx="563784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4371975" algn="l"/>
              </a:tabLst>
            </a:pPr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5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	</a:t>
            </a:r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 txBox="1"/>
          <p:nvPr/>
        </p:nvSpPr>
        <p:spPr>
          <a:xfrm>
            <a:off x="3844290" y="1833834"/>
            <a:ext cx="2583180" cy="81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465773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u="heavy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u="heavy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216" dirty="0">
                <a:solidFill>
                  <a:srgbClr val="0000FF"/>
                </a:solidFill>
                <a:latin typeface="Arial"/>
                <a:cs typeface="Arial"/>
              </a:rPr>
              <a:t>χ	</a:t>
            </a:r>
            <a:endParaRPr sz="2475">
              <a:latin typeface="Arial"/>
              <a:cs typeface="Arial"/>
            </a:endParaRPr>
          </a:p>
          <a:p>
            <a:pPr algn="ctr">
              <a:spcBef>
                <a:spcPts val="396"/>
              </a:spcBef>
              <a:tabLst>
                <a:tab pos="111328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r>
              <a:rPr sz="2475" spc="68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332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40396"/>
            <a:ext cx="9464040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">
              <a:lnSpc>
                <a:spcPts val="5963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3609975" y="1156827"/>
            <a:ext cx="42136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723"/>
              </a:lnSpc>
            </a:pPr>
            <a:r>
              <a:rPr sz="2475" spc="-81" dirty="0">
                <a:solidFill>
                  <a:srgbClr val="262686"/>
                </a:solidFill>
                <a:latin typeface="Tahoma"/>
                <a:cs typeface="Tahoma"/>
              </a:rPr>
              <a:t>aka.  </a:t>
            </a:r>
            <a:r>
              <a:rPr sz="2475" spc="-41" dirty="0">
                <a:solidFill>
                  <a:srgbClr val="262686"/>
                </a:solidFill>
                <a:latin typeface="Tahoma"/>
                <a:cs typeface="Tahoma"/>
              </a:rPr>
              <a:t>Verifiable </a:t>
            </a:r>
            <a:r>
              <a:rPr sz="2475" spc="-54" dirty="0">
                <a:solidFill>
                  <a:srgbClr val="262686"/>
                </a:solidFill>
                <a:latin typeface="Tahoma"/>
                <a:cs typeface="Tahoma"/>
              </a:rPr>
              <a:t>Delay</a:t>
            </a:r>
            <a:r>
              <a:rPr sz="2475" spc="-162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2475" spc="-18" dirty="0">
                <a:solidFill>
                  <a:srgbClr val="262686"/>
                </a:solidFill>
                <a:latin typeface="Tahoma"/>
                <a:cs typeface="Tahoma"/>
              </a:rPr>
              <a:t>Algorithm</a:t>
            </a:r>
            <a:endParaRPr sz="2475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8096250" y="2942325"/>
            <a:ext cx="2165985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verify(</a:t>
            </a:r>
            <a:r>
              <a:rPr sz="2475" i="1" spc="-9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0000FF"/>
                </a:solidFill>
                <a:latin typeface="Arial"/>
                <a:cs typeface="Arial"/>
              </a:rPr>
              <a:t>T,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spc="-4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endParaRPr sz="2475">
              <a:latin typeface="Cambria"/>
              <a:cs typeface="Cambria"/>
            </a:endParaRPr>
          </a:p>
          <a:p>
            <a:pPr marL="11430">
              <a:spcBef>
                <a:spcPts val="41"/>
              </a:spcBef>
            </a:pP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accept</a:t>
            </a:r>
            <a:r>
              <a:rPr sz="2475" i="1" spc="-14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reject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72665" y="1811655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9105267" y="1714159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8599170" y="1800001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04635" y="1840230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 txBox="1"/>
          <p:nvPr/>
        </p:nvSpPr>
        <p:spPr>
          <a:xfrm>
            <a:off x="2317873" y="1472984"/>
            <a:ext cx="563784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4371975" algn="l"/>
              </a:tabLst>
            </a:pPr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5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	</a:t>
            </a:r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 txBox="1"/>
          <p:nvPr/>
        </p:nvSpPr>
        <p:spPr>
          <a:xfrm>
            <a:off x="3844290" y="1833834"/>
            <a:ext cx="2583180" cy="1360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465773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u="heavy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u="heavy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216" dirty="0">
                <a:solidFill>
                  <a:srgbClr val="0000FF"/>
                </a:solidFill>
                <a:latin typeface="Arial"/>
                <a:cs typeface="Arial"/>
              </a:rPr>
              <a:t>χ	</a:t>
            </a:r>
            <a:endParaRPr sz="2475">
              <a:latin typeface="Arial"/>
              <a:cs typeface="Arial"/>
            </a:endParaRPr>
          </a:p>
          <a:p>
            <a:pPr algn="ctr">
              <a:spcBef>
                <a:spcPts val="396"/>
              </a:spcBef>
              <a:tabLst>
                <a:tab pos="111328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r>
              <a:rPr sz="2475" spc="68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  <a:p>
            <a:pPr algn="ctr">
              <a:spcBef>
                <a:spcPts val="1310"/>
              </a:spcBef>
              <a:tabLst>
                <a:tab pos="481775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26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u="heavy" spc="-9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-4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81" dirty="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sz="2475" i="1" u="heavy" spc="81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u="heavy" spc="-28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u="heavy" spc="-5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75" i="1" u="heavy" spc="-3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23" dirty="0">
                <a:solidFill>
                  <a:srgbClr val="0000FF"/>
                </a:solidFill>
                <a:latin typeface="Tahoma"/>
                <a:cs typeface="Tahoma"/>
              </a:rPr>
              <a:t>)	</a:t>
            </a:r>
            <a:endParaRPr sz="247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1452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40396"/>
            <a:ext cx="9464040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">
              <a:lnSpc>
                <a:spcPts val="5963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4000936" y="952993"/>
            <a:ext cx="42136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723"/>
              </a:lnSpc>
            </a:pPr>
            <a:r>
              <a:rPr sz="2475" spc="-81" dirty="0">
                <a:solidFill>
                  <a:srgbClr val="262686"/>
                </a:solidFill>
                <a:latin typeface="Tahoma"/>
                <a:cs typeface="Tahoma"/>
              </a:rPr>
              <a:t>aka.  </a:t>
            </a:r>
            <a:r>
              <a:rPr sz="2475" spc="-41" dirty="0">
                <a:solidFill>
                  <a:srgbClr val="262686"/>
                </a:solidFill>
                <a:latin typeface="Tahoma"/>
                <a:cs typeface="Tahoma"/>
              </a:rPr>
              <a:t>Verifiable </a:t>
            </a:r>
            <a:r>
              <a:rPr sz="2475" spc="-54" dirty="0">
                <a:solidFill>
                  <a:srgbClr val="262686"/>
                </a:solidFill>
                <a:latin typeface="Tahoma"/>
                <a:cs typeface="Tahoma"/>
              </a:rPr>
              <a:t>Delay</a:t>
            </a:r>
            <a:r>
              <a:rPr sz="2475" spc="-162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2475" spc="-18" dirty="0">
                <a:solidFill>
                  <a:srgbClr val="262686"/>
                </a:solidFill>
                <a:latin typeface="Tahoma"/>
                <a:cs typeface="Tahoma"/>
              </a:rPr>
              <a:t>Algorithm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8096250" y="2942325"/>
            <a:ext cx="2165985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verify(</a:t>
            </a:r>
            <a:r>
              <a:rPr sz="2475" i="1" spc="-9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0000FF"/>
                </a:solidFill>
                <a:latin typeface="Arial"/>
                <a:cs typeface="Arial"/>
              </a:rPr>
              <a:t>T,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spc="-4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endParaRPr sz="2475">
              <a:latin typeface="Cambria"/>
              <a:cs typeface="Cambria"/>
            </a:endParaRPr>
          </a:p>
          <a:p>
            <a:pPr marL="11430">
              <a:spcBef>
                <a:spcPts val="41"/>
              </a:spcBef>
            </a:pP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accept</a:t>
            </a:r>
            <a:r>
              <a:rPr sz="2475" i="1" spc="-14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reject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1043" y="3839033"/>
            <a:ext cx="777011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Completeness and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Soundness </a:t>
            </a:r>
            <a:r>
              <a:rPr sz="2475" i="1" spc="23" dirty="0">
                <a:solidFill>
                  <a:srgbClr val="FFA400"/>
                </a:solidFill>
                <a:latin typeface="Calibri"/>
                <a:cs typeface="Calibri"/>
              </a:rPr>
              <a:t>in </a:t>
            </a:r>
            <a:r>
              <a:rPr sz="2475" i="1" spc="9" dirty="0">
                <a:solidFill>
                  <a:srgbClr val="FFA400"/>
                </a:solidFill>
                <a:latin typeface="Calibri"/>
                <a:cs typeface="Calibri"/>
              </a:rPr>
              <a:t>the </a:t>
            </a:r>
            <a:r>
              <a:rPr sz="2475" i="1" dirty="0">
                <a:solidFill>
                  <a:srgbClr val="FFA400"/>
                </a:solidFill>
                <a:latin typeface="Calibri"/>
                <a:cs typeface="Calibri"/>
              </a:rPr>
              <a:t>random </a:t>
            </a:r>
            <a:r>
              <a:rPr sz="2475" i="1" spc="-18" dirty="0">
                <a:solidFill>
                  <a:srgbClr val="FFA400"/>
                </a:solidFill>
                <a:latin typeface="Calibri"/>
                <a:cs typeface="Calibri"/>
              </a:rPr>
              <a:t>oracle  </a:t>
            </a:r>
            <a:r>
              <a:rPr sz="2475" i="1" spc="458" dirty="0">
                <a:solidFill>
                  <a:srgbClr val="FFA400"/>
                </a:solidFill>
                <a:latin typeface="Calibri"/>
                <a:cs typeface="Calibri"/>
              </a:rPr>
              <a:t> </a:t>
            </a:r>
            <a:r>
              <a:rPr sz="2475" i="1" spc="14" dirty="0">
                <a:solidFill>
                  <a:srgbClr val="FFA400"/>
                </a:solidFill>
                <a:latin typeface="Calibri"/>
                <a:cs typeface="Calibri"/>
              </a:rPr>
              <a:t>model:</a:t>
            </a:r>
            <a:endParaRPr sz="2475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4410" y="1188721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2665" y="1811655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 txBox="1"/>
          <p:nvPr/>
        </p:nvSpPr>
        <p:spPr>
          <a:xfrm>
            <a:off x="2317873" y="1472984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05267" y="1714159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 txBox="1"/>
          <p:nvPr/>
        </p:nvSpPr>
        <p:spPr>
          <a:xfrm>
            <a:off x="8599170" y="1800001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04635" y="1840230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 txBox="1"/>
          <p:nvPr/>
        </p:nvSpPr>
        <p:spPr>
          <a:xfrm>
            <a:off x="6679021" y="1472984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55720" y="2297430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 txBox="1"/>
          <p:nvPr/>
        </p:nvSpPr>
        <p:spPr>
          <a:xfrm>
            <a:off x="4310395" y="1833834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44290" y="2261654"/>
            <a:ext cx="2583180" cy="92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11328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r>
              <a:rPr sz="2475" spc="68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  <a:p>
            <a:pPr algn="ctr">
              <a:spcBef>
                <a:spcPts val="1310"/>
              </a:spcBef>
              <a:tabLst>
                <a:tab pos="481775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26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u="heavy" spc="-9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-4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81" dirty="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sz="2475" i="1" u="heavy" spc="81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u="heavy" spc="-28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u="heavy" spc="-5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75" i="1" u="heavy" spc="-3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23" dirty="0">
                <a:solidFill>
                  <a:srgbClr val="0000FF"/>
                </a:solidFill>
                <a:latin typeface="Tahoma"/>
                <a:cs typeface="Tahoma"/>
              </a:rPr>
              <a:t>)	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18560" y="15544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4637338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4637338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3718560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3718560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5364480" y="15544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5364480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5364480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283258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283258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338506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269137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How quickly can you play this game?</a:t>
            </a:r>
          </a:p>
        </p:txBody>
      </p:sp>
      <p:sp>
        <p:nvSpPr>
          <p:cNvPr id="47" name="Content Placeholder 1"/>
          <p:cNvSpPr txBox="1">
            <a:spLocks/>
          </p:cNvSpPr>
          <p:nvPr/>
        </p:nvSpPr>
        <p:spPr>
          <a:xfrm>
            <a:off x="2469342" y="2061842"/>
            <a:ext cx="646645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 give you uniform challenge c from 1 to n</a:t>
            </a: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2469342" y="2651499"/>
            <a:ext cx="646645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You return 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2469342" y="1472184"/>
            <a:ext cx="749007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You have 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and whatever storage you want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50" name="Content Placeholder 1"/>
          <p:cNvSpPr txBox="1">
            <a:spLocks/>
          </p:cNvSpPr>
          <p:nvPr/>
        </p:nvSpPr>
        <p:spPr>
          <a:xfrm>
            <a:off x="1601278" y="3698865"/>
            <a:ext cx="8815216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If you store nothing but 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: n/2 H-queries per challenge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285311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819336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Straight Arrow Connector 40"/>
          <p:cNvCxnSpPr>
            <a:stCxn id="39" idx="6"/>
            <a:endCxn id="40" idx="2"/>
          </p:cNvCxnSpPr>
          <p:nvPr/>
        </p:nvCxnSpPr>
        <p:spPr>
          <a:xfrm>
            <a:off x="2545010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6"/>
            <a:endCxn id="43" idx="2"/>
          </p:cNvCxnSpPr>
          <p:nvPr/>
        </p:nvCxnSpPr>
        <p:spPr>
          <a:xfrm>
            <a:off x="3079035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/>
          </p:cNvSpPr>
          <p:nvPr/>
        </p:nvSpPr>
        <p:spPr>
          <a:xfrm>
            <a:off x="3353361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887386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Straight Arrow Connector 51"/>
          <p:cNvCxnSpPr>
            <a:stCxn id="43" idx="6"/>
            <a:endCxn id="44" idx="2"/>
          </p:cNvCxnSpPr>
          <p:nvPr/>
        </p:nvCxnSpPr>
        <p:spPr>
          <a:xfrm>
            <a:off x="3613060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4" idx="6"/>
            <a:endCxn id="55" idx="2"/>
          </p:cNvCxnSpPr>
          <p:nvPr/>
        </p:nvCxnSpPr>
        <p:spPr>
          <a:xfrm>
            <a:off x="4147085" y="1075935"/>
            <a:ext cx="26268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>
            <a:spLocks noChangeAspect="1"/>
          </p:cNvSpPr>
          <p:nvPr/>
        </p:nvSpPr>
        <p:spPr>
          <a:xfrm>
            <a:off x="4409767" y="94608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393690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901259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8" name="Straight Arrow Connector 57"/>
          <p:cNvCxnSpPr>
            <a:stCxn id="56" idx="6"/>
            <a:endCxn id="57" idx="2"/>
          </p:cNvCxnSpPr>
          <p:nvPr/>
        </p:nvCxnSpPr>
        <p:spPr>
          <a:xfrm>
            <a:off x="4653389" y="1075935"/>
            <a:ext cx="24787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6"/>
            <a:endCxn id="60" idx="2"/>
          </p:cNvCxnSpPr>
          <p:nvPr/>
        </p:nvCxnSpPr>
        <p:spPr>
          <a:xfrm>
            <a:off x="5160958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 noChangeAspect="1"/>
          </p:cNvSpPr>
          <p:nvPr/>
        </p:nvSpPr>
        <p:spPr>
          <a:xfrm>
            <a:off x="5435284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5969309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2" name="Straight Arrow Connector 61"/>
          <p:cNvCxnSpPr>
            <a:stCxn id="60" idx="6"/>
            <a:endCxn id="61" idx="2"/>
          </p:cNvCxnSpPr>
          <p:nvPr/>
        </p:nvCxnSpPr>
        <p:spPr>
          <a:xfrm>
            <a:off x="5694983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1" idx="6"/>
            <a:endCxn id="65" idx="2"/>
          </p:cNvCxnSpPr>
          <p:nvPr/>
        </p:nvCxnSpPr>
        <p:spPr>
          <a:xfrm>
            <a:off x="6229008" y="1075935"/>
            <a:ext cx="212017" cy="6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/>
          </p:cNvSpPr>
          <p:nvPr/>
        </p:nvSpPr>
        <p:spPr>
          <a:xfrm>
            <a:off x="6465234" y="94608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441024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6975049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7" name="Straight Arrow Connector 66"/>
          <p:cNvCxnSpPr>
            <a:stCxn id="65" idx="6"/>
            <a:endCxn id="66" idx="2"/>
          </p:cNvCxnSpPr>
          <p:nvPr/>
        </p:nvCxnSpPr>
        <p:spPr>
          <a:xfrm>
            <a:off x="6700723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6"/>
            <a:endCxn id="69" idx="2"/>
          </p:cNvCxnSpPr>
          <p:nvPr/>
        </p:nvCxnSpPr>
        <p:spPr>
          <a:xfrm>
            <a:off x="7234748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>
            <a:spLocks noChangeAspect="1"/>
          </p:cNvSpPr>
          <p:nvPr/>
        </p:nvSpPr>
        <p:spPr>
          <a:xfrm>
            <a:off x="7509074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8043099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stCxn id="69" idx="6"/>
            <a:endCxn id="70" idx="2"/>
          </p:cNvCxnSpPr>
          <p:nvPr/>
        </p:nvCxnSpPr>
        <p:spPr>
          <a:xfrm>
            <a:off x="7768773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6"/>
            <a:endCxn id="73" idx="2"/>
          </p:cNvCxnSpPr>
          <p:nvPr/>
        </p:nvCxnSpPr>
        <p:spPr>
          <a:xfrm flipV="1">
            <a:off x="8302798" y="1067027"/>
            <a:ext cx="236227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>
            <a:spLocks noChangeAspect="1"/>
          </p:cNvSpPr>
          <p:nvPr/>
        </p:nvSpPr>
        <p:spPr>
          <a:xfrm>
            <a:off x="8539024" y="937177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8524159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5" name="Straight Arrow Connector 74"/>
          <p:cNvCxnSpPr>
            <a:stCxn id="74" idx="6"/>
            <a:endCxn id="76" idx="2"/>
          </p:cNvCxnSpPr>
          <p:nvPr/>
        </p:nvCxnSpPr>
        <p:spPr>
          <a:xfrm>
            <a:off x="8783858" y="1069246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>
            <a:spLocks noChangeAspect="1"/>
          </p:cNvSpPr>
          <p:nvPr/>
        </p:nvSpPr>
        <p:spPr>
          <a:xfrm>
            <a:off x="9058184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9592209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8" name="Straight Arrow Connector 77"/>
          <p:cNvCxnSpPr>
            <a:stCxn id="76" idx="6"/>
            <a:endCxn id="77" idx="2"/>
          </p:cNvCxnSpPr>
          <p:nvPr/>
        </p:nvCxnSpPr>
        <p:spPr>
          <a:xfrm>
            <a:off x="9317883" y="1069246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>
            <a:spLocks noChangeAspect="1"/>
          </p:cNvSpPr>
          <p:nvPr/>
        </p:nvSpPr>
        <p:spPr>
          <a:xfrm>
            <a:off x="2278975" y="91326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18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9586344" y="915754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18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6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40396"/>
            <a:ext cx="9464040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">
              <a:lnSpc>
                <a:spcPts val="5963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4000936" y="952993"/>
            <a:ext cx="42136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723"/>
              </a:lnSpc>
            </a:pPr>
            <a:r>
              <a:rPr sz="2475" spc="-81" dirty="0">
                <a:solidFill>
                  <a:srgbClr val="262686"/>
                </a:solidFill>
                <a:latin typeface="Tahoma"/>
                <a:cs typeface="Tahoma"/>
              </a:rPr>
              <a:t>aka.  </a:t>
            </a:r>
            <a:r>
              <a:rPr sz="2475" spc="-41" dirty="0">
                <a:solidFill>
                  <a:srgbClr val="262686"/>
                </a:solidFill>
                <a:latin typeface="Tahoma"/>
                <a:cs typeface="Tahoma"/>
              </a:rPr>
              <a:t>Verifiable </a:t>
            </a:r>
            <a:r>
              <a:rPr sz="2475" spc="-54" dirty="0">
                <a:solidFill>
                  <a:srgbClr val="262686"/>
                </a:solidFill>
                <a:latin typeface="Tahoma"/>
                <a:cs typeface="Tahoma"/>
              </a:rPr>
              <a:t>Delay</a:t>
            </a:r>
            <a:r>
              <a:rPr sz="2475" spc="-162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2475" spc="-18" dirty="0">
                <a:solidFill>
                  <a:srgbClr val="262686"/>
                </a:solidFill>
                <a:latin typeface="Tahoma"/>
                <a:cs typeface="Tahoma"/>
              </a:rPr>
              <a:t>Algorithm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8096250" y="2942325"/>
            <a:ext cx="2165985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verify(</a:t>
            </a:r>
            <a:r>
              <a:rPr sz="2475" i="1" spc="-9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0000FF"/>
                </a:solidFill>
                <a:latin typeface="Arial"/>
                <a:cs typeface="Arial"/>
              </a:rPr>
              <a:t>T,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spc="-4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endParaRPr sz="2475">
              <a:latin typeface="Cambria"/>
              <a:cs typeface="Cambria"/>
            </a:endParaRPr>
          </a:p>
          <a:p>
            <a:pPr marL="11430">
              <a:spcBef>
                <a:spcPts val="41"/>
              </a:spcBef>
            </a:pP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accept</a:t>
            </a:r>
            <a:r>
              <a:rPr sz="2475" i="1" spc="-14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reject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4410" y="1188721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2665" y="1811655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2317873" y="1472984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05267" y="1714159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 txBox="1"/>
          <p:nvPr/>
        </p:nvSpPr>
        <p:spPr>
          <a:xfrm>
            <a:off x="8599170" y="1800001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4635" y="1840230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6679021" y="1472984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55720" y="2297430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 txBox="1"/>
          <p:nvPr/>
        </p:nvSpPr>
        <p:spPr>
          <a:xfrm>
            <a:off x="4310395" y="1833834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4290" y="2261654"/>
            <a:ext cx="2583180" cy="92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11328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r>
              <a:rPr sz="2475" spc="68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  <a:p>
            <a:pPr algn="ctr">
              <a:spcBef>
                <a:spcPts val="1310"/>
              </a:spcBef>
              <a:tabLst>
                <a:tab pos="481775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26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u="heavy" spc="-9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-4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81" dirty="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sz="2475" i="1" u="heavy" spc="81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u="heavy" spc="-28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u="heavy" spc="-5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75" i="1" u="heavy" spc="-3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23" dirty="0">
                <a:solidFill>
                  <a:srgbClr val="0000FF"/>
                </a:solidFill>
                <a:latin typeface="Tahoma"/>
                <a:cs typeface="Tahoma"/>
              </a:rPr>
              <a:t>)	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18560" y="15544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4637338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4637338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3718560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3718560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364480" y="15544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5364480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5364480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283258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283258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 txBox="1"/>
          <p:nvPr/>
        </p:nvSpPr>
        <p:spPr>
          <a:xfrm>
            <a:off x="1718310" y="3839033"/>
            <a:ext cx="8785670" cy="189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indent="492633"/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Completeness and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Soundness </a:t>
            </a:r>
            <a:r>
              <a:rPr sz="2475" i="1" spc="23" dirty="0">
                <a:solidFill>
                  <a:srgbClr val="FFA400"/>
                </a:solidFill>
                <a:latin typeface="Calibri"/>
                <a:cs typeface="Calibri"/>
              </a:rPr>
              <a:t>in </a:t>
            </a:r>
            <a:r>
              <a:rPr sz="2475" i="1" spc="9" dirty="0">
                <a:solidFill>
                  <a:srgbClr val="FFA400"/>
                </a:solidFill>
                <a:latin typeface="Calibri"/>
                <a:cs typeface="Calibri"/>
              </a:rPr>
              <a:t>the </a:t>
            </a:r>
            <a:r>
              <a:rPr sz="2475" i="1" dirty="0">
                <a:solidFill>
                  <a:srgbClr val="FFA400"/>
                </a:solidFill>
                <a:latin typeface="Calibri"/>
                <a:cs typeface="Calibri"/>
              </a:rPr>
              <a:t>random </a:t>
            </a:r>
            <a:r>
              <a:rPr sz="2475" i="1" spc="-18" dirty="0">
                <a:solidFill>
                  <a:srgbClr val="FFA400"/>
                </a:solidFill>
                <a:latin typeface="Calibri"/>
                <a:cs typeface="Calibri"/>
              </a:rPr>
              <a:t>oracle  </a:t>
            </a:r>
            <a:r>
              <a:rPr sz="2475" i="1" spc="458" dirty="0">
                <a:solidFill>
                  <a:srgbClr val="FFA400"/>
                </a:solidFill>
                <a:latin typeface="Calibri"/>
                <a:cs typeface="Calibri"/>
              </a:rPr>
              <a:t> </a:t>
            </a:r>
            <a:r>
              <a:rPr sz="2475" i="1" spc="14" dirty="0">
                <a:solidFill>
                  <a:srgbClr val="FFA400"/>
                </a:solidFill>
                <a:latin typeface="Calibri"/>
                <a:cs typeface="Calibri"/>
              </a:rPr>
              <a:t>model:</a:t>
            </a:r>
            <a:endParaRPr sz="2475" dirty="0">
              <a:latin typeface="Calibri"/>
              <a:cs typeface="Calibri"/>
            </a:endParaRPr>
          </a:p>
          <a:p>
            <a:pPr marL="11430">
              <a:spcBef>
                <a:spcPts val="1490"/>
              </a:spcBef>
              <a:tabLst>
                <a:tab pos="2251710" algn="l"/>
                <a:tab pos="7097459" algn="l"/>
              </a:tabLst>
            </a:pPr>
            <a:r>
              <a:rPr sz="2475" b="1" spc="-99" dirty="0">
                <a:solidFill>
                  <a:srgbClr val="2D8A56"/>
                </a:solidFill>
                <a:latin typeface="Arial"/>
                <a:cs typeface="Arial"/>
              </a:rPr>
              <a:t>Completeness:	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32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spc="-41" dirty="0">
                <a:solidFill>
                  <a:srgbClr val="2D8A56"/>
                </a:solidFill>
                <a:latin typeface="Tahoma"/>
                <a:cs typeface="Tahoma"/>
              </a:rPr>
              <a:t>(</a:t>
            </a:r>
            <a:r>
              <a:rPr sz="2475" i="1" spc="-41" dirty="0">
                <a:solidFill>
                  <a:srgbClr val="2D8A56"/>
                </a:solidFill>
                <a:latin typeface="Arial"/>
                <a:cs typeface="Arial"/>
              </a:rPr>
              <a:t>c,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2D8A56"/>
                </a:solidFill>
                <a:latin typeface="Tahoma"/>
                <a:cs typeface="Tahoma"/>
              </a:rPr>
              <a:t>) </a:t>
            </a:r>
            <a:r>
              <a:rPr sz="2475" spc="-72" dirty="0">
                <a:solidFill>
                  <a:srgbClr val="2D8A56"/>
                </a:solidFill>
                <a:latin typeface="Tahoma"/>
                <a:cs typeface="Tahoma"/>
              </a:rPr>
              <a:t>can </a:t>
            </a:r>
            <a:r>
              <a:rPr sz="2475" spc="-95" dirty="0">
                <a:solidFill>
                  <a:srgbClr val="2D8A56"/>
                </a:solidFill>
                <a:latin typeface="Tahoma"/>
                <a:cs typeface="Tahoma"/>
              </a:rPr>
              <a:t>be </a:t>
            </a:r>
            <a:r>
              <a:rPr sz="2475" spc="-68" dirty="0">
                <a:solidFill>
                  <a:srgbClr val="2D8A56"/>
                </a:solidFill>
                <a:latin typeface="Tahoma"/>
                <a:cs typeface="Tahoma"/>
              </a:rPr>
              <a:t>computed </a:t>
            </a:r>
            <a:r>
              <a:rPr sz="2475" spc="-63" dirty="0">
                <a:solidFill>
                  <a:srgbClr val="2D8A56"/>
                </a:solidFill>
                <a:latin typeface="Tahoma"/>
                <a:cs typeface="Tahoma"/>
              </a:rPr>
              <a:t>making</a:t>
            </a:r>
            <a:r>
              <a:rPr sz="2475" spc="68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	</a:t>
            </a:r>
            <a:r>
              <a:rPr sz="2475" spc="-99" dirty="0">
                <a:solidFill>
                  <a:srgbClr val="2D8A56"/>
                </a:solidFill>
                <a:latin typeface="Tahoma"/>
                <a:cs typeface="Tahoma"/>
              </a:rPr>
              <a:t>queries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</a:t>
            </a:r>
            <a:r>
              <a:rPr sz="2475" spc="149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418" dirty="0">
                <a:solidFill>
                  <a:srgbClr val="2D8A56"/>
                </a:solidFill>
                <a:latin typeface="Cambria"/>
                <a:cs typeface="Cambria"/>
              </a:rPr>
              <a:t>H</a:t>
            </a:r>
            <a:endParaRPr sz="2475" dirty="0">
              <a:latin typeface="Cambria"/>
              <a:cs typeface="Cambria"/>
            </a:endParaRPr>
          </a:p>
          <a:p>
            <a:pPr marL="170879" marR="194882">
              <a:lnSpc>
                <a:spcPct val="101400"/>
              </a:lnSpc>
              <a:spcBef>
                <a:spcPts val="1310"/>
              </a:spcBef>
              <a:tabLst>
                <a:tab pos="1940814" algn="l"/>
                <a:tab pos="4045649" algn="l"/>
                <a:tab pos="4445127" algn="l"/>
              </a:tabLst>
            </a:pPr>
            <a:r>
              <a:rPr sz="2475" b="1" spc="-149" dirty="0">
                <a:solidFill>
                  <a:srgbClr val="2D8A56"/>
                </a:solidFill>
                <a:latin typeface="Arial"/>
                <a:cs typeface="Arial"/>
              </a:rPr>
              <a:t>Soundness:	</a:t>
            </a:r>
            <a:r>
              <a:rPr sz="2475" spc="-41" dirty="0">
                <a:solidFill>
                  <a:srgbClr val="2D8A56"/>
                </a:solidFill>
                <a:latin typeface="Tahoma"/>
                <a:cs typeface="Tahoma"/>
              </a:rPr>
              <a:t>Computing </a:t>
            </a: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any</a:t>
            </a:r>
            <a:r>
              <a:rPr sz="2475" spc="16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01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633" spc="101" baseline="28490" dirty="0">
                <a:solidFill>
                  <a:srgbClr val="2D8A56"/>
                </a:solidFill>
                <a:latin typeface="Lucida Sans Unicode"/>
                <a:cs typeface="Lucida Sans Unicode"/>
              </a:rPr>
              <a:t>l	</a:t>
            </a:r>
            <a:r>
              <a:rPr sz="2475" spc="-45" dirty="0">
                <a:solidFill>
                  <a:srgbClr val="2D8A56"/>
                </a:solidFill>
                <a:latin typeface="Tahoma"/>
                <a:cs typeface="Tahoma"/>
              </a:rPr>
              <a:t>s.t.</a:t>
            </a:r>
            <a:r>
              <a:rPr sz="2475" spc="324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14" dirty="0">
                <a:solidFill>
                  <a:srgbClr val="2D8A56"/>
                </a:solidFill>
                <a:latin typeface="Tahoma"/>
                <a:cs typeface="Tahoma"/>
              </a:rPr>
              <a:t>verify(</a:t>
            </a:r>
            <a:r>
              <a:rPr sz="2475" i="1" spc="-14" dirty="0">
                <a:solidFill>
                  <a:srgbClr val="2D8A56"/>
                </a:solidFill>
                <a:latin typeface="Arial"/>
                <a:cs typeface="Arial"/>
              </a:rPr>
              <a:t>χ,</a:t>
            </a:r>
            <a:r>
              <a:rPr sz="2475" i="1" spc="-275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2D8A56"/>
                </a:solidFill>
                <a:latin typeface="Arial"/>
                <a:cs typeface="Arial"/>
              </a:rPr>
              <a:t>T,</a:t>
            </a:r>
            <a:r>
              <a:rPr sz="2475" i="1" spc="-275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10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633" spc="161" baseline="28490" dirty="0">
                <a:solidFill>
                  <a:srgbClr val="2D8A56"/>
                </a:solidFill>
                <a:latin typeface="Lucida Sans Unicode"/>
                <a:cs typeface="Lucida Sans Unicode"/>
              </a:rPr>
              <a:t>l</a:t>
            </a:r>
            <a:r>
              <a:rPr sz="2475" spc="108" dirty="0">
                <a:solidFill>
                  <a:srgbClr val="2D8A56"/>
                </a:solidFill>
                <a:latin typeface="Tahoma"/>
                <a:cs typeface="Tahoma"/>
              </a:rPr>
              <a:t>)</a:t>
            </a: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27" dirty="0">
                <a:solidFill>
                  <a:srgbClr val="2D8A56"/>
                </a:solidFill>
                <a:latin typeface="Tahoma"/>
                <a:cs typeface="Tahoma"/>
              </a:rPr>
              <a:t>=accept</a:t>
            </a:r>
            <a:r>
              <a:rPr sz="2475" spc="36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77" dirty="0">
                <a:solidFill>
                  <a:srgbClr val="2D8A56"/>
                </a:solidFill>
                <a:latin typeface="Tahoma"/>
                <a:cs typeface="Tahoma"/>
              </a:rPr>
              <a:t>for </a:t>
            </a:r>
            <a:r>
              <a:rPr sz="2475" spc="-3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81" dirty="0">
                <a:solidFill>
                  <a:srgbClr val="2D8A56"/>
                </a:solidFill>
                <a:latin typeface="Tahoma"/>
                <a:cs typeface="Tahoma"/>
              </a:rPr>
              <a:t>random </a:t>
            </a:r>
            <a:r>
              <a:rPr sz="2475" i="1" spc="216" dirty="0">
                <a:solidFill>
                  <a:srgbClr val="2D8A56"/>
                </a:solidFill>
                <a:latin typeface="Arial"/>
                <a:cs typeface="Arial"/>
              </a:rPr>
              <a:t>χ </a:t>
            </a:r>
            <a:r>
              <a:rPr sz="2475" spc="-90" dirty="0">
                <a:solidFill>
                  <a:srgbClr val="2D8A56"/>
                </a:solidFill>
                <a:latin typeface="Tahoma"/>
                <a:cs typeface="Tahoma"/>
              </a:rPr>
              <a:t>requires</a:t>
            </a:r>
            <a:r>
              <a:rPr sz="2475" spc="171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2D8A56"/>
                </a:solidFill>
                <a:latin typeface="Tahoma"/>
                <a:cs typeface="Tahoma"/>
              </a:rPr>
              <a:t>almost</a:t>
            </a:r>
            <a:r>
              <a:rPr sz="2475" spc="7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	</a:t>
            </a:r>
            <a:r>
              <a:rPr sz="2475" i="1" dirty="0">
                <a:solidFill>
                  <a:srgbClr val="2D8A56"/>
                </a:solidFill>
                <a:latin typeface="Calibri"/>
                <a:cs typeface="Calibri"/>
              </a:rPr>
              <a:t>sequential </a:t>
            </a:r>
            <a:r>
              <a:rPr sz="2475" spc="-99" dirty="0">
                <a:solidFill>
                  <a:srgbClr val="2D8A56"/>
                </a:solidFill>
                <a:latin typeface="Tahoma"/>
                <a:cs typeface="Tahoma"/>
              </a:rPr>
              <a:t>queries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</a:t>
            </a:r>
            <a:r>
              <a:rPr sz="2475" spc="43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418" dirty="0">
                <a:solidFill>
                  <a:srgbClr val="2D8A56"/>
                </a:solidFill>
                <a:latin typeface="Cambria"/>
                <a:cs typeface="Cambria"/>
              </a:rPr>
              <a:t>H</a:t>
            </a:r>
            <a:endParaRPr sz="2475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91718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40396"/>
            <a:ext cx="9464040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">
              <a:lnSpc>
                <a:spcPts val="5963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4000936" y="952993"/>
            <a:ext cx="42136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723"/>
              </a:lnSpc>
            </a:pPr>
            <a:r>
              <a:rPr sz="2475" spc="-81" dirty="0">
                <a:solidFill>
                  <a:srgbClr val="262686"/>
                </a:solidFill>
                <a:latin typeface="Tahoma"/>
                <a:cs typeface="Tahoma"/>
              </a:rPr>
              <a:t>aka.  </a:t>
            </a:r>
            <a:r>
              <a:rPr sz="2475" spc="-41" dirty="0">
                <a:solidFill>
                  <a:srgbClr val="262686"/>
                </a:solidFill>
                <a:latin typeface="Tahoma"/>
                <a:cs typeface="Tahoma"/>
              </a:rPr>
              <a:t>Verifiable </a:t>
            </a:r>
            <a:r>
              <a:rPr sz="2475" spc="-54" dirty="0">
                <a:solidFill>
                  <a:srgbClr val="262686"/>
                </a:solidFill>
                <a:latin typeface="Tahoma"/>
                <a:cs typeface="Tahoma"/>
              </a:rPr>
              <a:t>Delay</a:t>
            </a:r>
            <a:r>
              <a:rPr sz="2475" spc="-162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2475" spc="-18" dirty="0">
                <a:solidFill>
                  <a:srgbClr val="262686"/>
                </a:solidFill>
                <a:latin typeface="Tahoma"/>
                <a:cs typeface="Tahoma"/>
              </a:rPr>
              <a:t>Algorithm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8096250" y="2942325"/>
            <a:ext cx="2165985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verify(</a:t>
            </a:r>
            <a:r>
              <a:rPr sz="2475" i="1" spc="-9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0000FF"/>
                </a:solidFill>
                <a:latin typeface="Arial"/>
                <a:cs typeface="Arial"/>
              </a:rPr>
              <a:t>T,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spc="-4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endParaRPr sz="2475">
              <a:latin typeface="Cambria"/>
              <a:cs typeface="Cambria"/>
            </a:endParaRPr>
          </a:p>
          <a:p>
            <a:pPr marL="11430">
              <a:spcBef>
                <a:spcPts val="41"/>
              </a:spcBef>
            </a:pP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accept</a:t>
            </a:r>
            <a:r>
              <a:rPr sz="2475" i="1" spc="-14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reject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4410" y="1188721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2665" y="1811655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2317873" y="1472984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05267" y="1714159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 txBox="1"/>
          <p:nvPr/>
        </p:nvSpPr>
        <p:spPr>
          <a:xfrm>
            <a:off x="8599170" y="1800001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4635" y="1840230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6679021" y="1472984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55720" y="2297430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 txBox="1"/>
          <p:nvPr/>
        </p:nvSpPr>
        <p:spPr>
          <a:xfrm>
            <a:off x="4310395" y="1833834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4290" y="2261654"/>
            <a:ext cx="2583180" cy="92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11328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r>
              <a:rPr sz="2475" spc="68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  <a:p>
            <a:pPr algn="ctr">
              <a:spcBef>
                <a:spcPts val="1310"/>
              </a:spcBef>
              <a:tabLst>
                <a:tab pos="481775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26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u="heavy" spc="-9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-4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81" dirty="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sz="2475" i="1" u="heavy" spc="81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u="heavy" spc="-28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u="heavy" spc="-5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75" i="1" u="heavy" spc="-3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23" dirty="0">
                <a:solidFill>
                  <a:srgbClr val="0000FF"/>
                </a:solidFill>
                <a:latin typeface="Tahoma"/>
                <a:cs typeface="Tahoma"/>
              </a:rPr>
              <a:t>)	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18560" y="15544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4637338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4637338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3718560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3718560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364480" y="15544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5364480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5364480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283258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283258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 txBox="1"/>
          <p:nvPr/>
        </p:nvSpPr>
        <p:spPr>
          <a:xfrm>
            <a:off x="1718310" y="3839033"/>
            <a:ext cx="8785670" cy="2792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indent="492633"/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Completeness and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Soundness </a:t>
            </a:r>
            <a:r>
              <a:rPr sz="2475" i="1" spc="23" dirty="0">
                <a:solidFill>
                  <a:srgbClr val="FFA400"/>
                </a:solidFill>
                <a:latin typeface="Calibri"/>
                <a:cs typeface="Calibri"/>
              </a:rPr>
              <a:t>in </a:t>
            </a:r>
            <a:r>
              <a:rPr sz="2475" i="1" spc="9" dirty="0">
                <a:solidFill>
                  <a:srgbClr val="FFA400"/>
                </a:solidFill>
                <a:latin typeface="Calibri"/>
                <a:cs typeface="Calibri"/>
              </a:rPr>
              <a:t>the </a:t>
            </a:r>
            <a:r>
              <a:rPr sz="2475" i="1" dirty="0">
                <a:solidFill>
                  <a:srgbClr val="FFA400"/>
                </a:solidFill>
                <a:latin typeface="Calibri"/>
                <a:cs typeface="Calibri"/>
              </a:rPr>
              <a:t>random </a:t>
            </a:r>
            <a:r>
              <a:rPr sz="2475" i="1" spc="-18" dirty="0">
                <a:solidFill>
                  <a:srgbClr val="FFA400"/>
                </a:solidFill>
                <a:latin typeface="Calibri"/>
                <a:cs typeface="Calibri"/>
              </a:rPr>
              <a:t>oracle  </a:t>
            </a:r>
            <a:r>
              <a:rPr sz="2475" i="1" spc="458" dirty="0">
                <a:solidFill>
                  <a:srgbClr val="FFA400"/>
                </a:solidFill>
                <a:latin typeface="Calibri"/>
                <a:cs typeface="Calibri"/>
              </a:rPr>
              <a:t> </a:t>
            </a:r>
            <a:r>
              <a:rPr sz="2475" i="1" spc="14" dirty="0">
                <a:solidFill>
                  <a:srgbClr val="FFA400"/>
                </a:solidFill>
                <a:latin typeface="Calibri"/>
                <a:cs typeface="Calibri"/>
              </a:rPr>
              <a:t>model:</a:t>
            </a:r>
            <a:endParaRPr sz="2475">
              <a:latin typeface="Calibri"/>
              <a:cs typeface="Calibri"/>
            </a:endParaRPr>
          </a:p>
          <a:p>
            <a:pPr marL="11430">
              <a:spcBef>
                <a:spcPts val="1490"/>
              </a:spcBef>
              <a:tabLst>
                <a:tab pos="2251710" algn="l"/>
                <a:tab pos="7097459" algn="l"/>
              </a:tabLst>
            </a:pPr>
            <a:r>
              <a:rPr sz="2475" b="1" spc="-99" dirty="0">
                <a:solidFill>
                  <a:srgbClr val="2D8A56"/>
                </a:solidFill>
                <a:latin typeface="Arial"/>
                <a:cs typeface="Arial"/>
              </a:rPr>
              <a:t>Completeness:	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32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spc="-41" dirty="0">
                <a:solidFill>
                  <a:srgbClr val="2D8A56"/>
                </a:solidFill>
                <a:latin typeface="Tahoma"/>
                <a:cs typeface="Tahoma"/>
              </a:rPr>
              <a:t>(</a:t>
            </a:r>
            <a:r>
              <a:rPr sz="2475" i="1" spc="-41" dirty="0">
                <a:solidFill>
                  <a:srgbClr val="2D8A56"/>
                </a:solidFill>
                <a:latin typeface="Arial"/>
                <a:cs typeface="Arial"/>
              </a:rPr>
              <a:t>c,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2D8A56"/>
                </a:solidFill>
                <a:latin typeface="Tahoma"/>
                <a:cs typeface="Tahoma"/>
              </a:rPr>
              <a:t>) </a:t>
            </a:r>
            <a:r>
              <a:rPr sz="2475" spc="-72" dirty="0">
                <a:solidFill>
                  <a:srgbClr val="2D8A56"/>
                </a:solidFill>
                <a:latin typeface="Tahoma"/>
                <a:cs typeface="Tahoma"/>
              </a:rPr>
              <a:t>can </a:t>
            </a:r>
            <a:r>
              <a:rPr sz="2475" spc="-95" dirty="0">
                <a:solidFill>
                  <a:srgbClr val="2D8A56"/>
                </a:solidFill>
                <a:latin typeface="Tahoma"/>
                <a:cs typeface="Tahoma"/>
              </a:rPr>
              <a:t>be </a:t>
            </a:r>
            <a:r>
              <a:rPr sz="2475" spc="-68" dirty="0">
                <a:solidFill>
                  <a:srgbClr val="2D8A56"/>
                </a:solidFill>
                <a:latin typeface="Tahoma"/>
                <a:cs typeface="Tahoma"/>
              </a:rPr>
              <a:t>computed </a:t>
            </a:r>
            <a:r>
              <a:rPr sz="2475" spc="-63" dirty="0">
                <a:solidFill>
                  <a:srgbClr val="2D8A56"/>
                </a:solidFill>
                <a:latin typeface="Tahoma"/>
                <a:cs typeface="Tahoma"/>
              </a:rPr>
              <a:t>making</a:t>
            </a:r>
            <a:r>
              <a:rPr sz="2475" spc="68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	</a:t>
            </a:r>
            <a:r>
              <a:rPr sz="2475" spc="-99" dirty="0">
                <a:solidFill>
                  <a:srgbClr val="2D8A56"/>
                </a:solidFill>
                <a:latin typeface="Tahoma"/>
                <a:cs typeface="Tahoma"/>
              </a:rPr>
              <a:t>queries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</a:t>
            </a:r>
            <a:r>
              <a:rPr sz="2475" spc="149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418" dirty="0">
                <a:solidFill>
                  <a:srgbClr val="2D8A56"/>
                </a:solidFill>
                <a:latin typeface="Cambria"/>
                <a:cs typeface="Cambria"/>
              </a:rPr>
              <a:t>H</a:t>
            </a:r>
            <a:endParaRPr sz="2475">
              <a:latin typeface="Cambria"/>
              <a:cs typeface="Cambria"/>
            </a:endParaRPr>
          </a:p>
          <a:p>
            <a:pPr marL="170879" marR="194882">
              <a:lnSpc>
                <a:spcPct val="101400"/>
              </a:lnSpc>
              <a:spcBef>
                <a:spcPts val="1310"/>
              </a:spcBef>
              <a:tabLst>
                <a:tab pos="1940814" algn="l"/>
                <a:tab pos="4045649" algn="l"/>
                <a:tab pos="4445127" algn="l"/>
              </a:tabLst>
            </a:pPr>
            <a:r>
              <a:rPr sz="2475" b="1" spc="-149" dirty="0">
                <a:solidFill>
                  <a:srgbClr val="2D8A56"/>
                </a:solidFill>
                <a:latin typeface="Arial"/>
                <a:cs typeface="Arial"/>
              </a:rPr>
              <a:t>Soundness:	</a:t>
            </a:r>
            <a:r>
              <a:rPr sz="2475" spc="-41" dirty="0">
                <a:solidFill>
                  <a:srgbClr val="2D8A56"/>
                </a:solidFill>
                <a:latin typeface="Tahoma"/>
                <a:cs typeface="Tahoma"/>
              </a:rPr>
              <a:t>Computing </a:t>
            </a: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any</a:t>
            </a:r>
            <a:r>
              <a:rPr sz="2475" spc="16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01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633" spc="101" baseline="28490" dirty="0">
                <a:solidFill>
                  <a:srgbClr val="2D8A56"/>
                </a:solidFill>
                <a:latin typeface="Lucida Sans Unicode"/>
                <a:cs typeface="Lucida Sans Unicode"/>
              </a:rPr>
              <a:t>l	</a:t>
            </a:r>
            <a:r>
              <a:rPr sz="2475" spc="-45" dirty="0">
                <a:solidFill>
                  <a:srgbClr val="2D8A56"/>
                </a:solidFill>
                <a:latin typeface="Tahoma"/>
                <a:cs typeface="Tahoma"/>
              </a:rPr>
              <a:t>s.t.</a:t>
            </a:r>
            <a:r>
              <a:rPr sz="2475" spc="324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14" dirty="0">
                <a:solidFill>
                  <a:srgbClr val="2D8A56"/>
                </a:solidFill>
                <a:latin typeface="Tahoma"/>
                <a:cs typeface="Tahoma"/>
              </a:rPr>
              <a:t>verify(</a:t>
            </a:r>
            <a:r>
              <a:rPr sz="2475" i="1" spc="-14" dirty="0">
                <a:solidFill>
                  <a:srgbClr val="2D8A56"/>
                </a:solidFill>
                <a:latin typeface="Arial"/>
                <a:cs typeface="Arial"/>
              </a:rPr>
              <a:t>χ,</a:t>
            </a:r>
            <a:r>
              <a:rPr sz="2475" i="1" spc="-275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2D8A56"/>
                </a:solidFill>
                <a:latin typeface="Arial"/>
                <a:cs typeface="Arial"/>
              </a:rPr>
              <a:t>T,</a:t>
            </a:r>
            <a:r>
              <a:rPr sz="2475" i="1" spc="-275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10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633" spc="161" baseline="28490" dirty="0">
                <a:solidFill>
                  <a:srgbClr val="2D8A56"/>
                </a:solidFill>
                <a:latin typeface="Lucida Sans Unicode"/>
                <a:cs typeface="Lucida Sans Unicode"/>
              </a:rPr>
              <a:t>l</a:t>
            </a:r>
            <a:r>
              <a:rPr sz="2475" spc="108" dirty="0">
                <a:solidFill>
                  <a:srgbClr val="2D8A56"/>
                </a:solidFill>
                <a:latin typeface="Tahoma"/>
                <a:cs typeface="Tahoma"/>
              </a:rPr>
              <a:t>)</a:t>
            </a: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27" dirty="0">
                <a:solidFill>
                  <a:srgbClr val="2D8A56"/>
                </a:solidFill>
                <a:latin typeface="Tahoma"/>
                <a:cs typeface="Tahoma"/>
              </a:rPr>
              <a:t>=accept</a:t>
            </a:r>
            <a:r>
              <a:rPr sz="2475" spc="36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77" dirty="0">
                <a:solidFill>
                  <a:srgbClr val="2D8A56"/>
                </a:solidFill>
                <a:latin typeface="Tahoma"/>
                <a:cs typeface="Tahoma"/>
              </a:rPr>
              <a:t>for </a:t>
            </a:r>
            <a:r>
              <a:rPr sz="2475" spc="-3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81" dirty="0">
                <a:solidFill>
                  <a:srgbClr val="2D8A56"/>
                </a:solidFill>
                <a:latin typeface="Tahoma"/>
                <a:cs typeface="Tahoma"/>
              </a:rPr>
              <a:t>random </a:t>
            </a:r>
            <a:r>
              <a:rPr sz="2475" i="1" spc="216" dirty="0">
                <a:solidFill>
                  <a:srgbClr val="2D8A56"/>
                </a:solidFill>
                <a:latin typeface="Arial"/>
                <a:cs typeface="Arial"/>
              </a:rPr>
              <a:t>χ </a:t>
            </a:r>
            <a:r>
              <a:rPr sz="2475" spc="-90" dirty="0">
                <a:solidFill>
                  <a:srgbClr val="2D8A56"/>
                </a:solidFill>
                <a:latin typeface="Tahoma"/>
                <a:cs typeface="Tahoma"/>
              </a:rPr>
              <a:t>requires</a:t>
            </a:r>
            <a:r>
              <a:rPr sz="2475" spc="171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2D8A56"/>
                </a:solidFill>
                <a:latin typeface="Tahoma"/>
                <a:cs typeface="Tahoma"/>
              </a:rPr>
              <a:t>almost</a:t>
            </a:r>
            <a:r>
              <a:rPr sz="2475" spc="7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	</a:t>
            </a:r>
            <a:r>
              <a:rPr sz="2475" i="1" dirty="0">
                <a:solidFill>
                  <a:srgbClr val="2D8A56"/>
                </a:solidFill>
                <a:latin typeface="Calibri"/>
                <a:cs typeface="Calibri"/>
              </a:rPr>
              <a:t>sequential </a:t>
            </a:r>
            <a:r>
              <a:rPr sz="2475" spc="-99" dirty="0">
                <a:solidFill>
                  <a:srgbClr val="2D8A56"/>
                </a:solidFill>
                <a:latin typeface="Tahoma"/>
                <a:cs typeface="Tahoma"/>
              </a:rPr>
              <a:t>queries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</a:t>
            </a:r>
            <a:r>
              <a:rPr sz="2475" spc="43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418" dirty="0">
                <a:solidFill>
                  <a:srgbClr val="2D8A56"/>
                </a:solidFill>
                <a:latin typeface="Cambria"/>
                <a:cs typeface="Cambria"/>
              </a:rPr>
              <a:t>H</a:t>
            </a:r>
            <a:endParaRPr sz="2475">
              <a:latin typeface="Cambria"/>
              <a:cs typeface="Cambria"/>
            </a:endParaRPr>
          </a:p>
          <a:p>
            <a:pPr marL="171450">
              <a:spcBef>
                <a:spcPts val="1071"/>
              </a:spcBef>
            </a:pP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massive </a:t>
            </a:r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parallelism </a:t>
            </a:r>
            <a:r>
              <a:rPr sz="2475" spc="-126" dirty="0">
                <a:solidFill>
                  <a:srgbClr val="0000FF"/>
                </a:solidFill>
                <a:latin typeface="Tahoma"/>
                <a:cs typeface="Tahoma"/>
              </a:rPr>
              <a:t>useless 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to </a:t>
            </a: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generate </a:t>
            </a:r>
            <a:r>
              <a:rPr sz="2475" spc="-36" dirty="0">
                <a:solidFill>
                  <a:srgbClr val="0000FF"/>
                </a:solidFill>
                <a:latin typeface="Tahoma"/>
                <a:cs typeface="Tahoma"/>
              </a:rPr>
              <a:t>valid </a:t>
            </a:r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proof </a:t>
            </a:r>
            <a:r>
              <a:rPr sz="2475" spc="-68" dirty="0">
                <a:solidFill>
                  <a:srgbClr val="0000FF"/>
                </a:solidFill>
                <a:latin typeface="Tahoma"/>
                <a:cs typeface="Tahoma"/>
              </a:rPr>
              <a:t>faster </a:t>
            </a:r>
            <a:r>
              <a:rPr sz="2475" spc="338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65" dirty="0">
                <a:solidFill>
                  <a:srgbClr val="0000FF"/>
                </a:solidFill>
                <a:latin typeface="Cambria"/>
                <a:cs typeface="Cambria"/>
              </a:rPr>
              <a:t>⇒</a:t>
            </a:r>
            <a:endParaRPr sz="2475">
              <a:latin typeface="Cambria"/>
              <a:cs typeface="Cambria"/>
            </a:endParaRPr>
          </a:p>
          <a:p>
            <a:pPr marL="171450">
              <a:spcBef>
                <a:spcPts val="41"/>
              </a:spcBef>
              <a:tabLst>
                <a:tab pos="3985070" algn="l"/>
                <a:tab pos="7129463" algn="l"/>
              </a:tabLst>
            </a:pP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prover </a:t>
            </a:r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must </a:t>
            </a:r>
            <a:r>
              <a:rPr sz="2475" spc="-113" dirty="0">
                <a:solidFill>
                  <a:srgbClr val="0000FF"/>
                </a:solidFill>
                <a:latin typeface="Tahoma"/>
                <a:cs typeface="Tahoma"/>
              </a:rPr>
              <a:t>make</a:t>
            </a:r>
            <a:r>
              <a:rPr sz="2475" spc="38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0000FF"/>
                </a:solidFill>
                <a:latin typeface="Tahoma"/>
                <a:cs typeface="Tahoma"/>
              </a:rPr>
              <a:t>almost</a:t>
            </a:r>
            <a:r>
              <a:rPr sz="2475" spc="7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-72" dirty="0">
                <a:solidFill>
                  <a:srgbClr val="0000FF"/>
                </a:solidFill>
                <a:latin typeface="Tahoma"/>
                <a:cs typeface="Tahoma"/>
              </a:rPr>
              <a:t>sequential </a:t>
            </a: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queries</a:t>
            </a:r>
            <a:r>
              <a:rPr sz="2475" spc="21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184" dirty="0">
                <a:solidFill>
                  <a:srgbClr val="0000FF"/>
                </a:solidFill>
                <a:latin typeface="Cambria"/>
                <a:cs typeface="Cambria"/>
              </a:rPr>
              <a:t>∼</a:t>
            </a:r>
            <a:r>
              <a:rPr sz="2475" spc="297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-4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endParaRPr sz="247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3025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933" y="318785"/>
            <a:ext cx="8886695" cy="5257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ts val="4113"/>
              </a:lnSpc>
            </a:pPr>
            <a:r>
              <a:rPr spc="-126" dirty="0"/>
              <a:t>Three Problems of </a:t>
            </a:r>
            <a:r>
              <a:rPr spc="-149" dirty="0"/>
              <a:t>the </a:t>
            </a:r>
            <a:r>
              <a:rPr spc="-18" dirty="0"/>
              <a:t>[MMV’13]</a:t>
            </a:r>
            <a:r>
              <a:rPr spc="760" dirty="0"/>
              <a:t> </a:t>
            </a:r>
            <a:r>
              <a:rPr dirty="0"/>
              <a:t>PoSW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4063" y="1587811"/>
            <a:ext cx="8358759" cy="266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204" indent="-477774">
              <a:lnSpc>
                <a:spcPts val="2763"/>
              </a:lnSpc>
              <a:buAutoNum type="arabicParenR"/>
              <a:tabLst>
                <a:tab pos="440626" algn="l"/>
                <a:tab pos="3408998" algn="l"/>
              </a:tabLst>
            </a:pPr>
            <a:r>
              <a:rPr sz="2475" b="1" spc="-108" dirty="0">
                <a:latin typeface="Arial"/>
                <a:cs typeface="Arial"/>
              </a:rPr>
              <a:t>Space</a:t>
            </a:r>
            <a:r>
              <a:rPr sz="2475" b="1" spc="234" dirty="0">
                <a:latin typeface="Arial"/>
                <a:cs typeface="Arial"/>
              </a:rPr>
              <a:t> </a:t>
            </a:r>
            <a:r>
              <a:rPr sz="2475" b="1" spc="-63" dirty="0">
                <a:latin typeface="Arial"/>
                <a:cs typeface="Arial"/>
              </a:rPr>
              <a:t>Complexity</a:t>
            </a:r>
            <a:r>
              <a:rPr sz="2475" b="1" spc="234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:	</a:t>
            </a:r>
            <a:r>
              <a:rPr sz="2475" spc="-32" dirty="0">
                <a:solidFill>
                  <a:srgbClr val="FFA400"/>
                </a:solidFill>
                <a:latin typeface="Tahoma"/>
                <a:cs typeface="Tahoma"/>
              </a:rPr>
              <a:t>Prover </a:t>
            </a:r>
            <a:r>
              <a:rPr sz="2475" spc="-140" dirty="0">
                <a:solidFill>
                  <a:srgbClr val="FFA400"/>
                </a:solidFill>
                <a:latin typeface="Tahoma"/>
                <a:cs typeface="Tahoma"/>
              </a:rPr>
              <a:t>needs </a:t>
            </a:r>
            <a:r>
              <a:rPr sz="2475" spc="-103" dirty="0">
                <a:solidFill>
                  <a:srgbClr val="FFA400"/>
                </a:solidFill>
                <a:latin typeface="Tahoma"/>
                <a:cs typeface="Tahoma"/>
              </a:rPr>
              <a:t>massive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(linear </a:t>
            </a:r>
            <a:r>
              <a:rPr sz="2475" spc="-27" dirty="0">
                <a:solidFill>
                  <a:srgbClr val="FFA400"/>
                </a:solidFill>
                <a:latin typeface="Tahoma"/>
                <a:cs typeface="Tahoma"/>
              </a:rPr>
              <a:t>in</a:t>
            </a:r>
            <a:r>
              <a:rPr sz="2475" spc="626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144" dirty="0">
                <a:solidFill>
                  <a:srgbClr val="FFA400"/>
                </a:solidFill>
                <a:latin typeface="Tahoma"/>
                <a:cs typeface="Tahoma"/>
              </a:rPr>
              <a:t>T)</a:t>
            </a:r>
            <a:endParaRPr sz="2475" dirty="0">
              <a:latin typeface="Tahoma"/>
              <a:cs typeface="Tahoma"/>
            </a:endParaRPr>
          </a:p>
          <a:p>
            <a:pPr marL="489204">
              <a:spcBef>
                <a:spcPts val="41"/>
              </a:spcBef>
            </a:pPr>
            <a:r>
              <a:rPr sz="2475" spc="-108" dirty="0">
                <a:solidFill>
                  <a:srgbClr val="FFA400"/>
                </a:solidFill>
                <a:latin typeface="Tahoma"/>
                <a:cs typeface="Tahoma"/>
              </a:rPr>
              <a:t>space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to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compute</a:t>
            </a:r>
            <a:r>
              <a:rPr sz="2475" spc="252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proof.</a:t>
            </a:r>
            <a:endParaRPr sz="2475" dirty="0">
              <a:latin typeface="Tahoma"/>
              <a:cs typeface="Tahoma"/>
            </a:endParaRPr>
          </a:p>
          <a:p>
            <a:pPr marL="489204" marR="148590" indent="-477774">
              <a:lnSpc>
                <a:spcPct val="101400"/>
              </a:lnSpc>
              <a:buAutoNum type="arabicParenR" startAt="2"/>
              <a:tabLst>
                <a:tab pos="440626" algn="l"/>
                <a:tab pos="4316540" algn="l"/>
              </a:tabLst>
            </a:pPr>
            <a:r>
              <a:rPr sz="2475" b="1" dirty="0">
                <a:latin typeface="Arial"/>
                <a:cs typeface="Arial"/>
              </a:rPr>
              <a:t>Poor/Unclear</a:t>
            </a:r>
            <a:r>
              <a:rPr sz="2475" b="1" spc="238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Parameters	</a:t>
            </a:r>
            <a:r>
              <a:rPr sz="2475" spc="-117" dirty="0">
                <a:solidFill>
                  <a:srgbClr val="FFA400"/>
                </a:solidFill>
                <a:latin typeface="Tahoma"/>
                <a:cs typeface="Tahoma"/>
              </a:rPr>
              <a:t>due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to </a:t>
            </a:r>
            <a:r>
              <a:rPr sz="2475" spc="-126" dirty="0">
                <a:solidFill>
                  <a:srgbClr val="FFA400"/>
                </a:solidFill>
                <a:latin typeface="Tahoma"/>
                <a:cs typeface="Tahoma"/>
              </a:rPr>
              <a:t>usage</a:t>
            </a:r>
            <a:r>
              <a:rPr sz="2475" spc="270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of</a:t>
            </a:r>
            <a:r>
              <a:rPr sz="2475" spc="50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FFA400"/>
                </a:solidFill>
                <a:latin typeface="Tahoma"/>
                <a:cs typeface="Tahoma"/>
              </a:rPr>
              <a:t>sophisticated </a:t>
            </a:r>
            <a:r>
              <a:rPr sz="2475" spc="-41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combinatorial</a:t>
            </a:r>
            <a:r>
              <a:rPr sz="2475" spc="9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objects.</a:t>
            </a:r>
            <a:endParaRPr sz="2475" dirty="0">
              <a:latin typeface="Tahoma"/>
              <a:cs typeface="Tahoma"/>
            </a:endParaRPr>
          </a:p>
          <a:p>
            <a:pPr marL="489204" marR="4572" indent="-477774">
              <a:lnSpc>
                <a:spcPct val="101400"/>
              </a:lnSpc>
              <a:buAutoNum type="arabicParenR" startAt="2"/>
              <a:tabLst>
                <a:tab pos="440626" algn="l"/>
                <a:tab pos="2448878" algn="l"/>
              </a:tabLst>
            </a:pPr>
            <a:r>
              <a:rPr sz="2475" b="1" spc="-117" dirty="0">
                <a:latin typeface="Arial"/>
                <a:cs typeface="Arial"/>
              </a:rPr>
              <a:t>Uniqueness</a:t>
            </a:r>
            <a:r>
              <a:rPr sz="2475" b="1" spc="225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:	</a:t>
            </a:r>
            <a:r>
              <a:rPr sz="2475" spc="-54" dirty="0">
                <a:solidFill>
                  <a:srgbClr val="FFA400"/>
                </a:solidFill>
                <a:latin typeface="Tahoma"/>
                <a:cs typeface="Tahoma"/>
              </a:rPr>
              <a:t>Once </a:t>
            </a:r>
            <a:r>
              <a:rPr sz="2475" spc="-90" dirty="0">
                <a:solidFill>
                  <a:srgbClr val="FFA400"/>
                </a:solidFill>
                <a:latin typeface="Tahoma"/>
                <a:cs typeface="Tahoma"/>
              </a:rPr>
              <a:t>an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accepting 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proof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is</a:t>
            </a:r>
            <a:r>
              <a:rPr sz="2475" spc="554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computed,</a:t>
            </a:r>
            <a:r>
              <a:rPr sz="2475" spc="59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many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other </a:t>
            </a:r>
            <a:r>
              <a:rPr sz="2475" spc="-36" dirty="0">
                <a:solidFill>
                  <a:srgbClr val="FFA400"/>
                </a:solidFill>
                <a:latin typeface="Tahoma"/>
                <a:cs typeface="Tahoma"/>
              </a:rPr>
              <a:t>valid </a:t>
            </a:r>
            <a:r>
              <a:rPr sz="2475" spc="-81" dirty="0">
                <a:solidFill>
                  <a:srgbClr val="FFA400"/>
                </a:solidFill>
                <a:latin typeface="Tahoma"/>
                <a:cs typeface="Tahoma"/>
              </a:rPr>
              <a:t>proofs </a:t>
            </a:r>
            <a:r>
              <a:rPr sz="2475" spc="-72" dirty="0">
                <a:solidFill>
                  <a:srgbClr val="FFA400"/>
                </a:solidFill>
                <a:latin typeface="Tahoma"/>
                <a:cs typeface="Tahoma"/>
              </a:rPr>
              <a:t>can </a:t>
            </a:r>
            <a:r>
              <a:rPr sz="2475" spc="-95" dirty="0">
                <a:solidFill>
                  <a:srgbClr val="FFA400"/>
                </a:solidFill>
                <a:latin typeface="Tahoma"/>
                <a:cs typeface="Tahoma"/>
              </a:rPr>
              <a:t>be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generated </a:t>
            </a:r>
            <a:r>
              <a:rPr sz="2475" spc="-18" dirty="0">
                <a:solidFill>
                  <a:srgbClr val="FFA400"/>
                </a:solidFill>
                <a:latin typeface="Tahoma"/>
                <a:cs typeface="Tahoma"/>
              </a:rPr>
              <a:t>(not </a:t>
            </a:r>
            <a:r>
              <a:rPr sz="2475" spc="-95" dirty="0">
                <a:solidFill>
                  <a:srgbClr val="FFA400"/>
                </a:solidFill>
                <a:latin typeface="Tahoma"/>
                <a:cs typeface="Tahoma"/>
              </a:rPr>
              <a:t>a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problem </a:t>
            </a:r>
            <a:r>
              <a:rPr sz="2475" spc="-77" dirty="0">
                <a:solidFill>
                  <a:srgbClr val="FFA400"/>
                </a:solidFill>
                <a:latin typeface="Tahoma"/>
                <a:cs typeface="Tahoma"/>
              </a:rPr>
              <a:t>for 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time-stamping, </a:t>
            </a:r>
            <a:r>
              <a:rPr sz="2475" spc="-27" dirty="0">
                <a:solidFill>
                  <a:srgbClr val="FFA400"/>
                </a:solidFill>
                <a:latin typeface="Tahoma"/>
                <a:cs typeface="Tahoma"/>
              </a:rPr>
              <a:t>but </a:t>
            </a:r>
            <a:r>
              <a:rPr sz="2475" spc="-77" dirty="0">
                <a:solidFill>
                  <a:srgbClr val="FFA400"/>
                </a:solidFill>
                <a:latin typeface="Tahoma"/>
                <a:cs typeface="Tahoma"/>
              </a:rPr>
              <a:t>for</a:t>
            </a:r>
            <a:r>
              <a:rPr sz="2475" spc="306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0" dirty="0">
                <a:solidFill>
                  <a:srgbClr val="FFA400"/>
                </a:solidFill>
                <a:latin typeface="Tahoma"/>
                <a:cs typeface="Tahoma"/>
              </a:rPr>
              <a:t>blockchains</a:t>
            </a:r>
            <a:r>
              <a:rPr sz="2475" spc="-50" dirty="0">
                <a:solidFill>
                  <a:srgbClr val="FFA400"/>
                </a:solidFill>
                <a:latin typeface="Tahoma"/>
                <a:cs typeface="Tahoma"/>
              </a:rPr>
              <a:t>).</a:t>
            </a:r>
            <a:endParaRPr sz="247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50338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475" y="0"/>
            <a:ext cx="9253858" cy="5257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ts val="4113"/>
              </a:lnSpc>
            </a:pPr>
            <a:r>
              <a:rPr spc="-126" dirty="0"/>
              <a:t>Three Problems of </a:t>
            </a:r>
            <a:r>
              <a:rPr spc="-149" dirty="0"/>
              <a:t>the </a:t>
            </a:r>
            <a:r>
              <a:rPr spc="-18" dirty="0"/>
              <a:t>[MMV’13]</a:t>
            </a:r>
            <a:r>
              <a:rPr spc="760" dirty="0"/>
              <a:t> </a:t>
            </a:r>
            <a:r>
              <a:rPr dirty="0"/>
              <a:t>PoSW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842744"/>
            <a:ext cx="11700933" cy="393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204" indent="-477774">
              <a:lnSpc>
                <a:spcPts val="2763"/>
              </a:lnSpc>
              <a:buAutoNum type="arabicParenR"/>
              <a:tabLst>
                <a:tab pos="440626" algn="l"/>
                <a:tab pos="3408998" algn="l"/>
              </a:tabLst>
            </a:pPr>
            <a:r>
              <a:rPr sz="2475" b="1" spc="-108" dirty="0">
                <a:latin typeface="Arial"/>
                <a:cs typeface="Arial"/>
              </a:rPr>
              <a:t>Space</a:t>
            </a:r>
            <a:r>
              <a:rPr sz="2475" b="1" spc="234" dirty="0">
                <a:latin typeface="Arial"/>
                <a:cs typeface="Arial"/>
              </a:rPr>
              <a:t> </a:t>
            </a:r>
            <a:r>
              <a:rPr sz="2475" b="1" spc="-63" dirty="0">
                <a:latin typeface="Arial"/>
                <a:cs typeface="Arial"/>
              </a:rPr>
              <a:t>Complexity</a:t>
            </a:r>
            <a:r>
              <a:rPr sz="2475" b="1" spc="234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:	</a:t>
            </a:r>
            <a:r>
              <a:rPr sz="2475" spc="-32" dirty="0">
                <a:solidFill>
                  <a:srgbClr val="FFA400"/>
                </a:solidFill>
                <a:latin typeface="Tahoma"/>
                <a:cs typeface="Tahoma"/>
              </a:rPr>
              <a:t>Prover </a:t>
            </a:r>
            <a:r>
              <a:rPr sz="2475" spc="-140" dirty="0">
                <a:solidFill>
                  <a:srgbClr val="FFA400"/>
                </a:solidFill>
                <a:latin typeface="Tahoma"/>
                <a:cs typeface="Tahoma"/>
              </a:rPr>
              <a:t>needs </a:t>
            </a:r>
            <a:r>
              <a:rPr sz="2475" spc="-103" dirty="0">
                <a:solidFill>
                  <a:srgbClr val="FFA400"/>
                </a:solidFill>
                <a:latin typeface="Tahoma"/>
                <a:cs typeface="Tahoma"/>
              </a:rPr>
              <a:t>massive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(linear </a:t>
            </a:r>
            <a:r>
              <a:rPr sz="2475" spc="-27" dirty="0">
                <a:solidFill>
                  <a:srgbClr val="FFA400"/>
                </a:solidFill>
                <a:latin typeface="Tahoma"/>
                <a:cs typeface="Tahoma"/>
              </a:rPr>
              <a:t>in</a:t>
            </a:r>
            <a:r>
              <a:rPr sz="2475" spc="626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144" dirty="0">
                <a:solidFill>
                  <a:srgbClr val="FFA400"/>
                </a:solidFill>
                <a:latin typeface="Tahoma"/>
                <a:cs typeface="Tahoma"/>
              </a:rPr>
              <a:t>T)</a:t>
            </a:r>
            <a:endParaRPr sz="2475" dirty="0">
              <a:latin typeface="Tahoma"/>
              <a:cs typeface="Tahoma"/>
            </a:endParaRPr>
          </a:p>
          <a:p>
            <a:pPr marL="489204">
              <a:spcBef>
                <a:spcPts val="41"/>
              </a:spcBef>
            </a:pPr>
            <a:r>
              <a:rPr sz="2475" spc="-108" dirty="0">
                <a:solidFill>
                  <a:srgbClr val="FFA400"/>
                </a:solidFill>
                <a:latin typeface="Tahoma"/>
                <a:cs typeface="Tahoma"/>
              </a:rPr>
              <a:t>space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to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compute</a:t>
            </a:r>
            <a:r>
              <a:rPr sz="2475" spc="252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proof.</a:t>
            </a:r>
            <a:endParaRPr sz="2475" dirty="0">
              <a:latin typeface="Tahoma"/>
              <a:cs typeface="Tahoma"/>
            </a:endParaRPr>
          </a:p>
          <a:p>
            <a:pPr marL="489204" marR="148590" indent="-477774">
              <a:lnSpc>
                <a:spcPct val="101400"/>
              </a:lnSpc>
              <a:buAutoNum type="arabicParenR" startAt="2"/>
              <a:tabLst>
                <a:tab pos="440626" algn="l"/>
                <a:tab pos="4316540" algn="l"/>
              </a:tabLst>
            </a:pPr>
            <a:r>
              <a:rPr sz="2475" b="1" dirty="0">
                <a:latin typeface="Arial"/>
                <a:cs typeface="Arial"/>
              </a:rPr>
              <a:t>Poor/Unclear</a:t>
            </a:r>
            <a:r>
              <a:rPr sz="2475" b="1" spc="238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Parameters	</a:t>
            </a:r>
            <a:r>
              <a:rPr sz="2475" spc="-117" dirty="0">
                <a:solidFill>
                  <a:srgbClr val="FFA400"/>
                </a:solidFill>
                <a:latin typeface="Tahoma"/>
                <a:cs typeface="Tahoma"/>
              </a:rPr>
              <a:t>due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to </a:t>
            </a:r>
            <a:r>
              <a:rPr sz="2475" spc="-126" dirty="0">
                <a:solidFill>
                  <a:srgbClr val="FFA400"/>
                </a:solidFill>
                <a:latin typeface="Tahoma"/>
                <a:cs typeface="Tahoma"/>
              </a:rPr>
              <a:t>usage</a:t>
            </a:r>
            <a:r>
              <a:rPr sz="2475" spc="270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of</a:t>
            </a:r>
            <a:r>
              <a:rPr sz="2475" spc="50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FFA400"/>
                </a:solidFill>
                <a:latin typeface="Tahoma"/>
                <a:cs typeface="Tahoma"/>
              </a:rPr>
              <a:t>sophisticated </a:t>
            </a:r>
            <a:r>
              <a:rPr sz="2475" spc="-41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combinatorial</a:t>
            </a:r>
            <a:r>
              <a:rPr sz="2475" spc="9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objects.</a:t>
            </a:r>
            <a:endParaRPr sz="2475" dirty="0">
              <a:latin typeface="Tahoma"/>
              <a:cs typeface="Tahoma"/>
            </a:endParaRPr>
          </a:p>
          <a:p>
            <a:pPr marL="489204" marR="4572" indent="-477774">
              <a:lnSpc>
                <a:spcPct val="101400"/>
              </a:lnSpc>
              <a:buAutoNum type="arabicParenR" startAt="2"/>
              <a:tabLst>
                <a:tab pos="440626" algn="l"/>
                <a:tab pos="2448878" algn="l"/>
              </a:tabLst>
            </a:pPr>
            <a:r>
              <a:rPr sz="2475" b="1" spc="-117" dirty="0">
                <a:latin typeface="Arial"/>
                <a:cs typeface="Arial"/>
              </a:rPr>
              <a:t>Uniqueness</a:t>
            </a:r>
            <a:r>
              <a:rPr sz="2475" b="1" spc="225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:	</a:t>
            </a:r>
            <a:r>
              <a:rPr sz="2475" spc="-54" dirty="0">
                <a:solidFill>
                  <a:srgbClr val="FFA400"/>
                </a:solidFill>
                <a:latin typeface="Tahoma"/>
                <a:cs typeface="Tahoma"/>
              </a:rPr>
              <a:t>Once </a:t>
            </a:r>
            <a:r>
              <a:rPr sz="2475" spc="-90" dirty="0">
                <a:solidFill>
                  <a:srgbClr val="FFA400"/>
                </a:solidFill>
                <a:latin typeface="Tahoma"/>
                <a:cs typeface="Tahoma"/>
              </a:rPr>
              <a:t>an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accepting 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proof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is</a:t>
            </a:r>
            <a:r>
              <a:rPr sz="2475" spc="554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computed,</a:t>
            </a:r>
            <a:r>
              <a:rPr sz="2475" spc="59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many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other </a:t>
            </a:r>
            <a:r>
              <a:rPr sz="2475" spc="-36" dirty="0">
                <a:solidFill>
                  <a:srgbClr val="FFA400"/>
                </a:solidFill>
                <a:latin typeface="Tahoma"/>
                <a:cs typeface="Tahoma"/>
              </a:rPr>
              <a:t>valid </a:t>
            </a:r>
            <a:r>
              <a:rPr sz="2475" spc="-81" dirty="0">
                <a:solidFill>
                  <a:srgbClr val="FFA400"/>
                </a:solidFill>
                <a:latin typeface="Tahoma"/>
                <a:cs typeface="Tahoma"/>
              </a:rPr>
              <a:t>proofs </a:t>
            </a:r>
            <a:r>
              <a:rPr sz="2475" spc="-72" dirty="0">
                <a:solidFill>
                  <a:srgbClr val="FFA400"/>
                </a:solidFill>
                <a:latin typeface="Tahoma"/>
                <a:cs typeface="Tahoma"/>
              </a:rPr>
              <a:t>can </a:t>
            </a:r>
            <a:r>
              <a:rPr sz="2475" spc="-95" dirty="0">
                <a:solidFill>
                  <a:srgbClr val="FFA400"/>
                </a:solidFill>
                <a:latin typeface="Tahoma"/>
                <a:cs typeface="Tahoma"/>
              </a:rPr>
              <a:t>be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generated </a:t>
            </a:r>
            <a:r>
              <a:rPr sz="2475" spc="-18" dirty="0">
                <a:solidFill>
                  <a:srgbClr val="FFA400"/>
                </a:solidFill>
                <a:latin typeface="Tahoma"/>
                <a:cs typeface="Tahoma"/>
              </a:rPr>
              <a:t>(not </a:t>
            </a:r>
            <a:r>
              <a:rPr sz="2475" spc="-95" dirty="0">
                <a:solidFill>
                  <a:srgbClr val="FFA400"/>
                </a:solidFill>
                <a:latin typeface="Tahoma"/>
                <a:cs typeface="Tahoma"/>
              </a:rPr>
              <a:t>a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problem </a:t>
            </a:r>
            <a:r>
              <a:rPr sz="2475" spc="-77" dirty="0">
                <a:solidFill>
                  <a:srgbClr val="FFA400"/>
                </a:solidFill>
                <a:latin typeface="Tahoma"/>
                <a:cs typeface="Tahoma"/>
              </a:rPr>
              <a:t>for 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time-stamping, </a:t>
            </a:r>
            <a:r>
              <a:rPr sz="2475" spc="-27" dirty="0">
                <a:solidFill>
                  <a:srgbClr val="FFA400"/>
                </a:solidFill>
                <a:latin typeface="Tahoma"/>
                <a:cs typeface="Tahoma"/>
              </a:rPr>
              <a:t>but </a:t>
            </a:r>
            <a:r>
              <a:rPr sz="2475" spc="-77" dirty="0">
                <a:solidFill>
                  <a:srgbClr val="FFA400"/>
                </a:solidFill>
                <a:latin typeface="Tahoma"/>
                <a:cs typeface="Tahoma"/>
              </a:rPr>
              <a:t>for</a:t>
            </a:r>
            <a:r>
              <a:rPr sz="2475" spc="306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0" dirty="0">
                <a:solidFill>
                  <a:srgbClr val="FFA400"/>
                </a:solidFill>
                <a:latin typeface="Tahoma"/>
                <a:cs typeface="Tahoma"/>
              </a:rPr>
              <a:t>blockchains</a:t>
            </a:r>
            <a:r>
              <a:rPr sz="2475" spc="-50" dirty="0">
                <a:solidFill>
                  <a:srgbClr val="FFA400"/>
                </a:solidFill>
                <a:latin typeface="Tahoma"/>
                <a:cs typeface="Tahoma"/>
              </a:rPr>
              <a:t>).</a:t>
            </a:r>
            <a:endParaRPr sz="2475" dirty="0">
              <a:latin typeface="Tahoma"/>
              <a:cs typeface="Tahoma"/>
            </a:endParaRPr>
          </a:p>
          <a:p>
            <a:pPr marL="2551748">
              <a:lnSpc>
                <a:spcPts val="3933"/>
              </a:lnSpc>
            </a:pPr>
            <a:r>
              <a:rPr sz="3600" spc="-171" dirty="0">
                <a:solidFill>
                  <a:srgbClr val="262686"/>
                </a:solidFill>
                <a:latin typeface="Tahoma"/>
                <a:cs typeface="Tahoma"/>
              </a:rPr>
              <a:t>New</a:t>
            </a:r>
            <a:r>
              <a:rPr sz="3600" spc="-36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3600" spc="-99" dirty="0">
                <a:solidFill>
                  <a:srgbClr val="262686"/>
                </a:solidFill>
                <a:latin typeface="Tahoma"/>
                <a:cs typeface="Tahoma"/>
              </a:rPr>
              <a:t>Construction</a:t>
            </a:r>
            <a:endParaRPr sz="3600" dirty="0">
              <a:latin typeface="Tahoma"/>
              <a:cs typeface="Tahoma"/>
            </a:endParaRPr>
          </a:p>
          <a:p>
            <a:pPr marL="489204" indent="-477774">
              <a:spcBef>
                <a:spcPts val="131"/>
              </a:spcBef>
              <a:buClr>
                <a:srgbClr val="000000"/>
              </a:buClr>
              <a:buFont typeface="Arial"/>
              <a:buAutoNum type="arabicParenR"/>
              <a:tabLst>
                <a:tab pos="482918" algn="l"/>
              </a:tabLst>
            </a:pPr>
            <a:r>
              <a:rPr sz="2475" spc="-32" dirty="0">
                <a:solidFill>
                  <a:srgbClr val="00008A"/>
                </a:solidFill>
                <a:latin typeface="Tahoma"/>
                <a:cs typeface="Tahoma"/>
              </a:rPr>
              <a:t>Prover </a:t>
            </a:r>
            <a:r>
              <a:rPr sz="2475" spc="-140" dirty="0">
                <a:solidFill>
                  <a:srgbClr val="00008A"/>
                </a:solidFill>
                <a:latin typeface="Tahoma"/>
                <a:cs typeface="Tahoma"/>
              </a:rPr>
              <a:t>needs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only </a:t>
            </a:r>
            <a:r>
              <a:rPr sz="2475" i="1" spc="5" dirty="0">
                <a:solidFill>
                  <a:srgbClr val="2D8A56"/>
                </a:solidFill>
                <a:latin typeface="Arial"/>
                <a:cs typeface="Arial"/>
              </a:rPr>
              <a:t>O</a:t>
            </a:r>
            <a:r>
              <a:rPr sz="2475" spc="5" dirty="0">
                <a:solidFill>
                  <a:srgbClr val="2D8A56"/>
                </a:solidFill>
                <a:latin typeface="Tahoma"/>
                <a:cs typeface="Tahoma"/>
              </a:rPr>
              <a:t>(</a:t>
            </a:r>
            <a:r>
              <a:rPr sz="2475" i="1" spc="5" dirty="0">
                <a:solidFill>
                  <a:srgbClr val="2D8A56"/>
                </a:solidFill>
                <a:latin typeface="Arial"/>
                <a:cs typeface="Arial"/>
              </a:rPr>
              <a:t>log</a:t>
            </a:r>
            <a:r>
              <a:rPr sz="2475" spc="5" dirty="0">
                <a:solidFill>
                  <a:srgbClr val="2D8A56"/>
                </a:solidFill>
                <a:latin typeface="Tahoma"/>
                <a:cs typeface="Tahoma"/>
              </a:rPr>
              <a:t>(</a:t>
            </a:r>
            <a:r>
              <a:rPr sz="2475" i="1" spc="5" dirty="0">
                <a:solidFill>
                  <a:srgbClr val="2D8A56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2D8A56"/>
                </a:solidFill>
                <a:latin typeface="Tahoma"/>
                <a:cs typeface="Tahoma"/>
              </a:rPr>
              <a:t>)) </a:t>
            </a:r>
            <a:r>
              <a:rPr sz="2475" spc="-18" dirty="0">
                <a:solidFill>
                  <a:srgbClr val="00008A"/>
                </a:solidFill>
                <a:latin typeface="Tahoma"/>
                <a:cs typeface="Tahoma"/>
              </a:rPr>
              <a:t>(not </a:t>
            </a:r>
            <a:r>
              <a:rPr sz="2475" i="1" spc="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75" spc="9" dirty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sz="2475" i="1" spc="9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sz="2475" spc="23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space,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e.g.</a:t>
            </a:r>
            <a:r>
              <a:rPr sz="2475" spc="41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for</a:t>
            </a:r>
            <a:endParaRPr sz="2475" dirty="0">
              <a:latin typeface="Tahoma"/>
              <a:cs typeface="Tahoma"/>
            </a:endParaRPr>
          </a:p>
          <a:p>
            <a:pPr marL="489204">
              <a:spcBef>
                <a:spcPts val="41"/>
              </a:spcBef>
              <a:tabLst>
                <a:tab pos="808673" algn="l"/>
                <a:tab pos="1680782" algn="l"/>
              </a:tabLst>
            </a:pPr>
            <a:r>
              <a:rPr sz="2475" i="1" spc="-50" dirty="0">
                <a:solidFill>
                  <a:srgbClr val="00008A"/>
                </a:solidFill>
                <a:latin typeface="Arial"/>
                <a:cs typeface="Arial"/>
              </a:rPr>
              <a:t>T	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2</a:t>
            </a:r>
            <a:r>
              <a:rPr sz="2633" spc="-168" baseline="28490" dirty="0">
                <a:solidFill>
                  <a:srgbClr val="00008A"/>
                </a:solidFill>
                <a:latin typeface="Verdana"/>
                <a:cs typeface="Verdana"/>
              </a:rPr>
              <a:t>42	</a:t>
            </a:r>
            <a:r>
              <a:rPr sz="2475" spc="302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spc="302" dirty="0">
                <a:solidFill>
                  <a:srgbClr val="00008A"/>
                </a:solidFill>
                <a:latin typeface="Cambria"/>
                <a:cs typeface="Cambria"/>
              </a:rPr>
              <a:t>≈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a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day) </a:t>
            </a:r>
            <a:r>
              <a:rPr sz="2475" dirty="0">
                <a:solidFill>
                  <a:srgbClr val="00008A"/>
                </a:solidFill>
                <a:latin typeface="Tahoma"/>
                <a:cs typeface="Tahoma"/>
              </a:rPr>
              <a:t>that’s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≈ </a:t>
            </a:r>
            <a:r>
              <a:rPr sz="2475" spc="180" dirty="0">
                <a:solidFill>
                  <a:srgbClr val="00008A"/>
                </a:solidFill>
                <a:latin typeface="Tahoma"/>
                <a:cs typeface="Tahoma"/>
              </a:rPr>
              <a:t>10</a:t>
            </a:r>
            <a:r>
              <a:rPr sz="2475" i="1" spc="180" dirty="0">
                <a:solidFill>
                  <a:srgbClr val="00008A"/>
                </a:solidFill>
                <a:latin typeface="Arial"/>
                <a:cs typeface="Arial"/>
              </a:rPr>
              <a:t>KB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vs.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≈ </a:t>
            </a:r>
            <a:r>
              <a:rPr sz="2475" spc="-68" dirty="0">
                <a:solidFill>
                  <a:srgbClr val="00008A"/>
                </a:solidFill>
                <a:latin typeface="Tahoma"/>
                <a:cs typeface="Tahoma"/>
              </a:rPr>
              <a:t>1</a:t>
            </a:r>
            <a:r>
              <a:rPr sz="2475" i="1" spc="-68" dirty="0">
                <a:solidFill>
                  <a:srgbClr val="00008A"/>
                </a:solidFill>
                <a:latin typeface="Arial"/>
                <a:cs typeface="Arial"/>
              </a:rPr>
              <a:t>P</a:t>
            </a:r>
            <a:r>
              <a:rPr sz="2475" i="1" spc="-36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i="1" spc="162" dirty="0">
                <a:solidFill>
                  <a:srgbClr val="00008A"/>
                </a:solidFill>
                <a:latin typeface="Arial"/>
                <a:cs typeface="Arial"/>
              </a:rPr>
              <a:t>B</a:t>
            </a:r>
            <a:r>
              <a:rPr sz="2475" spc="162" dirty="0">
                <a:solidFill>
                  <a:srgbClr val="00008A"/>
                </a:solidFill>
                <a:latin typeface="Tahoma"/>
                <a:cs typeface="Tahoma"/>
              </a:rPr>
              <a:t>.</a:t>
            </a:r>
            <a:endParaRPr sz="2475" dirty="0">
              <a:latin typeface="Tahoma"/>
              <a:cs typeface="Tahoma"/>
            </a:endParaRPr>
          </a:p>
          <a:p>
            <a:pPr marL="489204" marR="1185291" indent="-477774">
              <a:lnSpc>
                <a:spcPct val="101400"/>
              </a:lnSpc>
              <a:buClr>
                <a:srgbClr val="000000"/>
              </a:buClr>
              <a:buFont typeface="Arial"/>
              <a:buAutoNum type="arabicParenR" startAt="2"/>
              <a:tabLst>
                <a:tab pos="482918" algn="l"/>
              </a:tabLst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Simple </a:t>
            </a:r>
            <a:r>
              <a:rPr sz="2475" spc="-41" dirty="0">
                <a:solidFill>
                  <a:srgbClr val="00008A"/>
                </a:solidFill>
                <a:latin typeface="Tahoma"/>
                <a:cs typeface="Tahoma"/>
              </a:rPr>
              <a:t>construction </a:t>
            </a:r>
            <a:r>
              <a:rPr sz="2475" spc="-86" dirty="0">
                <a:solidFill>
                  <a:srgbClr val="00008A"/>
                </a:solidFill>
                <a:latin typeface="Tahoma"/>
                <a:cs typeface="Tahoma"/>
              </a:rPr>
              <a:t>and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proof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with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good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concrete 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parameters.</a:t>
            </a:r>
            <a:endParaRPr sz="2475" dirty="0">
              <a:latin typeface="Tahoma"/>
              <a:cs typeface="Tahoma"/>
            </a:endParaRPr>
          </a:p>
          <a:p>
            <a:pPr marL="482346" indent="-470916">
              <a:spcBef>
                <a:spcPts val="41"/>
              </a:spcBef>
              <a:buClr>
                <a:srgbClr val="000000"/>
              </a:buClr>
              <a:buFont typeface="Arial"/>
              <a:buAutoNum type="arabicParenR" startAt="2"/>
              <a:tabLst>
                <a:tab pos="482918" algn="l"/>
              </a:tabLst>
            </a:pP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Awesome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open</a:t>
            </a:r>
            <a:r>
              <a:rPr sz="2475" spc="18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problem!</a:t>
            </a:r>
            <a:endParaRPr sz="247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83652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200" y="2173724"/>
            <a:ext cx="8050721" cy="7963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z="5175" spc="-225" dirty="0"/>
              <a:t>Construction </a:t>
            </a:r>
            <a:r>
              <a:rPr sz="5175" spc="-365" dirty="0"/>
              <a:t>and </a:t>
            </a:r>
            <a:r>
              <a:rPr sz="5175" spc="-140" dirty="0"/>
              <a:t>Proof</a:t>
            </a:r>
            <a:r>
              <a:rPr sz="5175" spc="653" dirty="0"/>
              <a:t> </a:t>
            </a:r>
            <a:r>
              <a:rPr sz="5175" spc="-266" dirty="0"/>
              <a:t>Sketch</a:t>
            </a:r>
            <a:endParaRPr sz="5175"/>
          </a:p>
        </p:txBody>
      </p:sp>
      <p:sp>
        <p:nvSpPr>
          <p:cNvPr id="3" name="object 3"/>
          <p:cNvSpPr/>
          <p:nvPr/>
        </p:nvSpPr>
        <p:spPr>
          <a:xfrm>
            <a:off x="2417632" y="3131648"/>
            <a:ext cx="7419853" cy="248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18009649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53338"/>
            <a:ext cx="9464040" cy="743555"/>
          </a:xfrm>
          <a:prstGeom prst="rect">
            <a:avLst/>
          </a:prstGeom>
        </p:spPr>
        <p:txBody>
          <a:bodyPr vert="horz" wrap="square" lIns="0" tIns="65804" rIns="0" bIns="0" rtlCol="0" anchor="ctr">
            <a:spAutoFit/>
          </a:bodyPr>
          <a:lstStyle/>
          <a:p>
            <a:pPr marL="1403604">
              <a:lnSpc>
                <a:spcPct val="100000"/>
              </a:lnSpc>
            </a:pPr>
            <a:r>
              <a:rPr spc="-126" dirty="0">
                <a:solidFill>
                  <a:srgbClr val="00008A"/>
                </a:solidFill>
              </a:rPr>
              <a:t>Three </a:t>
            </a:r>
            <a:r>
              <a:rPr spc="-63" dirty="0">
                <a:solidFill>
                  <a:srgbClr val="00008A"/>
                </a:solidFill>
              </a:rPr>
              <a:t>Basic</a:t>
            </a:r>
            <a:r>
              <a:rPr spc="149" dirty="0">
                <a:solidFill>
                  <a:srgbClr val="00008A"/>
                </a:solidFill>
              </a:rPr>
              <a:t> </a:t>
            </a:r>
            <a:r>
              <a:rPr spc="-135" dirty="0">
                <a:solidFill>
                  <a:srgbClr val="00008A"/>
                </a:solidFill>
              </a:rPr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3026603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2087407"/>
            <a:ext cx="4073081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88"/>
              </a:lnSpc>
            </a:pPr>
            <a:r>
              <a:rPr sz="2160" b="1" spc="-68" dirty="0">
                <a:solidFill>
                  <a:srgbClr val="00008A"/>
                </a:solidFill>
                <a:latin typeface="Arial"/>
                <a:cs typeface="Arial"/>
              </a:rPr>
              <a:t>depth-robust </a:t>
            </a:r>
            <a:r>
              <a:rPr sz="2160" spc="-9" dirty="0">
                <a:solidFill>
                  <a:srgbClr val="00008A"/>
                </a:solidFill>
                <a:latin typeface="Tahoma"/>
                <a:cs typeface="Tahoma"/>
              </a:rPr>
              <a:t>if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after </a:t>
            </a:r>
            <a:r>
              <a:rPr sz="2160" spc="-90" dirty="0">
                <a:solidFill>
                  <a:srgbClr val="00008A"/>
                </a:solidFill>
                <a:latin typeface="Tahoma"/>
                <a:cs typeface="Tahoma"/>
              </a:rPr>
              <a:t>removing</a:t>
            </a:r>
            <a:r>
              <a:rPr sz="2160" spc="36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95" dirty="0">
                <a:solidFill>
                  <a:srgbClr val="00008A"/>
                </a:solidFill>
                <a:latin typeface="Tahoma"/>
                <a:cs typeface="Tahoma"/>
              </a:rPr>
              <a:t>any</a:t>
            </a:r>
            <a:endParaRPr sz="2160">
              <a:latin typeface="Tahoma"/>
              <a:cs typeface="Tahoma"/>
            </a:endParaRPr>
          </a:p>
          <a:p>
            <a:pPr>
              <a:lnSpc>
                <a:spcPts val="2588"/>
              </a:lnSpc>
            </a:pPr>
            <a:r>
              <a:rPr sz="2160" i="1" spc="-203" dirty="0">
                <a:solidFill>
                  <a:srgbClr val="00008A"/>
                </a:solidFill>
                <a:latin typeface="Arial"/>
                <a:cs typeface="Arial"/>
              </a:rPr>
              <a:t>e  </a:t>
            </a:r>
            <a:r>
              <a:rPr sz="2160" spc="-108" dirty="0">
                <a:solidFill>
                  <a:srgbClr val="00008A"/>
                </a:solidFill>
                <a:latin typeface="Tahoma"/>
                <a:cs typeface="Tahoma"/>
              </a:rPr>
              <a:t>nodes </a:t>
            </a:r>
            <a:r>
              <a:rPr sz="2160" spc="-103" dirty="0">
                <a:solidFill>
                  <a:srgbClr val="00008A"/>
                </a:solidFill>
                <a:latin typeface="Tahoma"/>
                <a:cs typeface="Tahoma"/>
              </a:rPr>
              <a:t>a </a:t>
            </a:r>
            <a:r>
              <a:rPr sz="2160" spc="-59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of </a:t>
            </a:r>
            <a:r>
              <a:rPr sz="2160" spc="-72" dirty="0">
                <a:solidFill>
                  <a:srgbClr val="00008A"/>
                </a:solidFill>
                <a:latin typeface="Tahoma"/>
                <a:cs typeface="Tahoma"/>
              </a:rPr>
              <a:t>length </a:t>
            </a:r>
            <a:r>
              <a:rPr sz="2160" i="1" spc="-86" dirty="0">
                <a:solidFill>
                  <a:srgbClr val="00008A"/>
                </a:solidFill>
                <a:latin typeface="Arial"/>
                <a:cs typeface="Arial"/>
              </a:rPr>
              <a:t>d </a:t>
            </a:r>
            <a:r>
              <a:rPr sz="2160" i="1" spc="9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-77" dirty="0">
                <a:solidFill>
                  <a:srgbClr val="00008A"/>
                </a:solidFill>
                <a:latin typeface="Tahoma"/>
                <a:cs typeface="Tahoma"/>
              </a:rPr>
              <a:t>exists.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188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211050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43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71" y="0"/>
                </a:moveTo>
                <a:lnTo>
                  <a:pt x="0" y="126873"/>
                </a:lnTo>
                <a:lnTo>
                  <a:pt x="190585" y="63690"/>
                </a:lnTo>
                <a:lnTo>
                  <a:pt x="171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5" y="63690"/>
                </a:moveTo>
                <a:lnTo>
                  <a:pt x="171" y="0"/>
                </a:lnTo>
                <a:lnTo>
                  <a:pt x="0" y="126873"/>
                </a:lnTo>
                <a:lnTo>
                  <a:pt x="190585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258340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284202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31492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7354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404644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30506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477796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036587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50948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2740636" y="1906072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5" h="296544">
                <a:moveTo>
                  <a:pt x="0" y="281844"/>
                </a:moveTo>
                <a:lnTo>
                  <a:pt x="50281" y="250165"/>
                </a:lnTo>
                <a:lnTo>
                  <a:pt x="100170" y="220373"/>
                </a:lnTo>
                <a:lnTo>
                  <a:pt x="149664" y="192468"/>
                </a:lnTo>
                <a:lnTo>
                  <a:pt x="198764" y="166451"/>
                </a:lnTo>
                <a:lnTo>
                  <a:pt x="247471" y="142322"/>
                </a:lnTo>
                <a:lnTo>
                  <a:pt x="295784" y="120080"/>
                </a:lnTo>
                <a:lnTo>
                  <a:pt x="343702" y="99726"/>
                </a:lnTo>
                <a:lnTo>
                  <a:pt x="391227" y="81260"/>
                </a:lnTo>
                <a:lnTo>
                  <a:pt x="438359" y="64681"/>
                </a:lnTo>
                <a:lnTo>
                  <a:pt x="485096" y="49989"/>
                </a:lnTo>
                <a:lnTo>
                  <a:pt x="531439" y="37185"/>
                </a:lnTo>
                <a:lnTo>
                  <a:pt x="577389" y="26269"/>
                </a:lnTo>
                <a:lnTo>
                  <a:pt x="622945" y="17240"/>
                </a:lnTo>
                <a:lnTo>
                  <a:pt x="668107" y="10098"/>
                </a:lnTo>
                <a:lnTo>
                  <a:pt x="712875" y="4845"/>
                </a:lnTo>
                <a:lnTo>
                  <a:pt x="757249" y="1478"/>
                </a:lnTo>
                <a:lnTo>
                  <a:pt x="801230" y="0"/>
                </a:lnTo>
                <a:lnTo>
                  <a:pt x="844816" y="408"/>
                </a:lnTo>
                <a:lnTo>
                  <a:pt x="888009" y="2705"/>
                </a:lnTo>
                <a:lnTo>
                  <a:pt x="930808" y="6888"/>
                </a:lnTo>
                <a:lnTo>
                  <a:pt x="973213" y="12960"/>
                </a:lnTo>
                <a:lnTo>
                  <a:pt x="1015224" y="20918"/>
                </a:lnTo>
                <a:lnTo>
                  <a:pt x="1056842" y="30765"/>
                </a:lnTo>
                <a:lnTo>
                  <a:pt x="1098065" y="42499"/>
                </a:lnTo>
                <a:lnTo>
                  <a:pt x="1138895" y="56120"/>
                </a:lnTo>
                <a:lnTo>
                  <a:pt x="1179331" y="71629"/>
                </a:lnTo>
                <a:lnTo>
                  <a:pt x="1219373" y="89025"/>
                </a:lnTo>
                <a:lnTo>
                  <a:pt x="1259021" y="108309"/>
                </a:lnTo>
                <a:lnTo>
                  <a:pt x="1298276" y="129480"/>
                </a:lnTo>
                <a:lnTo>
                  <a:pt x="1337136" y="152539"/>
                </a:lnTo>
                <a:lnTo>
                  <a:pt x="1375603" y="177485"/>
                </a:lnTo>
                <a:lnTo>
                  <a:pt x="1413676" y="204319"/>
                </a:lnTo>
                <a:lnTo>
                  <a:pt x="1451355" y="233040"/>
                </a:lnTo>
                <a:lnTo>
                  <a:pt x="1488641" y="263649"/>
                </a:lnTo>
                <a:lnTo>
                  <a:pt x="1525532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4208084" y="1997170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5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3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2032517" y="2394425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1" y="34527"/>
                </a:lnTo>
                <a:lnTo>
                  <a:pt x="149340" y="45505"/>
                </a:lnTo>
                <a:lnTo>
                  <a:pt x="199099" y="56098"/>
                </a:lnTo>
                <a:lnTo>
                  <a:pt x="248847" y="66306"/>
                </a:lnTo>
                <a:lnTo>
                  <a:pt x="298584" y="76130"/>
                </a:lnTo>
                <a:lnTo>
                  <a:pt x="348310" y="85568"/>
                </a:lnTo>
                <a:lnTo>
                  <a:pt x="398026" y="94622"/>
                </a:lnTo>
                <a:lnTo>
                  <a:pt x="447731" y="103291"/>
                </a:lnTo>
                <a:lnTo>
                  <a:pt x="497426" y="111576"/>
                </a:lnTo>
                <a:lnTo>
                  <a:pt x="547110" y="119475"/>
                </a:lnTo>
                <a:lnTo>
                  <a:pt x="596783" y="126990"/>
                </a:lnTo>
                <a:lnTo>
                  <a:pt x="646445" y="134120"/>
                </a:lnTo>
                <a:lnTo>
                  <a:pt x="696096" y="140865"/>
                </a:lnTo>
                <a:lnTo>
                  <a:pt x="745737" y="147226"/>
                </a:lnTo>
                <a:lnTo>
                  <a:pt x="795367" y="153201"/>
                </a:lnTo>
                <a:lnTo>
                  <a:pt x="844987" y="158792"/>
                </a:lnTo>
                <a:lnTo>
                  <a:pt x="894595" y="163998"/>
                </a:lnTo>
                <a:lnTo>
                  <a:pt x="944193" y="168819"/>
                </a:lnTo>
                <a:lnTo>
                  <a:pt x="993780" y="173256"/>
                </a:lnTo>
                <a:lnTo>
                  <a:pt x="1043357" y="177307"/>
                </a:lnTo>
                <a:lnTo>
                  <a:pt x="1092923" y="180974"/>
                </a:lnTo>
                <a:lnTo>
                  <a:pt x="1142478" y="184256"/>
                </a:lnTo>
                <a:lnTo>
                  <a:pt x="1192022" y="187154"/>
                </a:lnTo>
                <a:lnTo>
                  <a:pt x="1241556" y="189666"/>
                </a:lnTo>
                <a:lnTo>
                  <a:pt x="1291079" y="191794"/>
                </a:lnTo>
                <a:lnTo>
                  <a:pt x="1340591" y="193537"/>
                </a:lnTo>
                <a:lnTo>
                  <a:pt x="1390092" y="194895"/>
                </a:lnTo>
                <a:lnTo>
                  <a:pt x="1439583" y="195868"/>
                </a:lnTo>
                <a:lnTo>
                  <a:pt x="1489063" y="196457"/>
                </a:lnTo>
                <a:lnTo>
                  <a:pt x="1538532" y="196660"/>
                </a:lnTo>
                <a:lnTo>
                  <a:pt x="1587991" y="196479"/>
                </a:lnTo>
                <a:lnTo>
                  <a:pt x="1637439" y="195913"/>
                </a:lnTo>
                <a:lnTo>
                  <a:pt x="1686876" y="194962"/>
                </a:lnTo>
                <a:lnTo>
                  <a:pt x="1736302" y="193627"/>
                </a:lnTo>
                <a:lnTo>
                  <a:pt x="1785718" y="191907"/>
                </a:lnTo>
                <a:lnTo>
                  <a:pt x="1835123" y="189801"/>
                </a:lnTo>
                <a:lnTo>
                  <a:pt x="1884517" y="187311"/>
                </a:lnTo>
                <a:lnTo>
                  <a:pt x="1933900" y="184437"/>
                </a:lnTo>
                <a:lnTo>
                  <a:pt x="1983273" y="181177"/>
                </a:lnTo>
                <a:lnTo>
                  <a:pt x="2032635" y="177533"/>
                </a:lnTo>
                <a:lnTo>
                  <a:pt x="2081986" y="173504"/>
                </a:lnTo>
                <a:lnTo>
                  <a:pt x="2131327" y="169090"/>
                </a:lnTo>
                <a:lnTo>
                  <a:pt x="2180657" y="164291"/>
                </a:lnTo>
                <a:lnTo>
                  <a:pt x="2229976" y="159107"/>
                </a:lnTo>
                <a:lnTo>
                  <a:pt x="2279284" y="153539"/>
                </a:lnTo>
                <a:lnTo>
                  <a:pt x="2328582" y="147586"/>
                </a:lnTo>
                <a:lnTo>
                  <a:pt x="2377869" y="141248"/>
                </a:lnTo>
                <a:lnTo>
                  <a:pt x="2427145" y="134525"/>
                </a:lnTo>
                <a:lnTo>
                  <a:pt x="2476410" y="127417"/>
                </a:lnTo>
                <a:lnTo>
                  <a:pt x="2525665" y="119925"/>
                </a:lnTo>
                <a:lnTo>
                  <a:pt x="2574909" y="112047"/>
                </a:lnTo>
                <a:lnTo>
                  <a:pt x="2624142" y="103785"/>
                </a:lnTo>
                <a:lnTo>
                  <a:pt x="2673365" y="95138"/>
                </a:lnTo>
                <a:lnTo>
                  <a:pt x="2722577" y="86107"/>
                </a:lnTo>
                <a:lnTo>
                  <a:pt x="2771778" y="76690"/>
                </a:lnTo>
                <a:lnTo>
                  <a:pt x="2820968" y="66889"/>
                </a:lnTo>
                <a:lnTo>
                  <a:pt x="2870148" y="56703"/>
                </a:lnTo>
                <a:lnTo>
                  <a:pt x="2919317" y="46132"/>
                </a:lnTo>
                <a:lnTo>
                  <a:pt x="2968475" y="35176"/>
                </a:lnTo>
                <a:lnTo>
                  <a:pt x="3017622" y="23835"/>
                </a:lnTo>
                <a:lnTo>
                  <a:pt x="3066759" y="12110"/>
                </a:lnTo>
                <a:lnTo>
                  <a:pt x="3115885" y="0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 txBox="1"/>
          <p:nvPr/>
        </p:nvSpPr>
        <p:spPr>
          <a:xfrm>
            <a:off x="1901494" y="2074408"/>
            <a:ext cx="381704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730949" algn="l"/>
                <a:tab pos="1462469" algn="l"/>
                <a:tab pos="2193989" algn="l"/>
                <a:tab pos="2925509" algn="l"/>
                <a:tab pos="3657029" algn="l"/>
              </a:tabLst>
            </a:pP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1	2	3	4	5	6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2953" y="1296404"/>
            <a:ext cx="5712143" cy="80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b="1" spc="-27" dirty="0">
                <a:solidFill>
                  <a:srgbClr val="0000FF"/>
                </a:solidFill>
                <a:latin typeface="Arial"/>
                <a:cs typeface="Arial"/>
              </a:rPr>
              <a:t>Depth-Robust </a:t>
            </a:r>
            <a:r>
              <a:rPr sz="2475" spc="-72" dirty="0">
                <a:solidFill>
                  <a:srgbClr val="0000FF"/>
                </a:solidFill>
                <a:latin typeface="Tahoma"/>
                <a:cs typeface="Tahoma"/>
              </a:rPr>
              <a:t>Graphs </a:t>
            </a:r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(only</a:t>
            </a:r>
            <a:r>
              <a:rPr sz="2475" spc="3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6" dirty="0">
                <a:solidFill>
                  <a:srgbClr val="0000FF"/>
                </a:solidFill>
                <a:latin typeface="Tahoma"/>
                <a:cs typeface="Tahoma"/>
              </a:rPr>
              <a:t>[MMV’13])</a:t>
            </a:r>
            <a:endParaRPr sz="2475">
              <a:latin typeface="Tahoma"/>
              <a:cs typeface="Tahoma"/>
            </a:endParaRPr>
          </a:p>
          <a:p>
            <a:pPr marL="2812923">
              <a:spcBef>
                <a:spcPts val="675"/>
              </a:spcBef>
            </a:pPr>
            <a:r>
              <a:rPr sz="2160" spc="32" dirty="0">
                <a:solidFill>
                  <a:srgbClr val="00008A"/>
                </a:solidFill>
                <a:latin typeface="Tahoma"/>
                <a:cs typeface="Tahoma"/>
              </a:rPr>
              <a:t>DAG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i="1" spc="9" dirty="0">
                <a:solidFill>
                  <a:srgbClr val="00008A"/>
                </a:solidFill>
                <a:latin typeface="Arial"/>
                <a:cs typeface="Arial"/>
              </a:rPr>
              <a:t>G</a:t>
            </a:r>
            <a:r>
              <a:rPr sz="2160" i="1" spc="-14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99" dirty="0">
                <a:solidFill>
                  <a:srgbClr val="00008A"/>
                </a:solidFill>
                <a:latin typeface="Tahoma"/>
                <a:cs typeface="Tahoma"/>
              </a:rPr>
              <a:t>=</a:t>
            </a:r>
            <a:r>
              <a:rPr sz="2160" spc="-86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23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23" dirty="0">
                <a:solidFill>
                  <a:srgbClr val="00008A"/>
                </a:solidFill>
                <a:latin typeface="Arial"/>
                <a:cs typeface="Arial"/>
              </a:rPr>
              <a:t>V,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135" dirty="0">
                <a:solidFill>
                  <a:srgbClr val="00008A"/>
                </a:solidFill>
                <a:latin typeface="Arial"/>
                <a:cs typeface="Arial"/>
              </a:rPr>
              <a:t>E</a:t>
            </a:r>
            <a:r>
              <a:rPr sz="2160" spc="135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is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68" dirty="0">
                <a:solidFill>
                  <a:srgbClr val="00008A"/>
                </a:solidFill>
                <a:latin typeface="Arial"/>
                <a:cs typeface="Arial"/>
              </a:rPr>
              <a:t>e,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-41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160" spc="-41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278380" y="553338"/>
            <a:ext cx="9464040" cy="743555"/>
          </a:xfrm>
          <a:prstGeom prst="rect">
            <a:avLst/>
          </a:prstGeom>
        </p:spPr>
        <p:txBody>
          <a:bodyPr vert="horz" wrap="square" lIns="0" tIns="65804" rIns="0" bIns="0" rtlCol="0" anchor="ctr">
            <a:spAutoFit/>
          </a:bodyPr>
          <a:lstStyle/>
          <a:p>
            <a:pPr marL="1403604">
              <a:lnSpc>
                <a:spcPct val="100000"/>
              </a:lnSpc>
            </a:pPr>
            <a:r>
              <a:rPr spc="-126" dirty="0">
                <a:solidFill>
                  <a:srgbClr val="00008A"/>
                </a:solidFill>
              </a:rPr>
              <a:t>Three </a:t>
            </a:r>
            <a:r>
              <a:rPr spc="-63" dirty="0">
                <a:solidFill>
                  <a:srgbClr val="00008A"/>
                </a:solidFill>
              </a:rPr>
              <a:t>Basic</a:t>
            </a:r>
            <a:r>
              <a:rPr spc="149" dirty="0">
                <a:solidFill>
                  <a:srgbClr val="00008A"/>
                </a:solidFill>
              </a:rPr>
              <a:t> </a:t>
            </a:r>
            <a:r>
              <a:rPr spc="-135" dirty="0">
                <a:solidFill>
                  <a:srgbClr val="00008A"/>
                </a:solidFill>
              </a:rPr>
              <a:t>Concepts</a:t>
            </a:r>
          </a:p>
        </p:txBody>
      </p:sp>
      <p:sp>
        <p:nvSpPr>
          <p:cNvPr id="36" name="object 36"/>
          <p:cNvSpPr/>
          <p:nvPr/>
        </p:nvSpPr>
        <p:spPr>
          <a:xfrm>
            <a:off x="1706880" y="1188720"/>
            <a:ext cx="8778240" cy="1645920"/>
          </a:xfrm>
          <a:custGeom>
            <a:avLst/>
            <a:gdLst/>
            <a:ahLst/>
            <a:cxnLst/>
            <a:rect l="l" t="t" r="r" b="b"/>
            <a:pathLst>
              <a:path w="9753600" h="1828800">
                <a:moveTo>
                  <a:pt x="0" y="0"/>
                </a:moveTo>
                <a:lnTo>
                  <a:pt x="0" y="1828800"/>
                </a:lnTo>
                <a:lnTo>
                  <a:pt x="9753600" y="1828800"/>
                </a:lnTo>
                <a:lnTo>
                  <a:pt x="975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41510778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2087407"/>
            <a:ext cx="4073081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88"/>
              </a:lnSpc>
            </a:pPr>
            <a:r>
              <a:rPr sz="2160" b="1" spc="-68" dirty="0">
                <a:solidFill>
                  <a:srgbClr val="00008A"/>
                </a:solidFill>
                <a:latin typeface="Arial"/>
                <a:cs typeface="Arial"/>
              </a:rPr>
              <a:t>depth-robust </a:t>
            </a:r>
            <a:r>
              <a:rPr sz="2160" spc="-9" dirty="0">
                <a:solidFill>
                  <a:srgbClr val="00008A"/>
                </a:solidFill>
                <a:latin typeface="Tahoma"/>
                <a:cs typeface="Tahoma"/>
              </a:rPr>
              <a:t>if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after </a:t>
            </a:r>
            <a:r>
              <a:rPr sz="2160" spc="-90" dirty="0">
                <a:solidFill>
                  <a:srgbClr val="00008A"/>
                </a:solidFill>
                <a:latin typeface="Tahoma"/>
                <a:cs typeface="Tahoma"/>
              </a:rPr>
              <a:t>removing</a:t>
            </a:r>
            <a:r>
              <a:rPr sz="2160" spc="36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95" dirty="0">
                <a:solidFill>
                  <a:srgbClr val="00008A"/>
                </a:solidFill>
                <a:latin typeface="Tahoma"/>
                <a:cs typeface="Tahoma"/>
              </a:rPr>
              <a:t>any</a:t>
            </a:r>
            <a:endParaRPr sz="2160">
              <a:latin typeface="Tahoma"/>
              <a:cs typeface="Tahoma"/>
            </a:endParaRPr>
          </a:p>
          <a:p>
            <a:pPr>
              <a:lnSpc>
                <a:spcPts val="2588"/>
              </a:lnSpc>
            </a:pPr>
            <a:r>
              <a:rPr sz="2160" i="1" spc="-203" dirty="0">
                <a:solidFill>
                  <a:srgbClr val="00008A"/>
                </a:solidFill>
                <a:latin typeface="Arial"/>
                <a:cs typeface="Arial"/>
              </a:rPr>
              <a:t>e  </a:t>
            </a:r>
            <a:r>
              <a:rPr sz="2160" spc="-108" dirty="0">
                <a:solidFill>
                  <a:srgbClr val="00008A"/>
                </a:solidFill>
                <a:latin typeface="Tahoma"/>
                <a:cs typeface="Tahoma"/>
              </a:rPr>
              <a:t>nodes </a:t>
            </a:r>
            <a:r>
              <a:rPr sz="2160" spc="-103" dirty="0">
                <a:solidFill>
                  <a:srgbClr val="00008A"/>
                </a:solidFill>
                <a:latin typeface="Tahoma"/>
                <a:cs typeface="Tahoma"/>
              </a:rPr>
              <a:t>a </a:t>
            </a:r>
            <a:r>
              <a:rPr sz="2160" spc="-59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of </a:t>
            </a:r>
            <a:r>
              <a:rPr sz="2160" spc="-72" dirty="0">
                <a:solidFill>
                  <a:srgbClr val="00008A"/>
                </a:solidFill>
                <a:latin typeface="Tahoma"/>
                <a:cs typeface="Tahoma"/>
              </a:rPr>
              <a:t>length </a:t>
            </a:r>
            <a:r>
              <a:rPr sz="2160" i="1" spc="-86" dirty="0">
                <a:solidFill>
                  <a:srgbClr val="00008A"/>
                </a:solidFill>
                <a:latin typeface="Arial"/>
                <a:cs typeface="Arial"/>
              </a:rPr>
              <a:t>d </a:t>
            </a:r>
            <a:r>
              <a:rPr sz="2160" i="1" spc="9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-77" dirty="0">
                <a:solidFill>
                  <a:srgbClr val="00008A"/>
                </a:solidFill>
                <a:latin typeface="Tahoma"/>
                <a:cs typeface="Tahoma"/>
              </a:rPr>
              <a:t>exists.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188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211050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43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71" y="0"/>
                </a:moveTo>
                <a:lnTo>
                  <a:pt x="0" y="126873"/>
                </a:lnTo>
                <a:lnTo>
                  <a:pt x="190585" y="63690"/>
                </a:lnTo>
                <a:lnTo>
                  <a:pt x="171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5" y="63690"/>
                </a:moveTo>
                <a:lnTo>
                  <a:pt x="171" y="0"/>
                </a:lnTo>
                <a:lnTo>
                  <a:pt x="0" y="126873"/>
                </a:lnTo>
                <a:lnTo>
                  <a:pt x="190585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258340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284202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31492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7354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404644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30506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477796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036587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50948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2740636" y="1906072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5" h="296544">
                <a:moveTo>
                  <a:pt x="0" y="281844"/>
                </a:moveTo>
                <a:lnTo>
                  <a:pt x="50281" y="250165"/>
                </a:lnTo>
                <a:lnTo>
                  <a:pt x="100170" y="220373"/>
                </a:lnTo>
                <a:lnTo>
                  <a:pt x="149664" y="192468"/>
                </a:lnTo>
                <a:lnTo>
                  <a:pt x="198764" y="166451"/>
                </a:lnTo>
                <a:lnTo>
                  <a:pt x="247471" y="142322"/>
                </a:lnTo>
                <a:lnTo>
                  <a:pt x="295784" y="120080"/>
                </a:lnTo>
                <a:lnTo>
                  <a:pt x="343702" y="99726"/>
                </a:lnTo>
                <a:lnTo>
                  <a:pt x="391227" y="81260"/>
                </a:lnTo>
                <a:lnTo>
                  <a:pt x="438359" y="64681"/>
                </a:lnTo>
                <a:lnTo>
                  <a:pt x="485096" y="49989"/>
                </a:lnTo>
                <a:lnTo>
                  <a:pt x="531439" y="37185"/>
                </a:lnTo>
                <a:lnTo>
                  <a:pt x="577389" y="26269"/>
                </a:lnTo>
                <a:lnTo>
                  <a:pt x="622945" y="17240"/>
                </a:lnTo>
                <a:lnTo>
                  <a:pt x="668107" y="10098"/>
                </a:lnTo>
                <a:lnTo>
                  <a:pt x="712875" y="4845"/>
                </a:lnTo>
                <a:lnTo>
                  <a:pt x="757249" y="1478"/>
                </a:lnTo>
                <a:lnTo>
                  <a:pt x="801230" y="0"/>
                </a:lnTo>
                <a:lnTo>
                  <a:pt x="844816" y="408"/>
                </a:lnTo>
                <a:lnTo>
                  <a:pt x="888009" y="2705"/>
                </a:lnTo>
                <a:lnTo>
                  <a:pt x="930808" y="6888"/>
                </a:lnTo>
                <a:lnTo>
                  <a:pt x="973213" y="12960"/>
                </a:lnTo>
                <a:lnTo>
                  <a:pt x="1015224" y="20918"/>
                </a:lnTo>
                <a:lnTo>
                  <a:pt x="1056842" y="30765"/>
                </a:lnTo>
                <a:lnTo>
                  <a:pt x="1098065" y="42499"/>
                </a:lnTo>
                <a:lnTo>
                  <a:pt x="1138895" y="56120"/>
                </a:lnTo>
                <a:lnTo>
                  <a:pt x="1179331" y="71629"/>
                </a:lnTo>
                <a:lnTo>
                  <a:pt x="1219373" y="89025"/>
                </a:lnTo>
                <a:lnTo>
                  <a:pt x="1259021" y="108309"/>
                </a:lnTo>
                <a:lnTo>
                  <a:pt x="1298276" y="129480"/>
                </a:lnTo>
                <a:lnTo>
                  <a:pt x="1337136" y="152539"/>
                </a:lnTo>
                <a:lnTo>
                  <a:pt x="1375603" y="177485"/>
                </a:lnTo>
                <a:lnTo>
                  <a:pt x="1413676" y="204319"/>
                </a:lnTo>
                <a:lnTo>
                  <a:pt x="1451355" y="233040"/>
                </a:lnTo>
                <a:lnTo>
                  <a:pt x="1488641" y="263649"/>
                </a:lnTo>
                <a:lnTo>
                  <a:pt x="1525532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4208084" y="1997170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5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3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2032517" y="2394425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1" y="34527"/>
                </a:lnTo>
                <a:lnTo>
                  <a:pt x="149340" y="45505"/>
                </a:lnTo>
                <a:lnTo>
                  <a:pt x="199099" y="56098"/>
                </a:lnTo>
                <a:lnTo>
                  <a:pt x="248847" y="66306"/>
                </a:lnTo>
                <a:lnTo>
                  <a:pt x="298584" y="76130"/>
                </a:lnTo>
                <a:lnTo>
                  <a:pt x="348310" y="85568"/>
                </a:lnTo>
                <a:lnTo>
                  <a:pt x="398026" y="94622"/>
                </a:lnTo>
                <a:lnTo>
                  <a:pt x="447731" y="103291"/>
                </a:lnTo>
                <a:lnTo>
                  <a:pt x="497426" y="111576"/>
                </a:lnTo>
                <a:lnTo>
                  <a:pt x="547110" y="119475"/>
                </a:lnTo>
                <a:lnTo>
                  <a:pt x="596783" y="126990"/>
                </a:lnTo>
                <a:lnTo>
                  <a:pt x="646445" y="134120"/>
                </a:lnTo>
                <a:lnTo>
                  <a:pt x="696096" y="140865"/>
                </a:lnTo>
                <a:lnTo>
                  <a:pt x="745737" y="147226"/>
                </a:lnTo>
                <a:lnTo>
                  <a:pt x="795367" y="153201"/>
                </a:lnTo>
                <a:lnTo>
                  <a:pt x="844987" y="158792"/>
                </a:lnTo>
                <a:lnTo>
                  <a:pt x="894595" y="163998"/>
                </a:lnTo>
                <a:lnTo>
                  <a:pt x="944193" y="168819"/>
                </a:lnTo>
                <a:lnTo>
                  <a:pt x="993780" y="173256"/>
                </a:lnTo>
                <a:lnTo>
                  <a:pt x="1043357" y="177307"/>
                </a:lnTo>
                <a:lnTo>
                  <a:pt x="1092923" y="180974"/>
                </a:lnTo>
                <a:lnTo>
                  <a:pt x="1142478" y="184256"/>
                </a:lnTo>
                <a:lnTo>
                  <a:pt x="1192022" y="187154"/>
                </a:lnTo>
                <a:lnTo>
                  <a:pt x="1241556" y="189666"/>
                </a:lnTo>
                <a:lnTo>
                  <a:pt x="1291079" y="191794"/>
                </a:lnTo>
                <a:lnTo>
                  <a:pt x="1340591" y="193537"/>
                </a:lnTo>
                <a:lnTo>
                  <a:pt x="1390092" y="194895"/>
                </a:lnTo>
                <a:lnTo>
                  <a:pt x="1439583" y="195868"/>
                </a:lnTo>
                <a:lnTo>
                  <a:pt x="1489063" y="196457"/>
                </a:lnTo>
                <a:lnTo>
                  <a:pt x="1538532" y="196660"/>
                </a:lnTo>
                <a:lnTo>
                  <a:pt x="1587991" y="196479"/>
                </a:lnTo>
                <a:lnTo>
                  <a:pt x="1637439" y="195913"/>
                </a:lnTo>
                <a:lnTo>
                  <a:pt x="1686876" y="194962"/>
                </a:lnTo>
                <a:lnTo>
                  <a:pt x="1736302" y="193627"/>
                </a:lnTo>
                <a:lnTo>
                  <a:pt x="1785718" y="191907"/>
                </a:lnTo>
                <a:lnTo>
                  <a:pt x="1835123" y="189801"/>
                </a:lnTo>
                <a:lnTo>
                  <a:pt x="1884517" y="187311"/>
                </a:lnTo>
                <a:lnTo>
                  <a:pt x="1933900" y="184437"/>
                </a:lnTo>
                <a:lnTo>
                  <a:pt x="1983273" y="181177"/>
                </a:lnTo>
                <a:lnTo>
                  <a:pt x="2032635" y="177533"/>
                </a:lnTo>
                <a:lnTo>
                  <a:pt x="2081986" y="173504"/>
                </a:lnTo>
                <a:lnTo>
                  <a:pt x="2131327" y="169090"/>
                </a:lnTo>
                <a:lnTo>
                  <a:pt x="2180657" y="164291"/>
                </a:lnTo>
                <a:lnTo>
                  <a:pt x="2229976" y="159107"/>
                </a:lnTo>
                <a:lnTo>
                  <a:pt x="2279284" y="153539"/>
                </a:lnTo>
                <a:lnTo>
                  <a:pt x="2328582" y="147586"/>
                </a:lnTo>
                <a:lnTo>
                  <a:pt x="2377869" y="141248"/>
                </a:lnTo>
                <a:lnTo>
                  <a:pt x="2427145" y="134525"/>
                </a:lnTo>
                <a:lnTo>
                  <a:pt x="2476410" y="127417"/>
                </a:lnTo>
                <a:lnTo>
                  <a:pt x="2525665" y="119925"/>
                </a:lnTo>
                <a:lnTo>
                  <a:pt x="2574909" y="112047"/>
                </a:lnTo>
                <a:lnTo>
                  <a:pt x="2624142" y="103785"/>
                </a:lnTo>
                <a:lnTo>
                  <a:pt x="2673365" y="95138"/>
                </a:lnTo>
                <a:lnTo>
                  <a:pt x="2722577" y="86107"/>
                </a:lnTo>
                <a:lnTo>
                  <a:pt x="2771778" y="76690"/>
                </a:lnTo>
                <a:lnTo>
                  <a:pt x="2820968" y="66889"/>
                </a:lnTo>
                <a:lnTo>
                  <a:pt x="2870148" y="56703"/>
                </a:lnTo>
                <a:lnTo>
                  <a:pt x="2919317" y="46132"/>
                </a:lnTo>
                <a:lnTo>
                  <a:pt x="2968475" y="35176"/>
                </a:lnTo>
                <a:lnTo>
                  <a:pt x="3017622" y="23835"/>
                </a:lnTo>
                <a:lnTo>
                  <a:pt x="3066759" y="12110"/>
                </a:lnTo>
                <a:lnTo>
                  <a:pt x="3115885" y="0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 txBox="1"/>
          <p:nvPr/>
        </p:nvSpPr>
        <p:spPr>
          <a:xfrm>
            <a:off x="3282953" y="1296404"/>
            <a:ext cx="5712143" cy="80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b="1" spc="-27" dirty="0">
                <a:solidFill>
                  <a:srgbClr val="0000FF"/>
                </a:solidFill>
                <a:latin typeface="Arial"/>
                <a:cs typeface="Arial"/>
              </a:rPr>
              <a:t>Depth-Robust </a:t>
            </a:r>
            <a:r>
              <a:rPr sz="2475" spc="-72" dirty="0">
                <a:solidFill>
                  <a:srgbClr val="0000FF"/>
                </a:solidFill>
                <a:latin typeface="Tahoma"/>
                <a:cs typeface="Tahoma"/>
              </a:rPr>
              <a:t>Graphs </a:t>
            </a:r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(only</a:t>
            </a:r>
            <a:r>
              <a:rPr sz="2475" spc="3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6" dirty="0">
                <a:solidFill>
                  <a:srgbClr val="0000FF"/>
                </a:solidFill>
                <a:latin typeface="Tahoma"/>
                <a:cs typeface="Tahoma"/>
              </a:rPr>
              <a:t>[MMV’13])</a:t>
            </a:r>
            <a:endParaRPr sz="2475">
              <a:latin typeface="Tahoma"/>
              <a:cs typeface="Tahoma"/>
            </a:endParaRPr>
          </a:p>
          <a:p>
            <a:pPr marL="2812923">
              <a:spcBef>
                <a:spcPts val="675"/>
              </a:spcBef>
            </a:pPr>
            <a:r>
              <a:rPr sz="2160" spc="32" dirty="0">
                <a:solidFill>
                  <a:srgbClr val="00008A"/>
                </a:solidFill>
                <a:latin typeface="Tahoma"/>
                <a:cs typeface="Tahoma"/>
              </a:rPr>
              <a:t>DAG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i="1" spc="9" dirty="0">
                <a:solidFill>
                  <a:srgbClr val="00008A"/>
                </a:solidFill>
                <a:latin typeface="Arial"/>
                <a:cs typeface="Arial"/>
              </a:rPr>
              <a:t>G</a:t>
            </a:r>
            <a:r>
              <a:rPr sz="2160" i="1" spc="-14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99" dirty="0">
                <a:solidFill>
                  <a:srgbClr val="00008A"/>
                </a:solidFill>
                <a:latin typeface="Tahoma"/>
                <a:cs typeface="Tahoma"/>
              </a:rPr>
              <a:t>=</a:t>
            </a:r>
            <a:r>
              <a:rPr sz="2160" spc="-86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23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23" dirty="0">
                <a:solidFill>
                  <a:srgbClr val="00008A"/>
                </a:solidFill>
                <a:latin typeface="Arial"/>
                <a:cs typeface="Arial"/>
              </a:rPr>
              <a:t>V,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135" dirty="0">
                <a:solidFill>
                  <a:srgbClr val="00008A"/>
                </a:solidFill>
                <a:latin typeface="Arial"/>
                <a:cs typeface="Arial"/>
              </a:rPr>
              <a:t>E</a:t>
            </a:r>
            <a:r>
              <a:rPr sz="2160" spc="135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is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68" dirty="0">
                <a:solidFill>
                  <a:srgbClr val="00008A"/>
                </a:solidFill>
                <a:latin typeface="Arial"/>
                <a:cs typeface="Arial"/>
              </a:rPr>
              <a:t>e,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-41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160" spc="-41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01494" y="2074407"/>
            <a:ext cx="3817049" cy="751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730949" algn="l"/>
                <a:tab pos="1462469" algn="l"/>
                <a:tab pos="2193989" algn="l"/>
                <a:tab pos="2925509" algn="l"/>
                <a:tab pos="3657029" algn="l"/>
              </a:tabLst>
            </a:pP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1	2	3	4	5	6</a:t>
            </a:r>
            <a:endParaRPr sz="2475">
              <a:latin typeface="Tahoma"/>
              <a:cs typeface="Tahoma"/>
            </a:endParaRPr>
          </a:p>
          <a:p>
            <a:pPr marL="162878">
              <a:spcBef>
                <a:spcPts val="297"/>
              </a:spcBef>
            </a:pPr>
            <a:r>
              <a:rPr sz="2160" spc="-63" dirty="0">
                <a:solidFill>
                  <a:srgbClr val="FF0000"/>
                </a:solidFill>
                <a:latin typeface="Tahoma"/>
                <a:cs typeface="Tahoma"/>
              </a:rPr>
              <a:t>is </a:t>
            </a:r>
            <a:r>
              <a:rPr sz="2160" spc="-36" dirty="0">
                <a:solidFill>
                  <a:srgbClr val="FF0000"/>
                </a:solidFill>
                <a:latin typeface="Tahoma"/>
                <a:cs typeface="Tahoma"/>
              </a:rPr>
              <a:t>(2</a:t>
            </a:r>
            <a:r>
              <a:rPr sz="2160" i="1" spc="-36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2160" spc="-50" dirty="0">
                <a:solidFill>
                  <a:srgbClr val="FF0000"/>
                </a:solidFill>
                <a:latin typeface="Tahoma"/>
                <a:cs typeface="Tahoma"/>
              </a:rPr>
              <a:t>3)</a:t>
            </a:r>
            <a:r>
              <a:rPr sz="2160" spc="-1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160" spc="-72" dirty="0">
                <a:solidFill>
                  <a:srgbClr val="FF0000"/>
                </a:solidFill>
                <a:latin typeface="Tahoma"/>
                <a:cs typeface="Tahoma"/>
              </a:rPr>
              <a:t>depth-robust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82650" y="2097508"/>
            <a:ext cx="362903" cy="364046"/>
          </a:xfrm>
          <a:custGeom>
            <a:avLst/>
            <a:gdLst/>
            <a:ahLst/>
            <a:cxnLst/>
            <a:rect l="l" t="t" r="r" b="b"/>
            <a:pathLst>
              <a:path w="403225" h="404494">
                <a:moveTo>
                  <a:pt x="0" y="404482"/>
                </a:moveTo>
                <a:lnTo>
                  <a:pt x="403161" y="0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2521988" y="210164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406400" y="0"/>
                </a:moveTo>
                <a:lnTo>
                  <a:pt x="0" y="406400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1844032" y="215520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4572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4770109" y="215520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501629" y="215520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278380" y="553338"/>
            <a:ext cx="9464040" cy="743555"/>
          </a:xfrm>
          <a:prstGeom prst="rect">
            <a:avLst/>
          </a:prstGeom>
        </p:spPr>
        <p:txBody>
          <a:bodyPr vert="horz" wrap="square" lIns="0" tIns="65804" rIns="0" bIns="0" rtlCol="0" anchor="ctr">
            <a:spAutoFit/>
          </a:bodyPr>
          <a:lstStyle/>
          <a:p>
            <a:pPr marL="1403604">
              <a:lnSpc>
                <a:spcPct val="100000"/>
              </a:lnSpc>
            </a:pPr>
            <a:r>
              <a:rPr spc="-126" dirty="0">
                <a:solidFill>
                  <a:srgbClr val="00008A"/>
                </a:solidFill>
              </a:rPr>
              <a:t>Three </a:t>
            </a:r>
            <a:r>
              <a:rPr spc="-63" dirty="0">
                <a:solidFill>
                  <a:srgbClr val="00008A"/>
                </a:solidFill>
              </a:rPr>
              <a:t>Basic</a:t>
            </a:r>
            <a:r>
              <a:rPr spc="149" dirty="0">
                <a:solidFill>
                  <a:srgbClr val="00008A"/>
                </a:solidFill>
              </a:rPr>
              <a:t> </a:t>
            </a:r>
            <a:r>
              <a:rPr spc="-135" dirty="0">
                <a:solidFill>
                  <a:srgbClr val="00008A"/>
                </a:solidFill>
              </a:rPr>
              <a:t>Concepts</a:t>
            </a:r>
          </a:p>
        </p:txBody>
      </p:sp>
      <p:sp>
        <p:nvSpPr>
          <p:cNvPr id="41" name="object 41"/>
          <p:cNvSpPr/>
          <p:nvPr/>
        </p:nvSpPr>
        <p:spPr>
          <a:xfrm>
            <a:off x="1706880" y="1188720"/>
            <a:ext cx="8778240" cy="1645920"/>
          </a:xfrm>
          <a:custGeom>
            <a:avLst/>
            <a:gdLst/>
            <a:ahLst/>
            <a:cxnLst/>
            <a:rect l="l" t="t" r="r" b="b"/>
            <a:pathLst>
              <a:path w="9753600" h="1828800">
                <a:moveTo>
                  <a:pt x="0" y="0"/>
                </a:moveTo>
                <a:lnTo>
                  <a:pt x="0" y="1828800"/>
                </a:lnTo>
                <a:lnTo>
                  <a:pt x="9753600" y="1828800"/>
                </a:lnTo>
                <a:lnTo>
                  <a:pt x="975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4222317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2087407"/>
            <a:ext cx="4073081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88"/>
              </a:lnSpc>
            </a:pPr>
            <a:r>
              <a:rPr sz="2160" b="1" spc="-68" dirty="0">
                <a:solidFill>
                  <a:srgbClr val="00008A"/>
                </a:solidFill>
                <a:latin typeface="Arial"/>
                <a:cs typeface="Arial"/>
              </a:rPr>
              <a:t>depth-robust </a:t>
            </a:r>
            <a:r>
              <a:rPr sz="2160" spc="-9" dirty="0">
                <a:solidFill>
                  <a:srgbClr val="00008A"/>
                </a:solidFill>
                <a:latin typeface="Tahoma"/>
                <a:cs typeface="Tahoma"/>
              </a:rPr>
              <a:t>if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after </a:t>
            </a:r>
            <a:r>
              <a:rPr sz="2160" spc="-90" dirty="0">
                <a:solidFill>
                  <a:srgbClr val="00008A"/>
                </a:solidFill>
                <a:latin typeface="Tahoma"/>
                <a:cs typeface="Tahoma"/>
              </a:rPr>
              <a:t>removing</a:t>
            </a:r>
            <a:r>
              <a:rPr sz="2160" spc="36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95" dirty="0">
                <a:solidFill>
                  <a:srgbClr val="00008A"/>
                </a:solidFill>
                <a:latin typeface="Tahoma"/>
                <a:cs typeface="Tahoma"/>
              </a:rPr>
              <a:t>any</a:t>
            </a:r>
            <a:endParaRPr sz="2160">
              <a:latin typeface="Tahoma"/>
              <a:cs typeface="Tahoma"/>
            </a:endParaRPr>
          </a:p>
          <a:p>
            <a:pPr>
              <a:lnSpc>
                <a:spcPts val="2588"/>
              </a:lnSpc>
            </a:pPr>
            <a:r>
              <a:rPr sz="2160" i="1" spc="-203" dirty="0">
                <a:solidFill>
                  <a:srgbClr val="00008A"/>
                </a:solidFill>
                <a:latin typeface="Arial"/>
                <a:cs typeface="Arial"/>
              </a:rPr>
              <a:t>e  </a:t>
            </a:r>
            <a:r>
              <a:rPr sz="2160" spc="-108" dirty="0">
                <a:solidFill>
                  <a:srgbClr val="00008A"/>
                </a:solidFill>
                <a:latin typeface="Tahoma"/>
                <a:cs typeface="Tahoma"/>
              </a:rPr>
              <a:t>nodes </a:t>
            </a:r>
            <a:r>
              <a:rPr sz="2160" spc="-103" dirty="0">
                <a:solidFill>
                  <a:srgbClr val="00008A"/>
                </a:solidFill>
                <a:latin typeface="Tahoma"/>
                <a:cs typeface="Tahoma"/>
              </a:rPr>
              <a:t>a </a:t>
            </a:r>
            <a:r>
              <a:rPr sz="2160" spc="-59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of </a:t>
            </a:r>
            <a:r>
              <a:rPr sz="2160" spc="-72" dirty="0">
                <a:solidFill>
                  <a:srgbClr val="00008A"/>
                </a:solidFill>
                <a:latin typeface="Tahoma"/>
                <a:cs typeface="Tahoma"/>
              </a:rPr>
              <a:t>length </a:t>
            </a:r>
            <a:r>
              <a:rPr sz="2160" i="1" spc="-86" dirty="0">
                <a:solidFill>
                  <a:srgbClr val="00008A"/>
                </a:solidFill>
                <a:latin typeface="Arial"/>
                <a:cs typeface="Arial"/>
              </a:rPr>
              <a:t>d </a:t>
            </a:r>
            <a:r>
              <a:rPr sz="2160" i="1" spc="9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-77" dirty="0">
                <a:solidFill>
                  <a:srgbClr val="00008A"/>
                </a:solidFill>
                <a:latin typeface="Tahoma"/>
                <a:cs typeface="Tahoma"/>
              </a:rPr>
              <a:t>exists.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188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211050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43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71" y="0"/>
                </a:moveTo>
                <a:lnTo>
                  <a:pt x="0" y="126873"/>
                </a:lnTo>
                <a:lnTo>
                  <a:pt x="190585" y="63690"/>
                </a:lnTo>
                <a:lnTo>
                  <a:pt x="171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5" y="63690"/>
                </a:moveTo>
                <a:lnTo>
                  <a:pt x="171" y="0"/>
                </a:lnTo>
                <a:lnTo>
                  <a:pt x="0" y="126873"/>
                </a:lnTo>
                <a:lnTo>
                  <a:pt x="190585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258340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284202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31492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7354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404644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30506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477796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036587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50948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2740636" y="1906072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5" h="296544">
                <a:moveTo>
                  <a:pt x="0" y="281844"/>
                </a:moveTo>
                <a:lnTo>
                  <a:pt x="50281" y="250165"/>
                </a:lnTo>
                <a:lnTo>
                  <a:pt x="100170" y="220373"/>
                </a:lnTo>
                <a:lnTo>
                  <a:pt x="149664" y="192468"/>
                </a:lnTo>
                <a:lnTo>
                  <a:pt x="198764" y="166451"/>
                </a:lnTo>
                <a:lnTo>
                  <a:pt x="247471" y="142322"/>
                </a:lnTo>
                <a:lnTo>
                  <a:pt x="295784" y="120080"/>
                </a:lnTo>
                <a:lnTo>
                  <a:pt x="343702" y="99726"/>
                </a:lnTo>
                <a:lnTo>
                  <a:pt x="391227" y="81260"/>
                </a:lnTo>
                <a:lnTo>
                  <a:pt x="438359" y="64681"/>
                </a:lnTo>
                <a:lnTo>
                  <a:pt x="485096" y="49989"/>
                </a:lnTo>
                <a:lnTo>
                  <a:pt x="531439" y="37185"/>
                </a:lnTo>
                <a:lnTo>
                  <a:pt x="577389" y="26269"/>
                </a:lnTo>
                <a:lnTo>
                  <a:pt x="622945" y="17240"/>
                </a:lnTo>
                <a:lnTo>
                  <a:pt x="668107" y="10098"/>
                </a:lnTo>
                <a:lnTo>
                  <a:pt x="712875" y="4845"/>
                </a:lnTo>
                <a:lnTo>
                  <a:pt x="757249" y="1478"/>
                </a:lnTo>
                <a:lnTo>
                  <a:pt x="801230" y="0"/>
                </a:lnTo>
                <a:lnTo>
                  <a:pt x="844816" y="408"/>
                </a:lnTo>
                <a:lnTo>
                  <a:pt x="888009" y="2705"/>
                </a:lnTo>
                <a:lnTo>
                  <a:pt x="930808" y="6888"/>
                </a:lnTo>
                <a:lnTo>
                  <a:pt x="973213" y="12960"/>
                </a:lnTo>
                <a:lnTo>
                  <a:pt x="1015224" y="20918"/>
                </a:lnTo>
                <a:lnTo>
                  <a:pt x="1056842" y="30765"/>
                </a:lnTo>
                <a:lnTo>
                  <a:pt x="1098065" y="42499"/>
                </a:lnTo>
                <a:lnTo>
                  <a:pt x="1138895" y="56120"/>
                </a:lnTo>
                <a:lnTo>
                  <a:pt x="1179331" y="71629"/>
                </a:lnTo>
                <a:lnTo>
                  <a:pt x="1219373" y="89025"/>
                </a:lnTo>
                <a:lnTo>
                  <a:pt x="1259021" y="108309"/>
                </a:lnTo>
                <a:lnTo>
                  <a:pt x="1298276" y="129480"/>
                </a:lnTo>
                <a:lnTo>
                  <a:pt x="1337136" y="152539"/>
                </a:lnTo>
                <a:lnTo>
                  <a:pt x="1375603" y="177485"/>
                </a:lnTo>
                <a:lnTo>
                  <a:pt x="1413676" y="204319"/>
                </a:lnTo>
                <a:lnTo>
                  <a:pt x="1451355" y="233040"/>
                </a:lnTo>
                <a:lnTo>
                  <a:pt x="1488641" y="263649"/>
                </a:lnTo>
                <a:lnTo>
                  <a:pt x="1525532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4208084" y="1997170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5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3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2032517" y="2394425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1" y="34527"/>
                </a:lnTo>
                <a:lnTo>
                  <a:pt x="149340" y="45505"/>
                </a:lnTo>
                <a:lnTo>
                  <a:pt x="199099" y="56098"/>
                </a:lnTo>
                <a:lnTo>
                  <a:pt x="248847" y="66306"/>
                </a:lnTo>
                <a:lnTo>
                  <a:pt x="298584" y="76130"/>
                </a:lnTo>
                <a:lnTo>
                  <a:pt x="348310" y="85568"/>
                </a:lnTo>
                <a:lnTo>
                  <a:pt x="398026" y="94622"/>
                </a:lnTo>
                <a:lnTo>
                  <a:pt x="447731" y="103291"/>
                </a:lnTo>
                <a:lnTo>
                  <a:pt x="497426" y="111576"/>
                </a:lnTo>
                <a:lnTo>
                  <a:pt x="547110" y="119475"/>
                </a:lnTo>
                <a:lnTo>
                  <a:pt x="596783" y="126990"/>
                </a:lnTo>
                <a:lnTo>
                  <a:pt x="646445" y="134120"/>
                </a:lnTo>
                <a:lnTo>
                  <a:pt x="696096" y="140865"/>
                </a:lnTo>
                <a:lnTo>
                  <a:pt x="745737" y="147226"/>
                </a:lnTo>
                <a:lnTo>
                  <a:pt x="795367" y="153201"/>
                </a:lnTo>
                <a:lnTo>
                  <a:pt x="844987" y="158792"/>
                </a:lnTo>
                <a:lnTo>
                  <a:pt x="894595" y="163998"/>
                </a:lnTo>
                <a:lnTo>
                  <a:pt x="944193" y="168819"/>
                </a:lnTo>
                <a:lnTo>
                  <a:pt x="993780" y="173256"/>
                </a:lnTo>
                <a:lnTo>
                  <a:pt x="1043357" y="177307"/>
                </a:lnTo>
                <a:lnTo>
                  <a:pt x="1092923" y="180974"/>
                </a:lnTo>
                <a:lnTo>
                  <a:pt x="1142478" y="184256"/>
                </a:lnTo>
                <a:lnTo>
                  <a:pt x="1192022" y="187154"/>
                </a:lnTo>
                <a:lnTo>
                  <a:pt x="1241556" y="189666"/>
                </a:lnTo>
                <a:lnTo>
                  <a:pt x="1291079" y="191794"/>
                </a:lnTo>
                <a:lnTo>
                  <a:pt x="1340591" y="193537"/>
                </a:lnTo>
                <a:lnTo>
                  <a:pt x="1390092" y="194895"/>
                </a:lnTo>
                <a:lnTo>
                  <a:pt x="1439583" y="195868"/>
                </a:lnTo>
                <a:lnTo>
                  <a:pt x="1489063" y="196457"/>
                </a:lnTo>
                <a:lnTo>
                  <a:pt x="1538532" y="196660"/>
                </a:lnTo>
                <a:lnTo>
                  <a:pt x="1587991" y="196479"/>
                </a:lnTo>
                <a:lnTo>
                  <a:pt x="1637439" y="195913"/>
                </a:lnTo>
                <a:lnTo>
                  <a:pt x="1686876" y="194962"/>
                </a:lnTo>
                <a:lnTo>
                  <a:pt x="1736302" y="193627"/>
                </a:lnTo>
                <a:lnTo>
                  <a:pt x="1785718" y="191907"/>
                </a:lnTo>
                <a:lnTo>
                  <a:pt x="1835123" y="189801"/>
                </a:lnTo>
                <a:lnTo>
                  <a:pt x="1884517" y="187311"/>
                </a:lnTo>
                <a:lnTo>
                  <a:pt x="1933900" y="184437"/>
                </a:lnTo>
                <a:lnTo>
                  <a:pt x="1983273" y="181177"/>
                </a:lnTo>
                <a:lnTo>
                  <a:pt x="2032635" y="177533"/>
                </a:lnTo>
                <a:lnTo>
                  <a:pt x="2081986" y="173504"/>
                </a:lnTo>
                <a:lnTo>
                  <a:pt x="2131327" y="169090"/>
                </a:lnTo>
                <a:lnTo>
                  <a:pt x="2180657" y="164291"/>
                </a:lnTo>
                <a:lnTo>
                  <a:pt x="2229976" y="159107"/>
                </a:lnTo>
                <a:lnTo>
                  <a:pt x="2279284" y="153539"/>
                </a:lnTo>
                <a:lnTo>
                  <a:pt x="2328582" y="147586"/>
                </a:lnTo>
                <a:lnTo>
                  <a:pt x="2377869" y="141248"/>
                </a:lnTo>
                <a:lnTo>
                  <a:pt x="2427145" y="134525"/>
                </a:lnTo>
                <a:lnTo>
                  <a:pt x="2476410" y="127417"/>
                </a:lnTo>
                <a:lnTo>
                  <a:pt x="2525665" y="119925"/>
                </a:lnTo>
                <a:lnTo>
                  <a:pt x="2574909" y="112047"/>
                </a:lnTo>
                <a:lnTo>
                  <a:pt x="2624142" y="103785"/>
                </a:lnTo>
                <a:lnTo>
                  <a:pt x="2673365" y="95138"/>
                </a:lnTo>
                <a:lnTo>
                  <a:pt x="2722577" y="86107"/>
                </a:lnTo>
                <a:lnTo>
                  <a:pt x="2771778" y="76690"/>
                </a:lnTo>
                <a:lnTo>
                  <a:pt x="2820968" y="66889"/>
                </a:lnTo>
                <a:lnTo>
                  <a:pt x="2870148" y="56703"/>
                </a:lnTo>
                <a:lnTo>
                  <a:pt x="2919317" y="46132"/>
                </a:lnTo>
                <a:lnTo>
                  <a:pt x="2968475" y="35176"/>
                </a:lnTo>
                <a:lnTo>
                  <a:pt x="3017622" y="23835"/>
                </a:lnTo>
                <a:lnTo>
                  <a:pt x="3066759" y="12110"/>
                </a:lnTo>
                <a:lnTo>
                  <a:pt x="3115885" y="0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 txBox="1"/>
          <p:nvPr/>
        </p:nvSpPr>
        <p:spPr>
          <a:xfrm>
            <a:off x="1901494" y="2074408"/>
            <a:ext cx="381704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730949" algn="l"/>
                <a:tab pos="1462469" algn="l"/>
                <a:tab pos="2193989" algn="l"/>
                <a:tab pos="2925509" algn="l"/>
                <a:tab pos="3657029" algn="l"/>
              </a:tabLst>
            </a:pP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1	2	3	4	5	6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2953" y="1296404"/>
            <a:ext cx="5712143" cy="80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b="1" spc="-27" dirty="0">
                <a:solidFill>
                  <a:srgbClr val="0000FF"/>
                </a:solidFill>
                <a:latin typeface="Arial"/>
                <a:cs typeface="Arial"/>
              </a:rPr>
              <a:t>Depth-Robust </a:t>
            </a:r>
            <a:r>
              <a:rPr sz="2475" spc="-72" dirty="0">
                <a:solidFill>
                  <a:srgbClr val="0000FF"/>
                </a:solidFill>
                <a:latin typeface="Tahoma"/>
                <a:cs typeface="Tahoma"/>
              </a:rPr>
              <a:t>Graphs </a:t>
            </a:r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(only</a:t>
            </a:r>
            <a:r>
              <a:rPr sz="2475" spc="3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6" dirty="0">
                <a:solidFill>
                  <a:srgbClr val="0000FF"/>
                </a:solidFill>
                <a:latin typeface="Tahoma"/>
                <a:cs typeface="Tahoma"/>
              </a:rPr>
              <a:t>[MMV’13])</a:t>
            </a:r>
            <a:endParaRPr sz="2475">
              <a:latin typeface="Tahoma"/>
              <a:cs typeface="Tahoma"/>
            </a:endParaRPr>
          </a:p>
          <a:p>
            <a:pPr marL="2812923">
              <a:spcBef>
                <a:spcPts val="675"/>
              </a:spcBef>
            </a:pPr>
            <a:r>
              <a:rPr sz="2160" spc="32" dirty="0">
                <a:solidFill>
                  <a:srgbClr val="00008A"/>
                </a:solidFill>
                <a:latin typeface="Tahoma"/>
                <a:cs typeface="Tahoma"/>
              </a:rPr>
              <a:t>DAG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i="1" spc="9" dirty="0">
                <a:solidFill>
                  <a:srgbClr val="00008A"/>
                </a:solidFill>
                <a:latin typeface="Arial"/>
                <a:cs typeface="Arial"/>
              </a:rPr>
              <a:t>G</a:t>
            </a:r>
            <a:r>
              <a:rPr sz="2160" i="1" spc="-14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99" dirty="0">
                <a:solidFill>
                  <a:srgbClr val="00008A"/>
                </a:solidFill>
                <a:latin typeface="Tahoma"/>
                <a:cs typeface="Tahoma"/>
              </a:rPr>
              <a:t>=</a:t>
            </a:r>
            <a:r>
              <a:rPr sz="2160" spc="-86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23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23" dirty="0">
                <a:solidFill>
                  <a:srgbClr val="00008A"/>
                </a:solidFill>
                <a:latin typeface="Arial"/>
                <a:cs typeface="Arial"/>
              </a:rPr>
              <a:t>V,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135" dirty="0">
                <a:solidFill>
                  <a:srgbClr val="00008A"/>
                </a:solidFill>
                <a:latin typeface="Arial"/>
                <a:cs typeface="Arial"/>
              </a:rPr>
              <a:t>E</a:t>
            </a:r>
            <a:r>
              <a:rPr sz="2160" spc="135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is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68" dirty="0">
                <a:solidFill>
                  <a:srgbClr val="00008A"/>
                </a:solidFill>
                <a:latin typeface="Arial"/>
                <a:cs typeface="Arial"/>
              </a:rPr>
              <a:t>e,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-41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160" spc="-41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06880" y="3017520"/>
            <a:ext cx="8778240" cy="945131"/>
          </a:xfrm>
          <a:prstGeom prst="rect">
            <a:avLst/>
          </a:prstGeom>
          <a:ln w="15240">
            <a:solidFill>
              <a:srgbClr val="00008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275267">
              <a:lnSpc>
                <a:spcPts val="2903"/>
              </a:lnSpc>
            </a:pPr>
            <a:r>
              <a:rPr sz="2475" spc="-59" dirty="0">
                <a:solidFill>
                  <a:srgbClr val="0000FF"/>
                </a:solidFill>
                <a:latin typeface="Tahoma"/>
                <a:cs typeface="Tahoma"/>
              </a:rPr>
              <a:t>Graph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b="1" spc="-72" dirty="0">
                <a:solidFill>
                  <a:srgbClr val="0000FF"/>
                </a:solidFill>
                <a:latin typeface="Arial"/>
                <a:cs typeface="Arial"/>
              </a:rPr>
              <a:t>Labelling</a:t>
            </a:r>
            <a:endParaRPr sz="2475">
              <a:latin typeface="Arial"/>
              <a:cs typeface="Arial"/>
            </a:endParaRPr>
          </a:p>
          <a:p>
            <a:pPr marL="176022">
              <a:spcBef>
                <a:spcPts val="1490"/>
              </a:spcBef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label </a:t>
            </a:r>
            <a:r>
              <a:rPr sz="2475" i="1" spc="-54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i="1" spc="-80" baseline="-11396" dirty="0">
                <a:solidFill>
                  <a:srgbClr val="00008A"/>
                </a:solidFill>
                <a:latin typeface="Verdana"/>
                <a:cs typeface="Verdana"/>
              </a:rPr>
              <a:t>i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50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50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i="1" spc="74" baseline="-14245" dirty="0">
                <a:solidFill>
                  <a:srgbClr val="00008A"/>
                </a:solidFill>
                <a:latin typeface="Verdana"/>
                <a:cs typeface="Verdana"/>
              </a:rPr>
              <a:t>parents</a:t>
            </a:r>
            <a:r>
              <a:rPr sz="2633" spc="74" baseline="-14245" dirty="0">
                <a:solidFill>
                  <a:srgbClr val="00008A"/>
                </a:solidFill>
                <a:latin typeface="Verdana"/>
                <a:cs typeface="Verdana"/>
              </a:rPr>
              <a:t>(</a:t>
            </a:r>
            <a:r>
              <a:rPr sz="2633" i="1" spc="74" baseline="-1424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2633" spc="74" baseline="-14245" dirty="0">
                <a:solidFill>
                  <a:srgbClr val="00008A"/>
                </a:solidFill>
                <a:latin typeface="Verdana"/>
                <a:cs typeface="Verdana"/>
              </a:rPr>
              <a:t>)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),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e.g.  </a:t>
            </a:r>
            <a:r>
              <a:rPr sz="2475" i="1" spc="-22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-338" baseline="-11396" dirty="0">
                <a:solidFill>
                  <a:srgbClr val="00008A"/>
                </a:solidFill>
                <a:latin typeface="Verdana"/>
                <a:cs typeface="Verdana"/>
              </a:rPr>
              <a:t>4 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27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27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27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40" baseline="-11396" dirty="0">
                <a:solidFill>
                  <a:srgbClr val="00008A"/>
                </a:solidFill>
                <a:latin typeface="Verdana"/>
                <a:cs typeface="Verdana"/>
              </a:rPr>
              <a:t>3</a:t>
            </a:r>
            <a:r>
              <a:rPr sz="2475" i="1" spc="27" dirty="0">
                <a:solidFill>
                  <a:srgbClr val="00008A"/>
                </a:solidFill>
                <a:latin typeface="Arial"/>
                <a:cs typeface="Arial"/>
              </a:rPr>
              <a:t>,</a:t>
            </a:r>
            <a:r>
              <a:rPr sz="2475" i="1" spc="-54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i="1" spc="-99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-149" baseline="-11396" dirty="0">
                <a:solidFill>
                  <a:srgbClr val="00008A"/>
                </a:solidFill>
                <a:latin typeface="Verdana"/>
                <a:cs typeface="Verdana"/>
              </a:rPr>
              <a:t>4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278380" y="553338"/>
            <a:ext cx="9464040" cy="743555"/>
          </a:xfrm>
          <a:prstGeom prst="rect">
            <a:avLst/>
          </a:prstGeom>
        </p:spPr>
        <p:txBody>
          <a:bodyPr vert="horz" wrap="square" lIns="0" tIns="65804" rIns="0" bIns="0" rtlCol="0" anchor="ctr">
            <a:spAutoFit/>
          </a:bodyPr>
          <a:lstStyle/>
          <a:p>
            <a:pPr marL="1403604">
              <a:lnSpc>
                <a:spcPct val="100000"/>
              </a:lnSpc>
            </a:pPr>
            <a:r>
              <a:rPr spc="-126" dirty="0">
                <a:solidFill>
                  <a:srgbClr val="00008A"/>
                </a:solidFill>
              </a:rPr>
              <a:t>Three </a:t>
            </a:r>
            <a:r>
              <a:rPr spc="-63" dirty="0">
                <a:solidFill>
                  <a:srgbClr val="00008A"/>
                </a:solidFill>
              </a:rPr>
              <a:t>Basic</a:t>
            </a:r>
            <a:r>
              <a:rPr spc="149" dirty="0">
                <a:solidFill>
                  <a:srgbClr val="00008A"/>
                </a:solidFill>
              </a:rPr>
              <a:t> </a:t>
            </a:r>
            <a:r>
              <a:rPr spc="-135" dirty="0">
                <a:solidFill>
                  <a:srgbClr val="00008A"/>
                </a:solidFill>
              </a:rPr>
              <a:t>Concepts</a:t>
            </a:r>
          </a:p>
        </p:txBody>
      </p:sp>
      <p:sp>
        <p:nvSpPr>
          <p:cNvPr id="37" name="object 37"/>
          <p:cNvSpPr/>
          <p:nvPr/>
        </p:nvSpPr>
        <p:spPr>
          <a:xfrm>
            <a:off x="1706880" y="1188720"/>
            <a:ext cx="8778240" cy="1645920"/>
          </a:xfrm>
          <a:custGeom>
            <a:avLst/>
            <a:gdLst/>
            <a:ahLst/>
            <a:cxnLst/>
            <a:rect l="l" t="t" r="r" b="b"/>
            <a:pathLst>
              <a:path w="9753600" h="1828800">
                <a:moveTo>
                  <a:pt x="0" y="0"/>
                </a:moveTo>
                <a:lnTo>
                  <a:pt x="0" y="1828800"/>
                </a:lnTo>
                <a:lnTo>
                  <a:pt x="9753600" y="1828800"/>
                </a:lnTo>
                <a:lnTo>
                  <a:pt x="975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13522383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80" y="5212080"/>
            <a:ext cx="0" cy="73152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3352800" y="5486400"/>
            <a:ext cx="0" cy="27432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3810000" y="5212080"/>
            <a:ext cx="0" cy="88011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345"/>
                </a:lnTo>
              </a:path>
            </a:pathLst>
          </a:custGeom>
          <a:ln w="7620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3810000" y="5574011"/>
            <a:ext cx="0" cy="552641"/>
          </a:xfrm>
          <a:custGeom>
            <a:avLst/>
            <a:gdLst/>
            <a:ahLst/>
            <a:cxnLst/>
            <a:rect l="l" t="t" r="r" b="b"/>
            <a:pathLst>
              <a:path h="614045">
                <a:moveTo>
                  <a:pt x="0" y="0"/>
                </a:moveTo>
                <a:lnTo>
                  <a:pt x="0" y="613854"/>
                </a:lnTo>
              </a:path>
            </a:pathLst>
          </a:custGeom>
          <a:ln w="7620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3352800" y="5298971"/>
            <a:ext cx="457200" cy="187451"/>
          </a:xfrm>
          <a:custGeom>
            <a:avLst/>
            <a:gdLst/>
            <a:ahLst/>
            <a:cxnLst/>
            <a:rect l="l" t="t" r="r" b="b"/>
            <a:pathLst>
              <a:path w="508000" h="208279">
                <a:moveTo>
                  <a:pt x="0" y="208254"/>
                </a:moveTo>
                <a:lnTo>
                  <a:pt x="5080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3352800" y="5570684"/>
            <a:ext cx="457200" cy="190309"/>
          </a:xfrm>
          <a:custGeom>
            <a:avLst/>
            <a:gdLst/>
            <a:ahLst/>
            <a:cxnLst/>
            <a:rect l="l" t="t" r="r" b="b"/>
            <a:pathLst>
              <a:path w="508000" h="211454">
                <a:moveTo>
                  <a:pt x="0" y="211150"/>
                </a:moveTo>
                <a:lnTo>
                  <a:pt x="508000" y="0"/>
                </a:lnTo>
              </a:path>
            </a:pathLst>
          </a:custGeom>
          <a:ln w="1523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541520" y="5486400"/>
            <a:ext cx="0" cy="27432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3810000" y="5299691"/>
            <a:ext cx="0" cy="27432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3089910" y="552074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089910" y="552074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4278630" y="552074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4278630" y="552074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 txBox="1"/>
          <p:nvPr/>
        </p:nvSpPr>
        <p:spPr>
          <a:xfrm>
            <a:off x="2621280" y="5812155"/>
            <a:ext cx="796671" cy="11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639509" algn="l"/>
              </a:tabLst>
            </a:pPr>
            <a:r>
              <a:rPr sz="2475" i="1" spc="194" dirty="0">
                <a:latin typeface="Arial"/>
                <a:cs typeface="Arial"/>
              </a:rPr>
              <a:t>x	</a:t>
            </a:r>
            <a:r>
              <a:rPr sz="2475" i="1" spc="-9" dirty="0">
                <a:latin typeface="Arial"/>
                <a:cs typeface="Arial"/>
              </a:rPr>
              <a:t>y</a:t>
            </a:r>
            <a:endParaRPr sz="247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4160" y="5228516"/>
            <a:ext cx="269177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u="heavy" spc="418" dirty="0">
                <a:latin typeface="Cambria"/>
                <a:cs typeface="Cambria"/>
              </a:rPr>
              <a:t>H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2880" y="5228516"/>
            <a:ext cx="269177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u="heavy" spc="418" dirty="0">
                <a:latin typeface="Cambria"/>
                <a:cs typeface="Cambria"/>
              </a:rPr>
              <a:t>H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9211" y="5879340"/>
            <a:ext cx="256032" cy="380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713" i="1" spc="290" baseline="-20202" dirty="0">
                <a:latin typeface="Arial"/>
                <a:cs typeface="Arial"/>
              </a:rPr>
              <a:t>x</a:t>
            </a:r>
            <a:r>
              <a:rPr sz="1755" spc="68" dirty="0"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0080" y="5696205"/>
            <a:ext cx="241745" cy="380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713" i="1" spc="122" baseline="-20202" dirty="0">
                <a:latin typeface="Arial"/>
                <a:cs typeface="Arial"/>
              </a:rPr>
              <a:t>y</a:t>
            </a:r>
            <a:r>
              <a:rPr sz="1755" spc="68" dirty="0"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5840" y="5137465"/>
            <a:ext cx="4922330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queries </a:t>
            </a:r>
            <a:r>
              <a:rPr sz="2475" i="1" spc="-9" dirty="0">
                <a:solidFill>
                  <a:srgbClr val="00008A"/>
                </a:solidFill>
                <a:latin typeface="Arial"/>
                <a:cs typeface="Arial"/>
              </a:rPr>
              <a:t>y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140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140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40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r>
              <a:rPr sz="2475" spc="140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475" i="1" spc="140" dirty="0">
                <a:solidFill>
                  <a:srgbClr val="00008A"/>
                </a:solidFill>
                <a:latin typeface="Arial"/>
                <a:cs typeface="Arial"/>
              </a:rPr>
              <a:t>, </a:t>
            </a:r>
            <a:r>
              <a:rPr sz="2475" i="1" spc="77" dirty="0">
                <a:solidFill>
                  <a:srgbClr val="00008A"/>
                </a:solidFill>
                <a:latin typeface="Arial"/>
                <a:cs typeface="Arial"/>
              </a:rPr>
              <a:t>y</a:t>
            </a:r>
            <a:r>
              <a:rPr sz="2633" spc="114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176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176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6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r>
              <a:rPr sz="2633" spc="263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2475" spc="176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475" spc="-38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</a:t>
            </a:r>
            <a:endParaRPr sz="2475">
              <a:latin typeface="Tahoma"/>
              <a:cs typeface="Tahoma"/>
            </a:endParaRPr>
          </a:p>
          <a:p>
            <a:pPr>
              <a:spcBef>
                <a:spcPts val="41"/>
              </a:spcBef>
              <a:tabLst>
                <a:tab pos="970407" algn="l"/>
                <a:tab pos="2607183" algn="l"/>
              </a:tabLst>
            </a:pPr>
            <a:r>
              <a:rPr sz="2475" i="1" spc="-9" dirty="0">
                <a:solidFill>
                  <a:srgbClr val="00008A"/>
                </a:solidFill>
                <a:latin typeface="Arial"/>
                <a:cs typeface="Arial"/>
              </a:rPr>
              <a:t>y</a:t>
            </a:r>
            <a:r>
              <a:rPr sz="2475" i="1" spc="99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99" dirty="0">
                <a:solidFill>
                  <a:srgbClr val="00008A"/>
                </a:solidFill>
                <a:latin typeface="Cambria"/>
                <a:cs typeface="Cambria"/>
              </a:rPr>
              <a:t>⊆</a:t>
            </a:r>
            <a:r>
              <a:rPr sz="2475" spc="15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131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r>
              <a:rPr sz="2633" spc="195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	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</a:t>
            </a:r>
            <a:r>
              <a:rPr sz="2475" spc="29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query</a:t>
            </a:r>
            <a:r>
              <a:rPr sz="2475" spc="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131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r>
              <a:rPr sz="2633" spc="195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	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was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made </a:t>
            </a:r>
            <a:r>
              <a:rPr sz="2475" spc="-54" dirty="0">
                <a:solidFill>
                  <a:srgbClr val="00008A"/>
                </a:solidFill>
                <a:latin typeface="Tahoma"/>
                <a:cs typeface="Tahoma"/>
              </a:rPr>
              <a:t>after</a:t>
            </a:r>
            <a:r>
              <a:rPr sz="2475" spc="37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194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endParaRPr sz="24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0704" y="4570553"/>
            <a:ext cx="431082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spc="-59" dirty="0">
                <a:solidFill>
                  <a:srgbClr val="0000FF"/>
                </a:solidFill>
                <a:latin typeface="Tahoma"/>
                <a:cs typeface="Tahoma"/>
              </a:rPr>
              <a:t>Random </a:t>
            </a:r>
            <a:r>
              <a:rPr sz="2475" spc="-54" dirty="0">
                <a:solidFill>
                  <a:srgbClr val="0000FF"/>
                </a:solidFill>
                <a:latin typeface="Tahoma"/>
                <a:cs typeface="Tahoma"/>
              </a:rPr>
              <a:t>Oracles </a:t>
            </a:r>
            <a:r>
              <a:rPr sz="2475" spc="-131" dirty="0">
                <a:solidFill>
                  <a:srgbClr val="0000FF"/>
                </a:solidFill>
                <a:latin typeface="Tahoma"/>
                <a:cs typeface="Tahoma"/>
              </a:rPr>
              <a:t>are</a:t>
            </a:r>
            <a:r>
              <a:rPr sz="2475" spc="25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b="1" spc="-59" dirty="0">
                <a:solidFill>
                  <a:srgbClr val="0000FF"/>
                </a:solidFill>
                <a:latin typeface="Arial"/>
                <a:cs typeface="Arial"/>
              </a:rPr>
              <a:t>Sequential</a:t>
            </a:r>
            <a:endParaRPr sz="24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6000" y="2087407"/>
            <a:ext cx="4073081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88"/>
              </a:lnSpc>
            </a:pPr>
            <a:r>
              <a:rPr sz="2160" b="1" spc="-68" dirty="0">
                <a:solidFill>
                  <a:srgbClr val="00008A"/>
                </a:solidFill>
                <a:latin typeface="Arial"/>
                <a:cs typeface="Arial"/>
              </a:rPr>
              <a:t>depth-robust </a:t>
            </a:r>
            <a:r>
              <a:rPr sz="2160" spc="-9" dirty="0">
                <a:solidFill>
                  <a:srgbClr val="00008A"/>
                </a:solidFill>
                <a:latin typeface="Tahoma"/>
                <a:cs typeface="Tahoma"/>
              </a:rPr>
              <a:t>if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after </a:t>
            </a:r>
            <a:r>
              <a:rPr sz="2160" spc="-90" dirty="0">
                <a:solidFill>
                  <a:srgbClr val="00008A"/>
                </a:solidFill>
                <a:latin typeface="Tahoma"/>
                <a:cs typeface="Tahoma"/>
              </a:rPr>
              <a:t>removing</a:t>
            </a:r>
            <a:r>
              <a:rPr sz="2160" spc="36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95" dirty="0">
                <a:solidFill>
                  <a:srgbClr val="00008A"/>
                </a:solidFill>
                <a:latin typeface="Tahoma"/>
                <a:cs typeface="Tahoma"/>
              </a:rPr>
              <a:t>any</a:t>
            </a:r>
            <a:endParaRPr sz="2160">
              <a:latin typeface="Tahoma"/>
              <a:cs typeface="Tahoma"/>
            </a:endParaRPr>
          </a:p>
          <a:p>
            <a:pPr>
              <a:lnSpc>
                <a:spcPts val="2588"/>
              </a:lnSpc>
            </a:pPr>
            <a:r>
              <a:rPr sz="2160" i="1" spc="-203" dirty="0">
                <a:solidFill>
                  <a:srgbClr val="00008A"/>
                </a:solidFill>
                <a:latin typeface="Arial"/>
                <a:cs typeface="Arial"/>
              </a:rPr>
              <a:t>e  </a:t>
            </a:r>
            <a:r>
              <a:rPr sz="2160" spc="-108" dirty="0">
                <a:solidFill>
                  <a:srgbClr val="00008A"/>
                </a:solidFill>
                <a:latin typeface="Tahoma"/>
                <a:cs typeface="Tahoma"/>
              </a:rPr>
              <a:t>nodes </a:t>
            </a:r>
            <a:r>
              <a:rPr sz="2160" spc="-103" dirty="0">
                <a:solidFill>
                  <a:srgbClr val="00008A"/>
                </a:solidFill>
                <a:latin typeface="Tahoma"/>
                <a:cs typeface="Tahoma"/>
              </a:rPr>
              <a:t>a </a:t>
            </a:r>
            <a:r>
              <a:rPr sz="2160" spc="-59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of </a:t>
            </a:r>
            <a:r>
              <a:rPr sz="2160" spc="-72" dirty="0">
                <a:solidFill>
                  <a:srgbClr val="00008A"/>
                </a:solidFill>
                <a:latin typeface="Tahoma"/>
                <a:cs typeface="Tahoma"/>
              </a:rPr>
              <a:t>length </a:t>
            </a:r>
            <a:r>
              <a:rPr sz="2160" i="1" spc="-86" dirty="0">
                <a:solidFill>
                  <a:srgbClr val="00008A"/>
                </a:solidFill>
                <a:latin typeface="Arial"/>
                <a:cs typeface="Arial"/>
              </a:rPr>
              <a:t>d </a:t>
            </a:r>
            <a:r>
              <a:rPr sz="2160" i="1" spc="9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-77" dirty="0">
                <a:solidFill>
                  <a:srgbClr val="00008A"/>
                </a:solidFill>
                <a:latin typeface="Tahoma"/>
                <a:cs typeface="Tahoma"/>
              </a:rPr>
              <a:t>exists.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5188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211050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43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71" y="0"/>
                </a:moveTo>
                <a:lnTo>
                  <a:pt x="0" y="126873"/>
                </a:lnTo>
                <a:lnTo>
                  <a:pt x="190585" y="63690"/>
                </a:lnTo>
                <a:lnTo>
                  <a:pt x="171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5" y="63690"/>
                </a:moveTo>
                <a:lnTo>
                  <a:pt x="171" y="0"/>
                </a:lnTo>
                <a:lnTo>
                  <a:pt x="0" y="126873"/>
                </a:lnTo>
                <a:lnTo>
                  <a:pt x="190585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258340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284202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331492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357354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404644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430506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477796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036587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550948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2740636" y="1906072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5" h="296544">
                <a:moveTo>
                  <a:pt x="0" y="281844"/>
                </a:moveTo>
                <a:lnTo>
                  <a:pt x="50281" y="250165"/>
                </a:lnTo>
                <a:lnTo>
                  <a:pt x="100170" y="220373"/>
                </a:lnTo>
                <a:lnTo>
                  <a:pt x="149664" y="192468"/>
                </a:lnTo>
                <a:lnTo>
                  <a:pt x="198764" y="166451"/>
                </a:lnTo>
                <a:lnTo>
                  <a:pt x="247471" y="142322"/>
                </a:lnTo>
                <a:lnTo>
                  <a:pt x="295784" y="120080"/>
                </a:lnTo>
                <a:lnTo>
                  <a:pt x="343702" y="99726"/>
                </a:lnTo>
                <a:lnTo>
                  <a:pt x="391227" y="81260"/>
                </a:lnTo>
                <a:lnTo>
                  <a:pt x="438359" y="64681"/>
                </a:lnTo>
                <a:lnTo>
                  <a:pt x="485096" y="49989"/>
                </a:lnTo>
                <a:lnTo>
                  <a:pt x="531439" y="37185"/>
                </a:lnTo>
                <a:lnTo>
                  <a:pt x="577389" y="26269"/>
                </a:lnTo>
                <a:lnTo>
                  <a:pt x="622945" y="17240"/>
                </a:lnTo>
                <a:lnTo>
                  <a:pt x="668107" y="10098"/>
                </a:lnTo>
                <a:lnTo>
                  <a:pt x="712875" y="4845"/>
                </a:lnTo>
                <a:lnTo>
                  <a:pt x="757249" y="1478"/>
                </a:lnTo>
                <a:lnTo>
                  <a:pt x="801230" y="0"/>
                </a:lnTo>
                <a:lnTo>
                  <a:pt x="844816" y="408"/>
                </a:lnTo>
                <a:lnTo>
                  <a:pt x="888009" y="2705"/>
                </a:lnTo>
                <a:lnTo>
                  <a:pt x="930808" y="6888"/>
                </a:lnTo>
                <a:lnTo>
                  <a:pt x="973213" y="12960"/>
                </a:lnTo>
                <a:lnTo>
                  <a:pt x="1015224" y="20918"/>
                </a:lnTo>
                <a:lnTo>
                  <a:pt x="1056842" y="30765"/>
                </a:lnTo>
                <a:lnTo>
                  <a:pt x="1098065" y="42499"/>
                </a:lnTo>
                <a:lnTo>
                  <a:pt x="1138895" y="56120"/>
                </a:lnTo>
                <a:lnTo>
                  <a:pt x="1179331" y="71629"/>
                </a:lnTo>
                <a:lnTo>
                  <a:pt x="1219373" y="89025"/>
                </a:lnTo>
                <a:lnTo>
                  <a:pt x="1259021" y="108309"/>
                </a:lnTo>
                <a:lnTo>
                  <a:pt x="1298276" y="129480"/>
                </a:lnTo>
                <a:lnTo>
                  <a:pt x="1337136" y="152539"/>
                </a:lnTo>
                <a:lnTo>
                  <a:pt x="1375603" y="177485"/>
                </a:lnTo>
                <a:lnTo>
                  <a:pt x="1413676" y="204319"/>
                </a:lnTo>
                <a:lnTo>
                  <a:pt x="1451355" y="233040"/>
                </a:lnTo>
                <a:lnTo>
                  <a:pt x="1488641" y="263649"/>
                </a:lnTo>
                <a:lnTo>
                  <a:pt x="1525532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208084" y="1997170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5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3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2032517" y="2394425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1" y="34527"/>
                </a:lnTo>
                <a:lnTo>
                  <a:pt x="149340" y="45505"/>
                </a:lnTo>
                <a:lnTo>
                  <a:pt x="199099" y="56098"/>
                </a:lnTo>
                <a:lnTo>
                  <a:pt x="248847" y="66306"/>
                </a:lnTo>
                <a:lnTo>
                  <a:pt x="298584" y="76130"/>
                </a:lnTo>
                <a:lnTo>
                  <a:pt x="348310" y="85568"/>
                </a:lnTo>
                <a:lnTo>
                  <a:pt x="398026" y="94622"/>
                </a:lnTo>
                <a:lnTo>
                  <a:pt x="447731" y="103291"/>
                </a:lnTo>
                <a:lnTo>
                  <a:pt x="497426" y="111576"/>
                </a:lnTo>
                <a:lnTo>
                  <a:pt x="547110" y="119475"/>
                </a:lnTo>
                <a:lnTo>
                  <a:pt x="596783" y="126990"/>
                </a:lnTo>
                <a:lnTo>
                  <a:pt x="646445" y="134120"/>
                </a:lnTo>
                <a:lnTo>
                  <a:pt x="696096" y="140865"/>
                </a:lnTo>
                <a:lnTo>
                  <a:pt x="745737" y="147226"/>
                </a:lnTo>
                <a:lnTo>
                  <a:pt x="795367" y="153201"/>
                </a:lnTo>
                <a:lnTo>
                  <a:pt x="844987" y="158792"/>
                </a:lnTo>
                <a:lnTo>
                  <a:pt x="894595" y="163998"/>
                </a:lnTo>
                <a:lnTo>
                  <a:pt x="944193" y="168819"/>
                </a:lnTo>
                <a:lnTo>
                  <a:pt x="993780" y="173256"/>
                </a:lnTo>
                <a:lnTo>
                  <a:pt x="1043357" y="177307"/>
                </a:lnTo>
                <a:lnTo>
                  <a:pt x="1092923" y="180974"/>
                </a:lnTo>
                <a:lnTo>
                  <a:pt x="1142478" y="184256"/>
                </a:lnTo>
                <a:lnTo>
                  <a:pt x="1192022" y="187154"/>
                </a:lnTo>
                <a:lnTo>
                  <a:pt x="1241556" y="189666"/>
                </a:lnTo>
                <a:lnTo>
                  <a:pt x="1291079" y="191794"/>
                </a:lnTo>
                <a:lnTo>
                  <a:pt x="1340591" y="193537"/>
                </a:lnTo>
                <a:lnTo>
                  <a:pt x="1390092" y="194895"/>
                </a:lnTo>
                <a:lnTo>
                  <a:pt x="1439583" y="195868"/>
                </a:lnTo>
                <a:lnTo>
                  <a:pt x="1489063" y="196457"/>
                </a:lnTo>
                <a:lnTo>
                  <a:pt x="1538532" y="196660"/>
                </a:lnTo>
                <a:lnTo>
                  <a:pt x="1587991" y="196479"/>
                </a:lnTo>
                <a:lnTo>
                  <a:pt x="1637439" y="195913"/>
                </a:lnTo>
                <a:lnTo>
                  <a:pt x="1686876" y="194962"/>
                </a:lnTo>
                <a:lnTo>
                  <a:pt x="1736302" y="193627"/>
                </a:lnTo>
                <a:lnTo>
                  <a:pt x="1785718" y="191907"/>
                </a:lnTo>
                <a:lnTo>
                  <a:pt x="1835123" y="189801"/>
                </a:lnTo>
                <a:lnTo>
                  <a:pt x="1884517" y="187311"/>
                </a:lnTo>
                <a:lnTo>
                  <a:pt x="1933900" y="184437"/>
                </a:lnTo>
                <a:lnTo>
                  <a:pt x="1983273" y="181177"/>
                </a:lnTo>
                <a:lnTo>
                  <a:pt x="2032635" y="177533"/>
                </a:lnTo>
                <a:lnTo>
                  <a:pt x="2081986" y="173504"/>
                </a:lnTo>
                <a:lnTo>
                  <a:pt x="2131327" y="169090"/>
                </a:lnTo>
                <a:lnTo>
                  <a:pt x="2180657" y="164291"/>
                </a:lnTo>
                <a:lnTo>
                  <a:pt x="2229976" y="159107"/>
                </a:lnTo>
                <a:lnTo>
                  <a:pt x="2279284" y="153539"/>
                </a:lnTo>
                <a:lnTo>
                  <a:pt x="2328582" y="147586"/>
                </a:lnTo>
                <a:lnTo>
                  <a:pt x="2377869" y="141248"/>
                </a:lnTo>
                <a:lnTo>
                  <a:pt x="2427145" y="134525"/>
                </a:lnTo>
                <a:lnTo>
                  <a:pt x="2476410" y="127417"/>
                </a:lnTo>
                <a:lnTo>
                  <a:pt x="2525665" y="119925"/>
                </a:lnTo>
                <a:lnTo>
                  <a:pt x="2574909" y="112047"/>
                </a:lnTo>
                <a:lnTo>
                  <a:pt x="2624142" y="103785"/>
                </a:lnTo>
                <a:lnTo>
                  <a:pt x="2673365" y="95138"/>
                </a:lnTo>
                <a:lnTo>
                  <a:pt x="2722577" y="86107"/>
                </a:lnTo>
                <a:lnTo>
                  <a:pt x="2771778" y="76690"/>
                </a:lnTo>
                <a:lnTo>
                  <a:pt x="2820968" y="66889"/>
                </a:lnTo>
                <a:lnTo>
                  <a:pt x="2870148" y="56703"/>
                </a:lnTo>
                <a:lnTo>
                  <a:pt x="2919317" y="46132"/>
                </a:lnTo>
                <a:lnTo>
                  <a:pt x="2968475" y="35176"/>
                </a:lnTo>
                <a:lnTo>
                  <a:pt x="3017622" y="23835"/>
                </a:lnTo>
                <a:lnTo>
                  <a:pt x="3066759" y="12110"/>
                </a:lnTo>
                <a:lnTo>
                  <a:pt x="3115885" y="0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 txBox="1"/>
          <p:nvPr/>
        </p:nvSpPr>
        <p:spPr>
          <a:xfrm>
            <a:off x="1901494" y="2074408"/>
            <a:ext cx="381704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730949" algn="l"/>
                <a:tab pos="1462469" algn="l"/>
                <a:tab pos="2193989" algn="l"/>
                <a:tab pos="2925509" algn="l"/>
                <a:tab pos="3657029" algn="l"/>
              </a:tabLst>
            </a:pP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1	2	3	4	5	6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82953" y="1296404"/>
            <a:ext cx="5712143" cy="80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b="1" spc="-27" dirty="0">
                <a:solidFill>
                  <a:srgbClr val="0000FF"/>
                </a:solidFill>
                <a:latin typeface="Arial"/>
                <a:cs typeface="Arial"/>
              </a:rPr>
              <a:t>Depth-Robust </a:t>
            </a:r>
            <a:r>
              <a:rPr sz="2475" spc="-72" dirty="0">
                <a:solidFill>
                  <a:srgbClr val="0000FF"/>
                </a:solidFill>
                <a:latin typeface="Tahoma"/>
                <a:cs typeface="Tahoma"/>
              </a:rPr>
              <a:t>Graphs </a:t>
            </a:r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(only</a:t>
            </a:r>
            <a:r>
              <a:rPr sz="2475" spc="3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6" dirty="0">
                <a:solidFill>
                  <a:srgbClr val="0000FF"/>
                </a:solidFill>
                <a:latin typeface="Tahoma"/>
                <a:cs typeface="Tahoma"/>
              </a:rPr>
              <a:t>[MMV’13])</a:t>
            </a:r>
            <a:endParaRPr sz="2475">
              <a:latin typeface="Tahoma"/>
              <a:cs typeface="Tahoma"/>
            </a:endParaRPr>
          </a:p>
          <a:p>
            <a:pPr marL="2812923">
              <a:spcBef>
                <a:spcPts val="675"/>
              </a:spcBef>
            </a:pPr>
            <a:r>
              <a:rPr sz="2160" spc="32" dirty="0">
                <a:solidFill>
                  <a:srgbClr val="00008A"/>
                </a:solidFill>
                <a:latin typeface="Tahoma"/>
                <a:cs typeface="Tahoma"/>
              </a:rPr>
              <a:t>DAG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i="1" spc="9" dirty="0">
                <a:solidFill>
                  <a:srgbClr val="00008A"/>
                </a:solidFill>
                <a:latin typeface="Arial"/>
                <a:cs typeface="Arial"/>
              </a:rPr>
              <a:t>G</a:t>
            </a:r>
            <a:r>
              <a:rPr sz="2160" i="1" spc="-14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99" dirty="0">
                <a:solidFill>
                  <a:srgbClr val="00008A"/>
                </a:solidFill>
                <a:latin typeface="Tahoma"/>
                <a:cs typeface="Tahoma"/>
              </a:rPr>
              <a:t>=</a:t>
            </a:r>
            <a:r>
              <a:rPr sz="2160" spc="-86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23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23" dirty="0">
                <a:solidFill>
                  <a:srgbClr val="00008A"/>
                </a:solidFill>
                <a:latin typeface="Arial"/>
                <a:cs typeface="Arial"/>
              </a:rPr>
              <a:t>V,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135" dirty="0">
                <a:solidFill>
                  <a:srgbClr val="00008A"/>
                </a:solidFill>
                <a:latin typeface="Arial"/>
                <a:cs typeface="Arial"/>
              </a:rPr>
              <a:t>E</a:t>
            </a:r>
            <a:r>
              <a:rPr sz="2160" spc="135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is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68" dirty="0">
                <a:solidFill>
                  <a:srgbClr val="00008A"/>
                </a:solidFill>
                <a:latin typeface="Arial"/>
                <a:cs typeface="Arial"/>
              </a:rPr>
              <a:t>e,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-41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160" spc="-41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06880" y="3017520"/>
            <a:ext cx="8778240" cy="945131"/>
          </a:xfrm>
          <a:prstGeom prst="rect">
            <a:avLst/>
          </a:prstGeom>
          <a:ln w="15240">
            <a:solidFill>
              <a:srgbClr val="00008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275267">
              <a:lnSpc>
                <a:spcPts val="2903"/>
              </a:lnSpc>
            </a:pPr>
            <a:r>
              <a:rPr sz="2475" spc="-59" dirty="0">
                <a:solidFill>
                  <a:srgbClr val="0000FF"/>
                </a:solidFill>
                <a:latin typeface="Tahoma"/>
                <a:cs typeface="Tahoma"/>
              </a:rPr>
              <a:t>Graph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b="1" spc="-72" dirty="0">
                <a:solidFill>
                  <a:srgbClr val="0000FF"/>
                </a:solidFill>
                <a:latin typeface="Arial"/>
                <a:cs typeface="Arial"/>
              </a:rPr>
              <a:t>Labelling</a:t>
            </a:r>
            <a:endParaRPr sz="2475">
              <a:latin typeface="Arial"/>
              <a:cs typeface="Arial"/>
            </a:endParaRPr>
          </a:p>
          <a:p>
            <a:pPr marL="176022">
              <a:spcBef>
                <a:spcPts val="1490"/>
              </a:spcBef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label </a:t>
            </a:r>
            <a:r>
              <a:rPr sz="2475" i="1" spc="-54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i="1" spc="-80" baseline="-11396" dirty="0">
                <a:solidFill>
                  <a:srgbClr val="00008A"/>
                </a:solidFill>
                <a:latin typeface="Verdana"/>
                <a:cs typeface="Verdana"/>
              </a:rPr>
              <a:t>i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50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50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i="1" spc="74" baseline="-14245" dirty="0">
                <a:solidFill>
                  <a:srgbClr val="00008A"/>
                </a:solidFill>
                <a:latin typeface="Verdana"/>
                <a:cs typeface="Verdana"/>
              </a:rPr>
              <a:t>parents</a:t>
            </a:r>
            <a:r>
              <a:rPr sz="2633" spc="74" baseline="-14245" dirty="0">
                <a:solidFill>
                  <a:srgbClr val="00008A"/>
                </a:solidFill>
                <a:latin typeface="Verdana"/>
                <a:cs typeface="Verdana"/>
              </a:rPr>
              <a:t>(</a:t>
            </a:r>
            <a:r>
              <a:rPr sz="2633" i="1" spc="74" baseline="-1424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2633" spc="74" baseline="-14245" dirty="0">
                <a:solidFill>
                  <a:srgbClr val="00008A"/>
                </a:solidFill>
                <a:latin typeface="Verdana"/>
                <a:cs typeface="Verdana"/>
              </a:rPr>
              <a:t>)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),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e.g.  </a:t>
            </a:r>
            <a:r>
              <a:rPr sz="2475" i="1" spc="-22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-338" baseline="-11396" dirty="0">
                <a:solidFill>
                  <a:srgbClr val="00008A"/>
                </a:solidFill>
                <a:latin typeface="Verdana"/>
                <a:cs typeface="Verdana"/>
              </a:rPr>
              <a:t>4 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27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27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27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40" baseline="-11396" dirty="0">
                <a:solidFill>
                  <a:srgbClr val="00008A"/>
                </a:solidFill>
                <a:latin typeface="Verdana"/>
                <a:cs typeface="Verdana"/>
              </a:rPr>
              <a:t>3</a:t>
            </a:r>
            <a:r>
              <a:rPr sz="2475" i="1" spc="27" dirty="0">
                <a:solidFill>
                  <a:srgbClr val="00008A"/>
                </a:solidFill>
                <a:latin typeface="Arial"/>
                <a:cs typeface="Arial"/>
              </a:rPr>
              <a:t>,</a:t>
            </a:r>
            <a:r>
              <a:rPr sz="2475" i="1" spc="-54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i="1" spc="-99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-149" baseline="-11396" dirty="0">
                <a:solidFill>
                  <a:srgbClr val="00008A"/>
                </a:solidFill>
                <a:latin typeface="Verdana"/>
                <a:cs typeface="Verdana"/>
              </a:rPr>
              <a:t>4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2278380" y="553338"/>
            <a:ext cx="9464040" cy="743555"/>
          </a:xfrm>
          <a:prstGeom prst="rect">
            <a:avLst/>
          </a:prstGeom>
        </p:spPr>
        <p:txBody>
          <a:bodyPr vert="horz" wrap="square" lIns="0" tIns="65804" rIns="0" bIns="0" rtlCol="0" anchor="ctr">
            <a:spAutoFit/>
          </a:bodyPr>
          <a:lstStyle/>
          <a:p>
            <a:pPr marL="1403604">
              <a:lnSpc>
                <a:spcPct val="100000"/>
              </a:lnSpc>
            </a:pPr>
            <a:r>
              <a:rPr spc="-126" dirty="0">
                <a:solidFill>
                  <a:srgbClr val="00008A"/>
                </a:solidFill>
              </a:rPr>
              <a:t>Three </a:t>
            </a:r>
            <a:r>
              <a:rPr spc="-63" dirty="0">
                <a:solidFill>
                  <a:srgbClr val="00008A"/>
                </a:solidFill>
              </a:rPr>
              <a:t>Basic</a:t>
            </a:r>
            <a:r>
              <a:rPr spc="149" dirty="0">
                <a:solidFill>
                  <a:srgbClr val="00008A"/>
                </a:solidFill>
              </a:rPr>
              <a:t> </a:t>
            </a:r>
            <a:r>
              <a:rPr spc="-135" dirty="0">
                <a:solidFill>
                  <a:srgbClr val="00008A"/>
                </a:solidFill>
              </a:rPr>
              <a:t>Concepts</a:t>
            </a:r>
          </a:p>
        </p:txBody>
      </p:sp>
      <p:sp>
        <p:nvSpPr>
          <p:cNvPr id="56" name="object 56"/>
          <p:cNvSpPr/>
          <p:nvPr/>
        </p:nvSpPr>
        <p:spPr>
          <a:xfrm>
            <a:off x="1706880" y="1188720"/>
            <a:ext cx="8778240" cy="1645920"/>
          </a:xfrm>
          <a:custGeom>
            <a:avLst/>
            <a:gdLst/>
            <a:ahLst/>
            <a:cxnLst/>
            <a:rect l="l" t="t" r="r" b="b"/>
            <a:pathLst>
              <a:path w="9753600" h="1828800">
                <a:moveTo>
                  <a:pt x="0" y="0"/>
                </a:moveTo>
                <a:lnTo>
                  <a:pt x="0" y="1828800"/>
                </a:lnTo>
                <a:lnTo>
                  <a:pt x="9753600" y="1828800"/>
                </a:lnTo>
                <a:lnTo>
                  <a:pt x="975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1706880" y="4572000"/>
            <a:ext cx="8778240" cy="1828800"/>
          </a:xfrm>
          <a:custGeom>
            <a:avLst/>
            <a:gdLst/>
            <a:ahLst/>
            <a:cxnLst/>
            <a:rect l="l" t="t" r="r" b="b"/>
            <a:pathLst>
              <a:path w="9753600" h="2032000">
                <a:moveTo>
                  <a:pt x="0" y="0"/>
                </a:moveTo>
                <a:lnTo>
                  <a:pt x="0" y="2032000"/>
                </a:lnTo>
                <a:lnTo>
                  <a:pt x="9753600" y="2032000"/>
                </a:lnTo>
                <a:lnTo>
                  <a:pt x="975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340292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269137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How quickly can you play this game?</a:t>
            </a:r>
          </a:p>
        </p:txBody>
      </p:sp>
      <p:sp>
        <p:nvSpPr>
          <p:cNvPr id="50" name="Content Placeholder 1"/>
          <p:cNvSpPr txBox="1">
            <a:spLocks/>
          </p:cNvSpPr>
          <p:nvPr/>
        </p:nvSpPr>
        <p:spPr>
          <a:xfrm>
            <a:off x="1601278" y="3698865"/>
            <a:ext cx="8815216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If you store nothing but 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: n/2 H-queries per challenge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51" name="Content Placeholder 1"/>
          <p:cNvSpPr txBox="1">
            <a:spLocks/>
          </p:cNvSpPr>
          <p:nvPr/>
        </p:nvSpPr>
        <p:spPr>
          <a:xfrm>
            <a:off x="1596288" y="4410016"/>
            <a:ext cx="8815216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If you store p hash values: n/(2p) H-queries per challenge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53" name="Content Placeholder 1"/>
          <p:cNvSpPr txBox="1">
            <a:spLocks/>
          </p:cNvSpPr>
          <p:nvPr/>
        </p:nvSpPr>
        <p:spPr>
          <a:xfrm>
            <a:off x="1596288" y="5078508"/>
            <a:ext cx="8815216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If you store something other than hash values?</a:t>
            </a:r>
            <a:endParaRPr lang="en-US" baseline="-25000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285311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819336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Straight Arrow Connector 40"/>
          <p:cNvCxnSpPr>
            <a:stCxn id="39" idx="6"/>
            <a:endCxn id="40" idx="2"/>
          </p:cNvCxnSpPr>
          <p:nvPr/>
        </p:nvCxnSpPr>
        <p:spPr>
          <a:xfrm>
            <a:off x="2545010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6"/>
            <a:endCxn id="43" idx="2"/>
          </p:cNvCxnSpPr>
          <p:nvPr/>
        </p:nvCxnSpPr>
        <p:spPr>
          <a:xfrm>
            <a:off x="3079035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/>
          </p:cNvSpPr>
          <p:nvPr/>
        </p:nvSpPr>
        <p:spPr>
          <a:xfrm>
            <a:off x="3353361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887386" y="946086"/>
            <a:ext cx="259698" cy="259698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Straight Arrow Connector 51"/>
          <p:cNvCxnSpPr>
            <a:stCxn id="43" idx="6"/>
            <a:endCxn id="44" idx="2"/>
          </p:cNvCxnSpPr>
          <p:nvPr/>
        </p:nvCxnSpPr>
        <p:spPr>
          <a:xfrm>
            <a:off x="3613060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4" idx="6"/>
            <a:endCxn id="55" idx="2"/>
          </p:cNvCxnSpPr>
          <p:nvPr/>
        </p:nvCxnSpPr>
        <p:spPr>
          <a:xfrm>
            <a:off x="4147085" y="1075935"/>
            <a:ext cx="26268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>
            <a:spLocks noChangeAspect="1"/>
          </p:cNvSpPr>
          <p:nvPr/>
        </p:nvSpPr>
        <p:spPr>
          <a:xfrm>
            <a:off x="4409767" y="94608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393690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4901259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8" name="Straight Arrow Connector 57"/>
          <p:cNvCxnSpPr>
            <a:stCxn id="56" idx="6"/>
            <a:endCxn id="57" idx="2"/>
          </p:cNvCxnSpPr>
          <p:nvPr/>
        </p:nvCxnSpPr>
        <p:spPr>
          <a:xfrm>
            <a:off x="4653389" y="1075935"/>
            <a:ext cx="24787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7" idx="6"/>
            <a:endCxn id="60" idx="2"/>
          </p:cNvCxnSpPr>
          <p:nvPr/>
        </p:nvCxnSpPr>
        <p:spPr>
          <a:xfrm>
            <a:off x="5160958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 noChangeAspect="1"/>
          </p:cNvSpPr>
          <p:nvPr/>
        </p:nvSpPr>
        <p:spPr>
          <a:xfrm>
            <a:off x="5435284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5969309" y="946086"/>
            <a:ext cx="259698" cy="259698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2" name="Straight Arrow Connector 61"/>
          <p:cNvCxnSpPr>
            <a:stCxn id="60" idx="6"/>
            <a:endCxn id="61" idx="2"/>
          </p:cNvCxnSpPr>
          <p:nvPr/>
        </p:nvCxnSpPr>
        <p:spPr>
          <a:xfrm>
            <a:off x="5694983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1" idx="6"/>
            <a:endCxn id="65" idx="2"/>
          </p:cNvCxnSpPr>
          <p:nvPr/>
        </p:nvCxnSpPr>
        <p:spPr>
          <a:xfrm>
            <a:off x="6229008" y="1075935"/>
            <a:ext cx="212017" cy="6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/>
          </p:cNvSpPr>
          <p:nvPr/>
        </p:nvSpPr>
        <p:spPr>
          <a:xfrm>
            <a:off x="6465234" y="94608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6441024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6975049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7" name="Straight Arrow Connector 66"/>
          <p:cNvCxnSpPr>
            <a:stCxn id="65" idx="6"/>
            <a:endCxn id="66" idx="2"/>
          </p:cNvCxnSpPr>
          <p:nvPr/>
        </p:nvCxnSpPr>
        <p:spPr>
          <a:xfrm>
            <a:off x="6700723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6"/>
            <a:endCxn id="69" idx="2"/>
          </p:cNvCxnSpPr>
          <p:nvPr/>
        </p:nvCxnSpPr>
        <p:spPr>
          <a:xfrm>
            <a:off x="7234748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>
            <a:spLocks noChangeAspect="1"/>
          </p:cNvSpPr>
          <p:nvPr/>
        </p:nvSpPr>
        <p:spPr>
          <a:xfrm>
            <a:off x="7509074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8043099" y="946702"/>
            <a:ext cx="259698" cy="259698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Straight Arrow Connector 70"/>
          <p:cNvCxnSpPr>
            <a:stCxn id="69" idx="6"/>
            <a:endCxn id="70" idx="2"/>
          </p:cNvCxnSpPr>
          <p:nvPr/>
        </p:nvCxnSpPr>
        <p:spPr>
          <a:xfrm>
            <a:off x="7768773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6"/>
            <a:endCxn id="73" idx="2"/>
          </p:cNvCxnSpPr>
          <p:nvPr/>
        </p:nvCxnSpPr>
        <p:spPr>
          <a:xfrm flipV="1">
            <a:off x="8302798" y="1067027"/>
            <a:ext cx="236227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>
            <a:spLocks noChangeAspect="1"/>
          </p:cNvSpPr>
          <p:nvPr/>
        </p:nvSpPr>
        <p:spPr>
          <a:xfrm>
            <a:off x="8539024" y="937177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8524159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5" name="Straight Arrow Connector 74"/>
          <p:cNvCxnSpPr>
            <a:stCxn id="74" idx="6"/>
            <a:endCxn id="76" idx="2"/>
          </p:cNvCxnSpPr>
          <p:nvPr/>
        </p:nvCxnSpPr>
        <p:spPr>
          <a:xfrm>
            <a:off x="8783858" y="1069246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>
            <a:spLocks noChangeAspect="1"/>
          </p:cNvSpPr>
          <p:nvPr/>
        </p:nvSpPr>
        <p:spPr>
          <a:xfrm>
            <a:off x="9058184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9592209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8" name="Straight Arrow Connector 77"/>
          <p:cNvCxnSpPr>
            <a:stCxn id="76" idx="6"/>
            <a:endCxn id="77" idx="2"/>
          </p:cNvCxnSpPr>
          <p:nvPr/>
        </p:nvCxnSpPr>
        <p:spPr>
          <a:xfrm>
            <a:off x="9317883" y="1069246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>
            <a:spLocks noChangeAspect="1"/>
          </p:cNvSpPr>
          <p:nvPr/>
        </p:nvSpPr>
        <p:spPr>
          <a:xfrm>
            <a:off x="2278975" y="91326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18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9586344" y="915754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18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Content Placeholder 1"/>
          <p:cNvSpPr txBox="1">
            <a:spLocks/>
          </p:cNvSpPr>
          <p:nvPr/>
        </p:nvSpPr>
        <p:spPr>
          <a:xfrm>
            <a:off x="2469342" y="2061842"/>
            <a:ext cx="646645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 give you uniform challenge c from 1 to n</a:t>
            </a:r>
          </a:p>
        </p:txBody>
      </p:sp>
      <p:sp>
        <p:nvSpPr>
          <p:cNvPr id="81" name="Content Placeholder 1"/>
          <p:cNvSpPr txBox="1">
            <a:spLocks/>
          </p:cNvSpPr>
          <p:nvPr/>
        </p:nvSpPr>
        <p:spPr>
          <a:xfrm>
            <a:off x="2469342" y="2651499"/>
            <a:ext cx="646645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You return 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82" name="Content Placeholder 1"/>
          <p:cNvSpPr txBox="1">
            <a:spLocks/>
          </p:cNvSpPr>
          <p:nvPr/>
        </p:nvSpPr>
        <p:spPr>
          <a:xfrm>
            <a:off x="2469342" y="1472184"/>
            <a:ext cx="7490072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You have 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and whatever storage you want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62972"/>
            <a:ext cx="9464040" cy="72428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91154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99" dirty="0">
                <a:solidFill>
                  <a:srgbClr val="00008A"/>
                </a:solidFill>
              </a:rPr>
              <a:t>MMV’13</a:t>
            </a:r>
            <a:r>
              <a:rPr spc="113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1530" y="731521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9785" y="1354455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2134993" y="1015784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2387" y="1256959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 txBox="1"/>
          <p:nvPr/>
        </p:nvSpPr>
        <p:spPr>
          <a:xfrm>
            <a:off x="8416290" y="1342801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1755" y="1383030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6496141" y="1015784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72840" y="1840230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672840" y="17831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672840" y="17831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4127515" y="1376634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6765" y="1804454"/>
            <a:ext cx="163277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112471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spc="-16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6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35680" y="10972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454458" y="10691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4454458" y="10691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535680" y="11956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535680" y="11956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181600" y="10972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181600" y="10691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5181600" y="10691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00378" y="11956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100378" y="11956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5875241" y="3711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133867" y="383900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43524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43524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606761" y="3711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6865387" y="383900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16676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16676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338281" y="3711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96907" y="383900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89828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89828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8069800" y="3711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8328427" y="383900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862980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862980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8801320" y="3711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9059947" y="383900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936132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9361322" y="378232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9532840" y="3711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763992" y="3460552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4" h="296545">
                <a:moveTo>
                  <a:pt x="0" y="281844"/>
                </a:moveTo>
                <a:lnTo>
                  <a:pt x="50282" y="250165"/>
                </a:lnTo>
                <a:lnTo>
                  <a:pt x="100170" y="220373"/>
                </a:lnTo>
                <a:lnTo>
                  <a:pt x="149665" y="192468"/>
                </a:lnTo>
                <a:lnTo>
                  <a:pt x="198765" y="166451"/>
                </a:lnTo>
                <a:lnTo>
                  <a:pt x="247472" y="142322"/>
                </a:lnTo>
                <a:lnTo>
                  <a:pt x="295785" y="120080"/>
                </a:lnTo>
                <a:lnTo>
                  <a:pt x="343704" y="99726"/>
                </a:lnTo>
                <a:lnTo>
                  <a:pt x="391229" y="81260"/>
                </a:lnTo>
                <a:lnTo>
                  <a:pt x="438361" y="64681"/>
                </a:lnTo>
                <a:lnTo>
                  <a:pt x="485098" y="49989"/>
                </a:lnTo>
                <a:lnTo>
                  <a:pt x="531442" y="37185"/>
                </a:lnTo>
                <a:lnTo>
                  <a:pt x="577392" y="26269"/>
                </a:lnTo>
                <a:lnTo>
                  <a:pt x="622948" y="17240"/>
                </a:lnTo>
                <a:lnTo>
                  <a:pt x="668110" y="10098"/>
                </a:lnTo>
                <a:lnTo>
                  <a:pt x="712878" y="4845"/>
                </a:lnTo>
                <a:lnTo>
                  <a:pt x="757252" y="1478"/>
                </a:lnTo>
                <a:lnTo>
                  <a:pt x="801233" y="0"/>
                </a:lnTo>
                <a:lnTo>
                  <a:pt x="844819" y="408"/>
                </a:lnTo>
                <a:lnTo>
                  <a:pt x="888012" y="2705"/>
                </a:lnTo>
                <a:lnTo>
                  <a:pt x="930811" y="6888"/>
                </a:lnTo>
                <a:lnTo>
                  <a:pt x="973216" y="12960"/>
                </a:lnTo>
                <a:lnTo>
                  <a:pt x="1015228" y="20918"/>
                </a:lnTo>
                <a:lnTo>
                  <a:pt x="1056845" y="30765"/>
                </a:lnTo>
                <a:lnTo>
                  <a:pt x="1098069" y="42499"/>
                </a:lnTo>
                <a:lnTo>
                  <a:pt x="1138899" y="56120"/>
                </a:lnTo>
                <a:lnTo>
                  <a:pt x="1179335" y="71629"/>
                </a:lnTo>
                <a:lnTo>
                  <a:pt x="1219377" y="89025"/>
                </a:lnTo>
                <a:lnTo>
                  <a:pt x="1259025" y="108309"/>
                </a:lnTo>
                <a:lnTo>
                  <a:pt x="1298280" y="129480"/>
                </a:lnTo>
                <a:lnTo>
                  <a:pt x="1337140" y="152539"/>
                </a:lnTo>
                <a:lnTo>
                  <a:pt x="1375607" y="177485"/>
                </a:lnTo>
                <a:lnTo>
                  <a:pt x="1413680" y="204319"/>
                </a:lnTo>
                <a:lnTo>
                  <a:pt x="1451359" y="233040"/>
                </a:lnTo>
                <a:lnTo>
                  <a:pt x="1488645" y="263649"/>
                </a:lnTo>
                <a:lnTo>
                  <a:pt x="1525536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7971800" y="3569394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7971800" y="3569394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8231444" y="3551650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4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4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9425673" y="359633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9425673" y="359633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6055880" y="3948905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0" y="34527"/>
                </a:lnTo>
                <a:lnTo>
                  <a:pt x="149340" y="45505"/>
                </a:lnTo>
                <a:lnTo>
                  <a:pt x="199098" y="56098"/>
                </a:lnTo>
                <a:lnTo>
                  <a:pt x="248846" y="66306"/>
                </a:lnTo>
                <a:lnTo>
                  <a:pt x="298583" y="76130"/>
                </a:lnTo>
                <a:lnTo>
                  <a:pt x="348310" y="85568"/>
                </a:lnTo>
                <a:lnTo>
                  <a:pt x="398025" y="94622"/>
                </a:lnTo>
                <a:lnTo>
                  <a:pt x="447730" y="103291"/>
                </a:lnTo>
                <a:lnTo>
                  <a:pt x="497425" y="111576"/>
                </a:lnTo>
                <a:lnTo>
                  <a:pt x="547108" y="119475"/>
                </a:lnTo>
                <a:lnTo>
                  <a:pt x="596781" y="126990"/>
                </a:lnTo>
                <a:lnTo>
                  <a:pt x="646443" y="134120"/>
                </a:lnTo>
                <a:lnTo>
                  <a:pt x="696095" y="140865"/>
                </a:lnTo>
                <a:lnTo>
                  <a:pt x="745736" y="147226"/>
                </a:lnTo>
                <a:lnTo>
                  <a:pt x="795366" y="153201"/>
                </a:lnTo>
                <a:lnTo>
                  <a:pt x="844985" y="158792"/>
                </a:lnTo>
                <a:lnTo>
                  <a:pt x="894593" y="163998"/>
                </a:lnTo>
                <a:lnTo>
                  <a:pt x="944191" y="168819"/>
                </a:lnTo>
                <a:lnTo>
                  <a:pt x="993778" y="173256"/>
                </a:lnTo>
                <a:lnTo>
                  <a:pt x="1043355" y="177307"/>
                </a:lnTo>
                <a:lnTo>
                  <a:pt x="1092921" y="180974"/>
                </a:lnTo>
                <a:lnTo>
                  <a:pt x="1142476" y="184256"/>
                </a:lnTo>
                <a:lnTo>
                  <a:pt x="1192020" y="187154"/>
                </a:lnTo>
                <a:lnTo>
                  <a:pt x="1241553" y="189666"/>
                </a:lnTo>
                <a:lnTo>
                  <a:pt x="1291076" y="191794"/>
                </a:lnTo>
                <a:lnTo>
                  <a:pt x="1340588" y="193537"/>
                </a:lnTo>
                <a:lnTo>
                  <a:pt x="1390090" y="194895"/>
                </a:lnTo>
                <a:lnTo>
                  <a:pt x="1439580" y="195868"/>
                </a:lnTo>
                <a:lnTo>
                  <a:pt x="1489060" y="196457"/>
                </a:lnTo>
                <a:lnTo>
                  <a:pt x="1538529" y="196660"/>
                </a:lnTo>
                <a:lnTo>
                  <a:pt x="1587988" y="196479"/>
                </a:lnTo>
                <a:lnTo>
                  <a:pt x="1637436" y="195913"/>
                </a:lnTo>
                <a:lnTo>
                  <a:pt x="1686873" y="194962"/>
                </a:lnTo>
                <a:lnTo>
                  <a:pt x="1736299" y="193627"/>
                </a:lnTo>
                <a:lnTo>
                  <a:pt x="1785715" y="191907"/>
                </a:lnTo>
                <a:lnTo>
                  <a:pt x="1835119" y="189801"/>
                </a:lnTo>
                <a:lnTo>
                  <a:pt x="1884514" y="187311"/>
                </a:lnTo>
                <a:lnTo>
                  <a:pt x="1933897" y="184437"/>
                </a:lnTo>
                <a:lnTo>
                  <a:pt x="1983270" y="181177"/>
                </a:lnTo>
                <a:lnTo>
                  <a:pt x="2032632" y="177533"/>
                </a:lnTo>
                <a:lnTo>
                  <a:pt x="2081983" y="173504"/>
                </a:lnTo>
                <a:lnTo>
                  <a:pt x="2131323" y="169090"/>
                </a:lnTo>
                <a:lnTo>
                  <a:pt x="2180653" y="164291"/>
                </a:lnTo>
                <a:lnTo>
                  <a:pt x="2229972" y="159107"/>
                </a:lnTo>
                <a:lnTo>
                  <a:pt x="2279281" y="153539"/>
                </a:lnTo>
                <a:lnTo>
                  <a:pt x="2328578" y="147586"/>
                </a:lnTo>
                <a:lnTo>
                  <a:pt x="2377865" y="141248"/>
                </a:lnTo>
                <a:lnTo>
                  <a:pt x="2427141" y="134525"/>
                </a:lnTo>
                <a:lnTo>
                  <a:pt x="2476407" y="127417"/>
                </a:lnTo>
                <a:lnTo>
                  <a:pt x="2525661" y="119925"/>
                </a:lnTo>
                <a:lnTo>
                  <a:pt x="2574905" y="112047"/>
                </a:lnTo>
                <a:lnTo>
                  <a:pt x="2624139" y="103785"/>
                </a:lnTo>
                <a:lnTo>
                  <a:pt x="2673361" y="95138"/>
                </a:lnTo>
                <a:lnTo>
                  <a:pt x="2722573" y="86107"/>
                </a:lnTo>
                <a:lnTo>
                  <a:pt x="2771774" y="76690"/>
                </a:lnTo>
                <a:lnTo>
                  <a:pt x="2820964" y="66889"/>
                </a:lnTo>
                <a:lnTo>
                  <a:pt x="2870144" y="56703"/>
                </a:lnTo>
                <a:lnTo>
                  <a:pt x="2919313" y="46132"/>
                </a:lnTo>
                <a:lnTo>
                  <a:pt x="2968471" y="35176"/>
                </a:lnTo>
                <a:lnTo>
                  <a:pt x="3017618" y="23835"/>
                </a:lnTo>
                <a:lnTo>
                  <a:pt x="3066755" y="12110"/>
                </a:lnTo>
                <a:lnTo>
                  <a:pt x="3115881" y="0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8679991" y="393517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8679991" y="393517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 txBox="1"/>
          <p:nvPr/>
        </p:nvSpPr>
        <p:spPr>
          <a:xfrm>
            <a:off x="2037742" y="3198916"/>
            <a:ext cx="447084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9" dirty="0">
                <a:solidFill>
                  <a:srgbClr val="00008A"/>
                </a:solidFill>
                <a:latin typeface="Tahoma"/>
                <a:cs typeface="Tahoma"/>
              </a:rPr>
              <a:t>Protocol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specifies</a:t>
            </a:r>
            <a:r>
              <a:rPr sz="2475" spc="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depth-robust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56597" y="3581524"/>
            <a:ext cx="265347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1879092" algn="l"/>
              </a:tabLst>
            </a:pPr>
            <a:r>
              <a:rPr sz="2475" spc="59" dirty="0">
                <a:solidFill>
                  <a:srgbClr val="00008A"/>
                </a:solidFill>
                <a:latin typeface="Tahoma"/>
                <a:cs typeface="Tahoma"/>
              </a:rPr>
              <a:t>D</a:t>
            </a:r>
            <a:r>
              <a:rPr sz="2475" spc="113" dirty="0">
                <a:solidFill>
                  <a:srgbClr val="00008A"/>
                </a:solidFill>
                <a:latin typeface="Tahoma"/>
                <a:cs typeface="Tahoma"/>
              </a:rPr>
              <a:t>A</a:t>
            </a:r>
            <a:r>
              <a:rPr sz="2475" spc="23" dirty="0">
                <a:solidFill>
                  <a:srgbClr val="00008A"/>
                </a:solidFill>
                <a:latin typeface="Tahoma"/>
                <a:cs typeface="Tahoma"/>
              </a:rPr>
              <a:t>G</a:t>
            </a:r>
            <a:r>
              <a:rPr sz="2475" spc="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45" dirty="0">
                <a:solidFill>
                  <a:srgbClr val="00008A"/>
                </a:solidFill>
                <a:latin typeface="Arial"/>
                <a:cs typeface="Arial"/>
              </a:rPr>
              <a:t>G</a:t>
            </a:r>
            <a:r>
              <a:rPr sz="2475" i="1" spc="149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</a:t>
            </a:r>
            <a:r>
              <a:rPr sz="2475" spc="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8A"/>
                </a:solidFill>
                <a:latin typeface="Arial"/>
                <a:cs typeface="Arial"/>
              </a:rPr>
              <a:t>T</a:t>
            </a:r>
            <a:r>
              <a:rPr sz="2475" i="1" dirty="0">
                <a:solidFill>
                  <a:srgbClr val="00008A"/>
                </a:solidFill>
                <a:latin typeface="Arial"/>
                <a:cs typeface="Arial"/>
              </a:rPr>
              <a:t>	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n</a:t>
            </a:r>
            <a:r>
              <a:rPr sz="2475" spc="-18" dirty="0">
                <a:solidFill>
                  <a:srgbClr val="00008A"/>
                </a:solidFill>
                <a:latin typeface="Tahoma"/>
                <a:cs typeface="Tahoma"/>
              </a:rPr>
              <a:t>o</a:t>
            </a:r>
            <a:r>
              <a:rPr sz="2475" spc="-135" dirty="0">
                <a:solidFill>
                  <a:srgbClr val="00008A"/>
                </a:solidFill>
                <a:latin typeface="Tahoma"/>
                <a:cs typeface="Tahoma"/>
              </a:rPr>
              <a:t>des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37742" y="3964132"/>
            <a:ext cx="4241102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Define </a:t>
            </a:r>
            <a:r>
              <a:rPr sz="2475" spc="5" dirty="0">
                <a:solidFill>
                  <a:srgbClr val="00008A"/>
                </a:solidFill>
                <a:latin typeface="Tahoma"/>
                <a:cs typeface="Tahoma"/>
              </a:rPr>
              <a:t>“fresh”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random</a:t>
            </a:r>
            <a:r>
              <a:rPr sz="2475" spc="22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oracle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37742" y="4346772"/>
            <a:ext cx="444227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>
              <a:lnSpc>
                <a:spcPts val="2808"/>
              </a:lnSpc>
            </a:pPr>
            <a:r>
              <a:rPr sz="2475" spc="162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633" i="1" spc="243" baseline="-11396" dirty="0">
                <a:solidFill>
                  <a:srgbClr val="00008A"/>
                </a:solidFill>
                <a:latin typeface="Verdana"/>
                <a:cs typeface="Verdana"/>
              </a:rPr>
              <a:t>χ</a:t>
            </a:r>
            <a:r>
              <a:rPr sz="2475" spc="162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spc="162" dirty="0">
                <a:solidFill>
                  <a:srgbClr val="00008A"/>
                </a:solidFill>
                <a:latin typeface="Cambria"/>
                <a:cs typeface="Cambria"/>
              </a:rPr>
              <a:t>·</a:t>
            </a:r>
            <a:r>
              <a:rPr sz="2475" spc="162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99" dirty="0">
                <a:solidFill>
                  <a:srgbClr val="00008A"/>
                </a:solidFill>
                <a:latin typeface="Cambria"/>
                <a:cs typeface="Cambria"/>
              </a:rPr>
              <a:t>≡ </a:t>
            </a:r>
            <a:r>
              <a:rPr sz="2475" spc="225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225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225" dirty="0">
                <a:solidFill>
                  <a:srgbClr val="00008A"/>
                </a:solidFill>
                <a:latin typeface="Arial"/>
                <a:cs typeface="Arial"/>
              </a:rPr>
              <a:t>χ</a:t>
            </a:r>
            <a:r>
              <a:rPr sz="2475" i="1" spc="-90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212" dirty="0">
                <a:solidFill>
                  <a:srgbClr val="00008A"/>
                </a:solidFill>
                <a:latin typeface="Cambria"/>
                <a:cs typeface="Cambria"/>
              </a:rPr>
              <a:t>·</a:t>
            </a:r>
            <a:r>
              <a:rPr sz="2475" spc="212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475">
              <a:latin typeface="Tahoma"/>
              <a:cs typeface="Tahoma"/>
            </a:endParaRPr>
          </a:p>
          <a:p>
            <a:pPr marL="329756" indent="-318326">
              <a:lnSpc>
                <a:spcPts val="2808"/>
              </a:lnSpc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54" dirty="0">
                <a:solidFill>
                  <a:srgbClr val="00008A"/>
                </a:solidFill>
                <a:latin typeface="Tahoma"/>
                <a:cs typeface="Tahoma"/>
              </a:rPr>
              <a:t>Compute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labels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</a:t>
            </a:r>
            <a:r>
              <a:rPr sz="2475" i="1" spc="45" dirty="0">
                <a:solidFill>
                  <a:srgbClr val="00008A"/>
                </a:solidFill>
                <a:latin typeface="Arial"/>
                <a:cs typeface="Arial"/>
              </a:rPr>
              <a:t>G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using</a:t>
            </a:r>
            <a:r>
              <a:rPr sz="2475" spc="50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315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633" i="1" spc="472" baseline="-11396" dirty="0">
                <a:solidFill>
                  <a:srgbClr val="00008A"/>
                </a:solidFill>
                <a:latin typeface="Verdana"/>
                <a:cs typeface="Verdana"/>
              </a:rPr>
              <a:t>χ</a:t>
            </a:r>
            <a:endParaRPr sz="2633" baseline="-11396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76430" y="3637865"/>
            <a:ext cx="244030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42379" algn="l"/>
                <a:tab pos="1473898" algn="l"/>
                <a:tab pos="2205419" algn="l"/>
              </a:tabLst>
            </a:pP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1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2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3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4</a:t>
            </a:r>
            <a:endParaRPr sz="2228" baseline="-11784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800978" y="3640574"/>
            <a:ext cx="97726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42379" algn="l"/>
              </a:tabLst>
            </a:pP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5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6</a:t>
            </a:r>
            <a:endParaRPr sz="2228" baseline="-11784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0746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91154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99" dirty="0">
                <a:solidFill>
                  <a:srgbClr val="00008A"/>
                </a:solidFill>
              </a:rPr>
              <a:t>MMV’13</a:t>
            </a:r>
            <a:r>
              <a:rPr spc="113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7325" y="1170767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9785" y="1845520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2134993" y="1506849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2387" y="1748024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 txBox="1"/>
          <p:nvPr/>
        </p:nvSpPr>
        <p:spPr>
          <a:xfrm>
            <a:off x="8416290" y="1833866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1755" y="1874095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6496141" y="1506849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72840" y="2331295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672840" y="2274202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672840" y="2274202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4127515" y="1867699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35680" y="1588345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4454458" y="1560216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454458" y="1560216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535680" y="1686722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535680" y="1686722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5181600" y="1588345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181600" y="1560216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181600" y="1560216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00378" y="1686722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00378" y="1686722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241001" y="411078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80100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80100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972521" y="411078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753252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53252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704040" y="411078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826404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826404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8435560" y="411078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899556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899556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9167080" y="411078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972708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9727082" y="4181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9898600" y="411078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7129752" y="3860177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4" h="296545">
                <a:moveTo>
                  <a:pt x="0" y="281844"/>
                </a:moveTo>
                <a:lnTo>
                  <a:pt x="50282" y="250165"/>
                </a:lnTo>
                <a:lnTo>
                  <a:pt x="100170" y="220373"/>
                </a:lnTo>
                <a:lnTo>
                  <a:pt x="149665" y="192468"/>
                </a:lnTo>
                <a:lnTo>
                  <a:pt x="198765" y="166451"/>
                </a:lnTo>
                <a:lnTo>
                  <a:pt x="247472" y="142322"/>
                </a:lnTo>
                <a:lnTo>
                  <a:pt x="295785" y="120080"/>
                </a:lnTo>
                <a:lnTo>
                  <a:pt x="343704" y="99726"/>
                </a:lnTo>
                <a:lnTo>
                  <a:pt x="391229" y="81260"/>
                </a:lnTo>
                <a:lnTo>
                  <a:pt x="438361" y="64681"/>
                </a:lnTo>
                <a:lnTo>
                  <a:pt x="485098" y="49989"/>
                </a:lnTo>
                <a:lnTo>
                  <a:pt x="531442" y="37185"/>
                </a:lnTo>
                <a:lnTo>
                  <a:pt x="577392" y="26269"/>
                </a:lnTo>
                <a:lnTo>
                  <a:pt x="622948" y="17240"/>
                </a:lnTo>
                <a:lnTo>
                  <a:pt x="668110" y="10098"/>
                </a:lnTo>
                <a:lnTo>
                  <a:pt x="712878" y="4845"/>
                </a:lnTo>
                <a:lnTo>
                  <a:pt x="757252" y="1478"/>
                </a:lnTo>
                <a:lnTo>
                  <a:pt x="801233" y="0"/>
                </a:lnTo>
                <a:lnTo>
                  <a:pt x="844819" y="408"/>
                </a:lnTo>
                <a:lnTo>
                  <a:pt x="888012" y="2705"/>
                </a:lnTo>
                <a:lnTo>
                  <a:pt x="930811" y="6888"/>
                </a:lnTo>
                <a:lnTo>
                  <a:pt x="973216" y="12960"/>
                </a:lnTo>
                <a:lnTo>
                  <a:pt x="1015228" y="20918"/>
                </a:lnTo>
                <a:lnTo>
                  <a:pt x="1056845" y="30765"/>
                </a:lnTo>
                <a:lnTo>
                  <a:pt x="1098069" y="42499"/>
                </a:lnTo>
                <a:lnTo>
                  <a:pt x="1138899" y="56120"/>
                </a:lnTo>
                <a:lnTo>
                  <a:pt x="1179335" y="71629"/>
                </a:lnTo>
                <a:lnTo>
                  <a:pt x="1219377" y="89025"/>
                </a:lnTo>
                <a:lnTo>
                  <a:pt x="1259025" y="108309"/>
                </a:lnTo>
                <a:lnTo>
                  <a:pt x="1298280" y="129480"/>
                </a:lnTo>
                <a:lnTo>
                  <a:pt x="1337140" y="152539"/>
                </a:lnTo>
                <a:lnTo>
                  <a:pt x="1375607" y="177485"/>
                </a:lnTo>
                <a:lnTo>
                  <a:pt x="1413680" y="204319"/>
                </a:lnTo>
                <a:lnTo>
                  <a:pt x="1451359" y="233040"/>
                </a:lnTo>
                <a:lnTo>
                  <a:pt x="1488645" y="263649"/>
                </a:lnTo>
                <a:lnTo>
                  <a:pt x="1525536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8337560" y="3969019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8337560" y="3969019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8597204" y="3951275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4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4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9791433" y="3995960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9791433" y="3995960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421640" y="4348530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0" y="34527"/>
                </a:lnTo>
                <a:lnTo>
                  <a:pt x="149340" y="45505"/>
                </a:lnTo>
                <a:lnTo>
                  <a:pt x="199098" y="56098"/>
                </a:lnTo>
                <a:lnTo>
                  <a:pt x="248846" y="66306"/>
                </a:lnTo>
                <a:lnTo>
                  <a:pt x="298583" y="76130"/>
                </a:lnTo>
                <a:lnTo>
                  <a:pt x="348310" y="85568"/>
                </a:lnTo>
                <a:lnTo>
                  <a:pt x="398025" y="94622"/>
                </a:lnTo>
                <a:lnTo>
                  <a:pt x="447730" y="103291"/>
                </a:lnTo>
                <a:lnTo>
                  <a:pt x="497425" y="111576"/>
                </a:lnTo>
                <a:lnTo>
                  <a:pt x="547108" y="119475"/>
                </a:lnTo>
                <a:lnTo>
                  <a:pt x="596781" y="126990"/>
                </a:lnTo>
                <a:lnTo>
                  <a:pt x="646443" y="134120"/>
                </a:lnTo>
                <a:lnTo>
                  <a:pt x="696095" y="140865"/>
                </a:lnTo>
                <a:lnTo>
                  <a:pt x="745736" y="147226"/>
                </a:lnTo>
                <a:lnTo>
                  <a:pt x="795366" y="153201"/>
                </a:lnTo>
                <a:lnTo>
                  <a:pt x="844985" y="158792"/>
                </a:lnTo>
                <a:lnTo>
                  <a:pt x="894593" y="163998"/>
                </a:lnTo>
                <a:lnTo>
                  <a:pt x="944191" y="168819"/>
                </a:lnTo>
                <a:lnTo>
                  <a:pt x="993778" y="173256"/>
                </a:lnTo>
                <a:lnTo>
                  <a:pt x="1043355" y="177307"/>
                </a:lnTo>
                <a:lnTo>
                  <a:pt x="1092921" y="180974"/>
                </a:lnTo>
                <a:lnTo>
                  <a:pt x="1142476" y="184256"/>
                </a:lnTo>
                <a:lnTo>
                  <a:pt x="1192020" y="187154"/>
                </a:lnTo>
                <a:lnTo>
                  <a:pt x="1241553" y="189666"/>
                </a:lnTo>
                <a:lnTo>
                  <a:pt x="1291076" y="191794"/>
                </a:lnTo>
                <a:lnTo>
                  <a:pt x="1340588" y="193537"/>
                </a:lnTo>
                <a:lnTo>
                  <a:pt x="1390090" y="194895"/>
                </a:lnTo>
                <a:lnTo>
                  <a:pt x="1439580" y="195868"/>
                </a:lnTo>
                <a:lnTo>
                  <a:pt x="1489060" y="196457"/>
                </a:lnTo>
                <a:lnTo>
                  <a:pt x="1538529" y="196660"/>
                </a:lnTo>
                <a:lnTo>
                  <a:pt x="1587988" y="196479"/>
                </a:lnTo>
                <a:lnTo>
                  <a:pt x="1637436" y="195913"/>
                </a:lnTo>
                <a:lnTo>
                  <a:pt x="1686873" y="194962"/>
                </a:lnTo>
                <a:lnTo>
                  <a:pt x="1736299" y="193627"/>
                </a:lnTo>
                <a:lnTo>
                  <a:pt x="1785715" y="191907"/>
                </a:lnTo>
                <a:lnTo>
                  <a:pt x="1835119" y="189801"/>
                </a:lnTo>
                <a:lnTo>
                  <a:pt x="1884514" y="187311"/>
                </a:lnTo>
                <a:lnTo>
                  <a:pt x="1933897" y="184437"/>
                </a:lnTo>
                <a:lnTo>
                  <a:pt x="1983270" y="181177"/>
                </a:lnTo>
                <a:lnTo>
                  <a:pt x="2032632" y="177533"/>
                </a:lnTo>
                <a:lnTo>
                  <a:pt x="2081983" y="173504"/>
                </a:lnTo>
                <a:lnTo>
                  <a:pt x="2131323" y="169090"/>
                </a:lnTo>
                <a:lnTo>
                  <a:pt x="2180653" y="164291"/>
                </a:lnTo>
                <a:lnTo>
                  <a:pt x="2229972" y="159107"/>
                </a:lnTo>
                <a:lnTo>
                  <a:pt x="2279281" y="153539"/>
                </a:lnTo>
                <a:lnTo>
                  <a:pt x="2328578" y="147586"/>
                </a:lnTo>
                <a:lnTo>
                  <a:pt x="2377865" y="141248"/>
                </a:lnTo>
                <a:lnTo>
                  <a:pt x="2427141" y="134525"/>
                </a:lnTo>
                <a:lnTo>
                  <a:pt x="2476407" y="127417"/>
                </a:lnTo>
                <a:lnTo>
                  <a:pt x="2525661" y="119925"/>
                </a:lnTo>
                <a:lnTo>
                  <a:pt x="2574905" y="112047"/>
                </a:lnTo>
                <a:lnTo>
                  <a:pt x="2624139" y="103785"/>
                </a:lnTo>
                <a:lnTo>
                  <a:pt x="2673361" y="95138"/>
                </a:lnTo>
                <a:lnTo>
                  <a:pt x="2722573" y="86107"/>
                </a:lnTo>
                <a:lnTo>
                  <a:pt x="2771774" y="76690"/>
                </a:lnTo>
                <a:lnTo>
                  <a:pt x="2820964" y="66889"/>
                </a:lnTo>
                <a:lnTo>
                  <a:pt x="2870144" y="56703"/>
                </a:lnTo>
                <a:lnTo>
                  <a:pt x="2919313" y="46132"/>
                </a:lnTo>
                <a:lnTo>
                  <a:pt x="2968471" y="35176"/>
                </a:lnTo>
                <a:lnTo>
                  <a:pt x="3017618" y="23835"/>
                </a:lnTo>
                <a:lnTo>
                  <a:pt x="3066755" y="12110"/>
                </a:lnTo>
                <a:lnTo>
                  <a:pt x="3115881" y="0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9045751" y="4334803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9045751" y="4334803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881081" y="456798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978360" y="456798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9441400" y="493374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521160" y="493374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8618440" y="529950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6421640" y="4358805"/>
            <a:ext cx="473202" cy="281178"/>
          </a:xfrm>
          <a:custGeom>
            <a:avLst/>
            <a:gdLst/>
            <a:ahLst/>
            <a:cxnLst/>
            <a:rect l="l" t="t" r="r" b="b"/>
            <a:pathLst>
              <a:path w="525779" h="312420">
                <a:moveTo>
                  <a:pt x="0" y="0"/>
                </a:moveTo>
                <a:lnTo>
                  <a:pt x="525589" y="31200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6718100" y="4502995"/>
            <a:ext cx="176594" cy="137160"/>
          </a:xfrm>
          <a:custGeom>
            <a:avLst/>
            <a:gdLst/>
            <a:ahLst/>
            <a:cxnLst/>
            <a:rect l="l" t="t" r="r" b="b"/>
            <a:pathLst>
              <a:path w="196214" h="152400">
                <a:moveTo>
                  <a:pt x="64757" y="0"/>
                </a:moveTo>
                <a:lnTo>
                  <a:pt x="0" y="109093"/>
                </a:lnTo>
                <a:lnTo>
                  <a:pt x="196189" y="151790"/>
                </a:lnTo>
                <a:lnTo>
                  <a:pt x="64757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6718100" y="4502995"/>
            <a:ext cx="176594" cy="137160"/>
          </a:xfrm>
          <a:custGeom>
            <a:avLst/>
            <a:gdLst/>
            <a:ahLst/>
            <a:cxnLst/>
            <a:rect l="l" t="t" r="r" b="b"/>
            <a:pathLst>
              <a:path w="196214" h="152400">
                <a:moveTo>
                  <a:pt x="196189" y="151790"/>
                </a:moveTo>
                <a:lnTo>
                  <a:pt x="64757" y="0"/>
                </a:lnTo>
                <a:lnTo>
                  <a:pt x="0" y="109093"/>
                </a:lnTo>
                <a:lnTo>
                  <a:pt x="196189" y="15179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7040987" y="4368555"/>
            <a:ext cx="46292" cy="203454"/>
          </a:xfrm>
          <a:custGeom>
            <a:avLst/>
            <a:gdLst/>
            <a:ahLst/>
            <a:cxnLst/>
            <a:rect l="l" t="t" r="r" b="b"/>
            <a:pathLst>
              <a:path w="51435" h="226060">
                <a:moveTo>
                  <a:pt x="50977" y="0"/>
                </a:moveTo>
                <a:lnTo>
                  <a:pt x="0" y="225666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7023076" y="4391838"/>
            <a:ext cx="111443" cy="180023"/>
          </a:xfrm>
          <a:custGeom>
            <a:avLst/>
            <a:gdLst/>
            <a:ahLst/>
            <a:cxnLst/>
            <a:rect l="l" t="t" r="r" b="b"/>
            <a:pathLst>
              <a:path w="123825" h="200025">
                <a:moveTo>
                  <a:pt x="0" y="0"/>
                </a:moveTo>
                <a:lnTo>
                  <a:pt x="19900" y="199796"/>
                </a:lnTo>
                <a:lnTo>
                  <a:pt x="123748" y="27952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7023076" y="4391838"/>
            <a:ext cx="111443" cy="180023"/>
          </a:xfrm>
          <a:custGeom>
            <a:avLst/>
            <a:gdLst/>
            <a:ahLst/>
            <a:cxnLst/>
            <a:rect l="l" t="t" r="r" b="b"/>
            <a:pathLst>
              <a:path w="123825" h="200025">
                <a:moveTo>
                  <a:pt x="19900" y="199796"/>
                </a:moveTo>
                <a:lnTo>
                  <a:pt x="123748" y="27952"/>
                </a:lnTo>
                <a:lnTo>
                  <a:pt x="0" y="0"/>
                </a:lnTo>
                <a:lnTo>
                  <a:pt x="19900" y="199796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7856517" y="4367332"/>
            <a:ext cx="167450" cy="232029"/>
          </a:xfrm>
          <a:custGeom>
            <a:avLst/>
            <a:gdLst/>
            <a:ahLst/>
            <a:cxnLst/>
            <a:rect l="l" t="t" r="r" b="b"/>
            <a:pathLst>
              <a:path w="186054" h="257810">
                <a:moveTo>
                  <a:pt x="0" y="0"/>
                </a:moveTo>
                <a:lnTo>
                  <a:pt x="185737" y="25739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7877057" y="4426539"/>
            <a:ext cx="146876" cy="172593"/>
          </a:xfrm>
          <a:custGeom>
            <a:avLst/>
            <a:gdLst/>
            <a:ahLst/>
            <a:cxnLst/>
            <a:rect l="l" t="t" r="r" b="b"/>
            <a:pathLst>
              <a:path w="163195" h="191770">
                <a:moveTo>
                  <a:pt x="102882" y="0"/>
                </a:moveTo>
                <a:lnTo>
                  <a:pt x="0" y="74244"/>
                </a:lnTo>
                <a:lnTo>
                  <a:pt x="162915" y="191604"/>
                </a:lnTo>
                <a:lnTo>
                  <a:pt x="1028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7877057" y="4426539"/>
            <a:ext cx="146876" cy="172593"/>
          </a:xfrm>
          <a:custGeom>
            <a:avLst/>
            <a:gdLst/>
            <a:ahLst/>
            <a:cxnLst/>
            <a:rect l="l" t="t" r="r" b="b"/>
            <a:pathLst>
              <a:path w="163195" h="191770">
                <a:moveTo>
                  <a:pt x="162915" y="191604"/>
                </a:moveTo>
                <a:lnTo>
                  <a:pt x="102882" y="0"/>
                </a:lnTo>
                <a:lnTo>
                  <a:pt x="0" y="74244"/>
                </a:lnTo>
                <a:lnTo>
                  <a:pt x="162915" y="19160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8194948" y="4358828"/>
            <a:ext cx="318897" cy="243459"/>
          </a:xfrm>
          <a:custGeom>
            <a:avLst/>
            <a:gdLst/>
            <a:ahLst/>
            <a:cxnLst/>
            <a:rect l="l" t="t" r="r" b="b"/>
            <a:pathLst>
              <a:path w="354329" h="270510">
                <a:moveTo>
                  <a:pt x="354075" y="0"/>
                </a:moveTo>
                <a:lnTo>
                  <a:pt x="0" y="270052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8194948" y="4452509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70">
                <a:moveTo>
                  <a:pt x="113004" y="0"/>
                </a:moveTo>
                <a:lnTo>
                  <a:pt x="0" y="165963"/>
                </a:lnTo>
                <a:lnTo>
                  <a:pt x="189941" y="100876"/>
                </a:lnTo>
                <a:lnTo>
                  <a:pt x="113004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8194948" y="4452509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70">
                <a:moveTo>
                  <a:pt x="0" y="165963"/>
                </a:moveTo>
                <a:lnTo>
                  <a:pt x="189941" y="100876"/>
                </a:lnTo>
                <a:lnTo>
                  <a:pt x="113004" y="0"/>
                </a:lnTo>
                <a:lnTo>
                  <a:pt x="0" y="165963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081060" y="4805604"/>
            <a:ext cx="469773" cy="175451"/>
          </a:xfrm>
          <a:custGeom>
            <a:avLst/>
            <a:gdLst/>
            <a:ahLst/>
            <a:cxnLst/>
            <a:rect l="l" t="t" r="r" b="b"/>
            <a:pathLst>
              <a:path w="521970" h="194945">
                <a:moveTo>
                  <a:pt x="0" y="0"/>
                </a:moveTo>
                <a:lnTo>
                  <a:pt x="521830" y="194665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370113" y="4867383"/>
            <a:ext cx="180594" cy="113728"/>
          </a:xfrm>
          <a:custGeom>
            <a:avLst/>
            <a:gdLst/>
            <a:ahLst/>
            <a:cxnLst/>
            <a:rect l="l" t="t" r="r" b="b"/>
            <a:pathLst>
              <a:path w="200659" h="126364">
                <a:moveTo>
                  <a:pt x="44348" y="0"/>
                </a:moveTo>
                <a:lnTo>
                  <a:pt x="0" y="118872"/>
                </a:lnTo>
                <a:lnTo>
                  <a:pt x="200660" y="126022"/>
                </a:lnTo>
                <a:lnTo>
                  <a:pt x="44348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7370113" y="4867383"/>
            <a:ext cx="180594" cy="113728"/>
          </a:xfrm>
          <a:custGeom>
            <a:avLst/>
            <a:gdLst/>
            <a:ahLst/>
            <a:cxnLst/>
            <a:rect l="l" t="t" r="r" b="b"/>
            <a:pathLst>
              <a:path w="200659" h="126364">
                <a:moveTo>
                  <a:pt x="200660" y="126022"/>
                </a:moveTo>
                <a:lnTo>
                  <a:pt x="44348" y="0"/>
                </a:lnTo>
                <a:lnTo>
                  <a:pt x="0" y="118872"/>
                </a:lnTo>
                <a:lnTo>
                  <a:pt x="200660" y="126022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7739005" y="4780400"/>
            <a:ext cx="269748" cy="188595"/>
          </a:xfrm>
          <a:custGeom>
            <a:avLst/>
            <a:gdLst/>
            <a:ahLst/>
            <a:cxnLst/>
            <a:rect l="l" t="t" r="r" b="b"/>
            <a:pathLst>
              <a:path w="299720" h="209550">
                <a:moveTo>
                  <a:pt x="299542" y="0"/>
                </a:moveTo>
                <a:lnTo>
                  <a:pt x="0" y="209346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7739005" y="4823800"/>
            <a:ext cx="173736" cy="145161"/>
          </a:xfrm>
          <a:custGeom>
            <a:avLst/>
            <a:gdLst/>
            <a:ahLst/>
            <a:cxnLst/>
            <a:rect l="l" t="t" r="r" b="b"/>
            <a:pathLst>
              <a:path w="193040" h="161289">
                <a:moveTo>
                  <a:pt x="119811" y="0"/>
                </a:moveTo>
                <a:lnTo>
                  <a:pt x="0" y="161124"/>
                </a:lnTo>
                <a:lnTo>
                  <a:pt x="192481" y="103987"/>
                </a:lnTo>
                <a:lnTo>
                  <a:pt x="119811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7739005" y="4823800"/>
            <a:ext cx="173736" cy="145161"/>
          </a:xfrm>
          <a:custGeom>
            <a:avLst/>
            <a:gdLst/>
            <a:ahLst/>
            <a:cxnLst/>
            <a:rect l="l" t="t" r="r" b="b"/>
            <a:pathLst>
              <a:path w="193040" h="161289">
                <a:moveTo>
                  <a:pt x="0" y="161124"/>
                </a:moveTo>
                <a:lnTo>
                  <a:pt x="192481" y="103987"/>
                </a:lnTo>
                <a:lnTo>
                  <a:pt x="119811" y="0"/>
                </a:lnTo>
                <a:lnTo>
                  <a:pt x="0" y="16112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9308424" y="4368864"/>
            <a:ext cx="200025" cy="581216"/>
          </a:xfrm>
          <a:custGeom>
            <a:avLst/>
            <a:gdLst/>
            <a:ahLst/>
            <a:cxnLst/>
            <a:rect l="l" t="t" r="r" b="b"/>
            <a:pathLst>
              <a:path w="222250" h="645795">
                <a:moveTo>
                  <a:pt x="0" y="0"/>
                </a:moveTo>
                <a:lnTo>
                  <a:pt x="221754" y="64568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9398321" y="4769279"/>
            <a:ext cx="109728" cy="181166"/>
          </a:xfrm>
          <a:custGeom>
            <a:avLst/>
            <a:gdLst/>
            <a:ahLst/>
            <a:cxnLst/>
            <a:rect l="l" t="t" r="r" b="b"/>
            <a:pathLst>
              <a:path w="121920" h="201295">
                <a:moveTo>
                  <a:pt x="119989" y="0"/>
                </a:moveTo>
                <a:lnTo>
                  <a:pt x="0" y="41211"/>
                </a:lnTo>
                <a:lnTo>
                  <a:pt x="121869" y="200774"/>
                </a:lnTo>
                <a:lnTo>
                  <a:pt x="11998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9398321" y="4769279"/>
            <a:ext cx="109728" cy="181166"/>
          </a:xfrm>
          <a:custGeom>
            <a:avLst/>
            <a:gdLst/>
            <a:ahLst/>
            <a:cxnLst/>
            <a:rect l="l" t="t" r="r" b="b"/>
            <a:pathLst>
              <a:path w="121920" h="201295">
                <a:moveTo>
                  <a:pt x="121869" y="200774"/>
                </a:moveTo>
                <a:lnTo>
                  <a:pt x="119989" y="0"/>
                </a:lnTo>
                <a:lnTo>
                  <a:pt x="0" y="41211"/>
                </a:lnTo>
                <a:lnTo>
                  <a:pt x="121869" y="20077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9627103" y="4368121"/>
            <a:ext cx="382905" cy="578930"/>
          </a:xfrm>
          <a:custGeom>
            <a:avLst/>
            <a:gdLst/>
            <a:ahLst/>
            <a:cxnLst/>
            <a:rect l="l" t="t" r="r" b="b"/>
            <a:pathLst>
              <a:path w="425450" h="643254">
                <a:moveTo>
                  <a:pt x="425043" y="0"/>
                </a:moveTo>
                <a:lnTo>
                  <a:pt x="0" y="642848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9627103" y="4772182"/>
            <a:ext cx="142304" cy="174879"/>
          </a:xfrm>
          <a:custGeom>
            <a:avLst/>
            <a:gdLst/>
            <a:ahLst/>
            <a:cxnLst/>
            <a:rect l="l" t="t" r="r" b="b"/>
            <a:pathLst>
              <a:path w="158115" h="194310">
                <a:moveTo>
                  <a:pt x="52146" y="0"/>
                </a:moveTo>
                <a:lnTo>
                  <a:pt x="0" y="193890"/>
                </a:lnTo>
                <a:lnTo>
                  <a:pt x="157988" y="69977"/>
                </a:lnTo>
                <a:lnTo>
                  <a:pt x="52146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9627103" y="4772182"/>
            <a:ext cx="142304" cy="174879"/>
          </a:xfrm>
          <a:custGeom>
            <a:avLst/>
            <a:gdLst/>
            <a:ahLst/>
            <a:cxnLst/>
            <a:rect l="l" t="t" r="r" b="b"/>
            <a:pathLst>
              <a:path w="158115" h="194310">
                <a:moveTo>
                  <a:pt x="0" y="193890"/>
                </a:moveTo>
                <a:lnTo>
                  <a:pt x="157988" y="69977"/>
                </a:lnTo>
                <a:lnTo>
                  <a:pt x="52146" y="0"/>
                </a:lnTo>
                <a:lnTo>
                  <a:pt x="0" y="19389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725781" y="5168198"/>
            <a:ext cx="900113" cy="218313"/>
          </a:xfrm>
          <a:custGeom>
            <a:avLst/>
            <a:gdLst/>
            <a:ahLst/>
            <a:cxnLst/>
            <a:rect l="l" t="t" r="r" b="b"/>
            <a:pathLst>
              <a:path w="1000125" h="242570">
                <a:moveTo>
                  <a:pt x="0" y="0"/>
                </a:moveTo>
                <a:lnTo>
                  <a:pt x="999820" y="242392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8445539" y="5290465"/>
            <a:ext cx="180594" cy="111443"/>
          </a:xfrm>
          <a:custGeom>
            <a:avLst/>
            <a:gdLst/>
            <a:ahLst/>
            <a:cxnLst/>
            <a:rect l="l" t="t" r="r" b="b"/>
            <a:pathLst>
              <a:path w="200659" h="123825">
                <a:moveTo>
                  <a:pt x="29895" y="0"/>
                </a:moveTo>
                <a:lnTo>
                  <a:pt x="0" y="123304"/>
                </a:lnTo>
                <a:lnTo>
                  <a:pt x="200088" y="106540"/>
                </a:lnTo>
                <a:lnTo>
                  <a:pt x="2989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8445539" y="5290465"/>
            <a:ext cx="180594" cy="111443"/>
          </a:xfrm>
          <a:custGeom>
            <a:avLst/>
            <a:gdLst/>
            <a:ahLst/>
            <a:cxnLst/>
            <a:rect l="l" t="t" r="r" b="b"/>
            <a:pathLst>
              <a:path w="200659" h="123825">
                <a:moveTo>
                  <a:pt x="200088" y="106540"/>
                </a:moveTo>
                <a:lnTo>
                  <a:pt x="29895" y="0"/>
                </a:lnTo>
                <a:lnTo>
                  <a:pt x="0" y="123304"/>
                </a:lnTo>
                <a:lnTo>
                  <a:pt x="200088" y="10654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8872107" y="5137840"/>
            <a:ext cx="593217" cy="256032"/>
          </a:xfrm>
          <a:custGeom>
            <a:avLst/>
            <a:gdLst/>
            <a:ahLst/>
            <a:cxnLst/>
            <a:rect l="l" t="t" r="r" b="b"/>
            <a:pathLst>
              <a:path w="659129" h="284479">
                <a:moveTo>
                  <a:pt x="659002" y="0"/>
                </a:moveTo>
                <a:lnTo>
                  <a:pt x="0" y="28387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8872107" y="5273057"/>
            <a:ext cx="180594" cy="120587"/>
          </a:xfrm>
          <a:custGeom>
            <a:avLst/>
            <a:gdLst/>
            <a:ahLst/>
            <a:cxnLst/>
            <a:rect l="l" t="t" r="r" b="b"/>
            <a:pathLst>
              <a:path w="200659" h="133985">
                <a:moveTo>
                  <a:pt x="149859" y="0"/>
                </a:moveTo>
                <a:lnTo>
                  <a:pt x="0" y="133629"/>
                </a:lnTo>
                <a:lnTo>
                  <a:pt x="200050" y="116522"/>
                </a:lnTo>
                <a:lnTo>
                  <a:pt x="14985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8872107" y="5273057"/>
            <a:ext cx="180594" cy="120587"/>
          </a:xfrm>
          <a:custGeom>
            <a:avLst/>
            <a:gdLst/>
            <a:ahLst/>
            <a:cxnLst/>
            <a:rect l="l" t="t" r="r" b="b"/>
            <a:pathLst>
              <a:path w="200659" h="133985">
                <a:moveTo>
                  <a:pt x="0" y="133629"/>
                </a:moveTo>
                <a:lnTo>
                  <a:pt x="200050" y="116522"/>
                </a:lnTo>
                <a:lnTo>
                  <a:pt x="149859" y="0"/>
                </a:lnTo>
                <a:lnTo>
                  <a:pt x="0" y="133629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 txBox="1"/>
          <p:nvPr/>
        </p:nvSpPr>
        <p:spPr>
          <a:xfrm>
            <a:off x="6242190" y="3935436"/>
            <a:ext cx="385591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77812" algn="l"/>
                <a:tab pos="1509332" algn="l"/>
                <a:tab pos="2240852" algn="l"/>
                <a:tab pos="2972372" algn="l"/>
                <a:tab pos="3703892" algn="l"/>
              </a:tabLst>
            </a:pPr>
            <a:r>
              <a:rPr sz="3240" i="1" spc="-182" baseline="-1967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1485" spc="-122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-122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1485">
              <a:latin typeface="Lucida Sans Unicode"/>
              <a:cs typeface="Lucida Sans Unicode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73710" y="4034603"/>
            <a:ext cx="317068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42379" algn="l"/>
                <a:tab pos="1473898" algn="l"/>
                <a:tab pos="2204276" algn="l"/>
                <a:tab pos="2935796" algn="l"/>
              </a:tabLst>
            </a:pP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2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3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4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20202" dirty="0">
                <a:solidFill>
                  <a:srgbClr val="00008A"/>
                </a:solidFill>
                <a:latin typeface="Verdana"/>
                <a:cs typeface="Verdana"/>
              </a:rPr>
              <a:t>5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20202" dirty="0">
                <a:solidFill>
                  <a:srgbClr val="00008A"/>
                </a:solidFill>
                <a:latin typeface="Verdana"/>
                <a:cs typeface="Verdana"/>
              </a:rPr>
              <a:t>6</a:t>
            </a:r>
            <a:endParaRPr sz="2228" baseline="-20202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073460" y="3891142"/>
            <a:ext cx="350729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i="1" spc="45" dirty="0">
                <a:solidFill>
                  <a:srgbClr val="00008A"/>
                </a:solidFill>
                <a:latin typeface="Arial"/>
                <a:cs typeface="Arial"/>
              </a:rPr>
              <a:t>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(</a:t>
            </a:r>
            <a:r>
              <a:rPr sz="2475" i="1" spc="-59" dirty="0">
                <a:solidFill>
                  <a:srgbClr val="00008A"/>
                </a:solidFill>
                <a:latin typeface="Arial"/>
                <a:cs typeface="Arial"/>
              </a:rPr>
              <a:t>e, </a:t>
            </a:r>
            <a:r>
              <a:rPr sz="2475" i="1" spc="-23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475" spc="-23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47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depth-robust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986980" y="4193164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92869" y="4249495"/>
            <a:ext cx="96583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spc="68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792869" y="4448208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073460" y="4273750"/>
            <a:ext cx="4007930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  <a:tab pos="2208276" algn="l"/>
              </a:tabLst>
            </a:pPr>
            <a:r>
              <a:rPr sz="2475" i="1" spc="-122" dirty="0">
                <a:solidFill>
                  <a:srgbClr val="00008A"/>
                </a:solidFill>
                <a:latin typeface="Arial"/>
                <a:cs typeface="Arial"/>
              </a:rPr>
              <a:t>φ</a:t>
            </a:r>
            <a:r>
              <a:rPr sz="2475" i="1" spc="16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commits</a:t>
            </a:r>
            <a:r>
              <a:rPr sz="2475" spc="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8A"/>
                </a:solidFill>
                <a:latin typeface="Cambria"/>
                <a:cs typeface="Cambria"/>
              </a:rPr>
              <a:t>P	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to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labels </a:t>
            </a:r>
            <a:r>
              <a:rPr sz="2475" spc="-18" dirty="0">
                <a:solidFill>
                  <a:srgbClr val="00008A"/>
                </a:solidFill>
                <a:latin typeface="Cambria"/>
                <a:cs typeface="Cambria"/>
              </a:rPr>
              <a:t>{</a:t>
            </a:r>
            <a:r>
              <a:rPr sz="2475" i="1" spc="-18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475" i="1" spc="270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297" dirty="0">
                <a:solidFill>
                  <a:srgbClr val="00008A"/>
                </a:solidFill>
                <a:latin typeface="Cambria"/>
                <a:cs typeface="Cambria"/>
              </a:rPr>
              <a:t>}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58470" y="4185458"/>
            <a:ext cx="435483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287" algn="r"/>
            <a:r>
              <a:rPr sz="1485" spc="-90" dirty="0">
                <a:solidFill>
                  <a:srgbClr val="00008A"/>
                </a:solidFill>
                <a:latin typeface="Verdana"/>
                <a:cs typeface="Verdana"/>
              </a:rPr>
              <a:t>1</a:t>
            </a:r>
            <a:endParaRPr sz="1485">
              <a:latin typeface="Verdana"/>
              <a:cs typeface="Verdana"/>
            </a:endParaRPr>
          </a:p>
          <a:p>
            <a:pPr marR="4572" algn="r">
              <a:spcBef>
                <a:spcPts val="9"/>
              </a:spcBef>
            </a:pPr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1755" spc="-45" dirty="0">
                <a:solidFill>
                  <a:srgbClr val="00008A"/>
                </a:solidFill>
                <a:latin typeface="Lucida Sans Unicode"/>
                <a:cs typeface="Lucida Sans Unicode"/>
              </a:rPr>
              <a:t>∈</a:t>
            </a:r>
            <a:r>
              <a:rPr sz="1755" i="1" spc="-14" dirty="0">
                <a:solidFill>
                  <a:srgbClr val="00008A"/>
                </a:solidFill>
                <a:latin typeface="Verdana"/>
                <a:cs typeface="Verdana"/>
              </a:rPr>
              <a:t>V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957344" y="4830815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073460" y="4656390"/>
            <a:ext cx="3040952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  <a:tab pos="2089976" algn="l"/>
              </a:tabLst>
            </a:pP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b="1" spc="-90" dirty="0">
                <a:solidFill>
                  <a:srgbClr val="00008A"/>
                </a:solidFill>
                <a:latin typeface="Arial"/>
                <a:cs typeface="Arial"/>
              </a:rPr>
              <a:t>bad</a:t>
            </a:r>
            <a:r>
              <a:rPr sz="2475" b="1" spc="15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5" dirty="0">
                <a:solidFill>
                  <a:srgbClr val="00008A"/>
                </a:solidFill>
                <a:latin typeface="Tahoma"/>
                <a:cs typeface="Tahoma"/>
              </a:rPr>
              <a:t>if</a:t>
            </a:r>
            <a:r>
              <a:rPr sz="2475" spc="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-13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-203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	</a:t>
            </a:r>
            <a:r>
              <a:rPr sz="2475" spc="-527" dirty="0">
                <a:solidFill>
                  <a:srgbClr val="00008A"/>
                </a:solidFill>
                <a:latin typeface="Cambria"/>
                <a:cs typeface="Cambria"/>
              </a:rPr>
              <a:t>/</a:t>
            </a:r>
            <a:r>
              <a:rPr sz="2475" spc="-527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-40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50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50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74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2633" baseline="28490" dirty="0">
              <a:latin typeface="Lucida Sans Unicode"/>
              <a:cs typeface="Lucida Sans Unicode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17797" y="4850530"/>
            <a:ext cx="1203008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54" dirty="0">
                <a:solidFill>
                  <a:srgbClr val="00008A"/>
                </a:solidFill>
                <a:latin typeface="Verdana"/>
                <a:cs typeface="Verdana"/>
              </a:rPr>
              <a:t>pa</a:t>
            </a:r>
            <a:r>
              <a:rPr sz="1755" i="1" spc="90" dirty="0">
                <a:solidFill>
                  <a:srgbClr val="00008A"/>
                </a:solidFill>
                <a:latin typeface="Verdana"/>
                <a:cs typeface="Verdana"/>
              </a:rPr>
              <a:t>r</a:t>
            </a:r>
            <a:r>
              <a:rPr sz="1755" i="1" spc="32" dirty="0">
                <a:solidFill>
                  <a:srgbClr val="00008A"/>
                </a:solidFill>
                <a:latin typeface="Verdana"/>
                <a:cs typeface="Verdana"/>
              </a:rPr>
              <a:t>ents</a:t>
            </a:r>
            <a:r>
              <a:rPr sz="1755" spc="-14" dirty="0">
                <a:solidFill>
                  <a:srgbClr val="00008A"/>
                </a:solidFill>
                <a:latin typeface="Verdana"/>
                <a:cs typeface="Verdana"/>
              </a:rPr>
              <a:t>(</a:t>
            </a:r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1755" spc="-14" dirty="0">
                <a:solidFill>
                  <a:srgbClr val="00008A"/>
                </a:solidFill>
                <a:latin typeface="Verdana"/>
                <a:cs typeface="Verdana"/>
              </a:rPr>
              <a:t>)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13466" y="4656390"/>
            <a:ext cx="14687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23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692133" y="3051385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7" name="object 97"/>
          <p:cNvSpPr/>
          <p:nvPr/>
        </p:nvSpPr>
        <p:spPr>
          <a:xfrm>
            <a:off x="6081003" y="2994292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8" name="object 98"/>
          <p:cNvSpPr/>
          <p:nvPr/>
        </p:nvSpPr>
        <p:spPr>
          <a:xfrm>
            <a:off x="6081003" y="2994292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9" name="object 99"/>
          <p:cNvSpPr txBox="1"/>
          <p:nvPr/>
        </p:nvSpPr>
        <p:spPr>
          <a:xfrm>
            <a:off x="3707130" y="2295518"/>
            <a:ext cx="2312861" cy="1576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26">
              <a:lnSpc>
                <a:spcPts val="2790"/>
              </a:lnSpc>
              <a:tabLst>
                <a:tab pos="1554480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spc="-16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6</a:t>
            </a:r>
            <a:endParaRPr sz="2475">
              <a:latin typeface="Tahoma"/>
              <a:cs typeface="Tahoma"/>
            </a:endParaRPr>
          </a:p>
          <a:p>
            <a:pPr marL="1169861">
              <a:lnSpc>
                <a:spcPts val="2790"/>
              </a:lnSpc>
            </a:pPr>
            <a:r>
              <a:rPr sz="2475" i="1" spc="-122" dirty="0">
                <a:solidFill>
                  <a:srgbClr val="0000FF"/>
                </a:solidFill>
                <a:latin typeface="Arial"/>
                <a:cs typeface="Arial"/>
              </a:rPr>
              <a:t>φ</a:t>
            </a:r>
            <a:endParaRPr sz="2475"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2565">
              <a:latin typeface="Times New Roman"/>
              <a:cs typeface="Times New Roman"/>
            </a:endParaRPr>
          </a:p>
          <a:p>
            <a:pPr marL="11430">
              <a:spcBef>
                <a:spcPts val="5"/>
              </a:spcBef>
            </a:pPr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37742" y="5220127"/>
            <a:ext cx="7628382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8675" algn="r">
              <a:lnSpc>
                <a:spcPts val="2471"/>
              </a:lnSpc>
            </a:pPr>
            <a:r>
              <a:rPr sz="2160" i="1" spc="-131" dirty="0">
                <a:solidFill>
                  <a:srgbClr val="0000FF"/>
                </a:solidFill>
                <a:latin typeface="Arial"/>
                <a:cs typeface="Arial"/>
              </a:rPr>
              <a:t>φ</a:t>
            </a:r>
            <a:endParaRPr sz="2160">
              <a:latin typeface="Arial"/>
              <a:cs typeface="Arial"/>
            </a:endParaRPr>
          </a:p>
          <a:p>
            <a:pPr marL="329756" indent="-318326">
              <a:lnSpc>
                <a:spcPts val="2849"/>
              </a:lnSpc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Case </a:t>
            </a:r>
            <a:r>
              <a:rPr sz="2475" spc="-140" dirty="0">
                <a:solidFill>
                  <a:srgbClr val="00008A"/>
                </a:solidFill>
                <a:latin typeface="Tahoma"/>
                <a:cs typeface="Tahoma"/>
              </a:rPr>
              <a:t>1: 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≥ </a:t>
            </a:r>
            <a:r>
              <a:rPr sz="2475" i="1" spc="-212" dirty="0">
                <a:solidFill>
                  <a:srgbClr val="00008A"/>
                </a:solidFill>
                <a:latin typeface="Arial"/>
                <a:cs typeface="Arial"/>
              </a:rPr>
              <a:t>e 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bad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nodes 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will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fail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opening </a:t>
            </a:r>
            <a:r>
              <a:rPr sz="2475" spc="-117" dirty="0">
                <a:solidFill>
                  <a:srgbClr val="00008A"/>
                </a:solidFill>
                <a:latin typeface="Tahoma"/>
                <a:cs typeface="Tahoma"/>
              </a:rPr>
              <a:t>phase</a:t>
            </a:r>
            <a:r>
              <a:rPr sz="2475" spc="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00008A"/>
                </a:solidFill>
                <a:latin typeface="Tahoma"/>
                <a:cs typeface="Tahoma"/>
              </a:rPr>
              <a:t>whp.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098731" y="4236996"/>
            <a:ext cx="6287" cy="6287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908" y="3454"/>
                </a:moveTo>
                <a:lnTo>
                  <a:pt x="6908" y="1549"/>
                </a:lnTo>
                <a:lnTo>
                  <a:pt x="5359" y="0"/>
                </a:lnTo>
                <a:lnTo>
                  <a:pt x="3454" y="0"/>
                </a:lnTo>
                <a:lnTo>
                  <a:pt x="1549" y="0"/>
                </a:lnTo>
                <a:lnTo>
                  <a:pt x="0" y="1549"/>
                </a:lnTo>
                <a:lnTo>
                  <a:pt x="0" y="3454"/>
                </a:lnTo>
                <a:lnTo>
                  <a:pt x="0" y="5359"/>
                </a:lnTo>
                <a:lnTo>
                  <a:pt x="1549" y="6908"/>
                </a:lnTo>
                <a:lnTo>
                  <a:pt x="3454" y="6908"/>
                </a:lnTo>
                <a:lnTo>
                  <a:pt x="5359" y="6908"/>
                </a:lnTo>
                <a:lnTo>
                  <a:pt x="6908" y="5359"/>
                </a:lnTo>
                <a:lnTo>
                  <a:pt x="6908" y="3454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2" name="object 102"/>
          <p:cNvSpPr/>
          <p:nvPr/>
        </p:nvSpPr>
        <p:spPr>
          <a:xfrm>
            <a:off x="6971184" y="4105196"/>
            <a:ext cx="264605" cy="264605"/>
          </a:xfrm>
          <a:custGeom>
            <a:avLst/>
            <a:gdLst/>
            <a:ahLst/>
            <a:cxnLst/>
            <a:rect l="l" t="t" r="r" b="b"/>
            <a:pathLst>
              <a:path w="294004" h="294004">
                <a:moveTo>
                  <a:pt x="293763" y="146888"/>
                </a:moveTo>
                <a:lnTo>
                  <a:pt x="286274" y="100463"/>
                </a:lnTo>
                <a:lnTo>
                  <a:pt x="265420" y="60141"/>
                </a:lnTo>
                <a:lnTo>
                  <a:pt x="233621" y="28343"/>
                </a:lnTo>
                <a:lnTo>
                  <a:pt x="193299" y="7489"/>
                </a:lnTo>
                <a:lnTo>
                  <a:pt x="146875" y="0"/>
                </a:lnTo>
                <a:lnTo>
                  <a:pt x="100452" y="7489"/>
                </a:lnTo>
                <a:lnTo>
                  <a:pt x="60133" y="28343"/>
                </a:lnTo>
                <a:lnTo>
                  <a:pt x="28339" y="60141"/>
                </a:lnTo>
                <a:lnTo>
                  <a:pt x="7488" y="100463"/>
                </a:lnTo>
                <a:lnTo>
                  <a:pt x="0" y="146888"/>
                </a:lnTo>
                <a:lnTo>
                  <a:pt x="7488" y="193311"/>
                </a:lnTo>
                <a:lnTo>
                  <a:pt x="28339" y="233630"/>
                </a:lnTo>
                <a:lnTo>
                  <a:pt x="60133" y="265424"/>
                </a:lnTo>
                <a:lnTo>
                  <a:pt x="100452" y="286275"/>
                </a:lnTo>
                <a:lnTo>
                  <a:pt x="146875" y="293763"/>
                </a:lnTo>
                <a:lnTo>
                  <a:pt x="193299" y="286275"/>
                </a:lnTo>
                <a:lnTo>
                  <a:pt x="233621" y="265424"/>
                </a:lnTo>
                <a:lnTo>
                  <a:pt x="265420" y="233630"/>
                </a:lnTo>
                <a:lnTo>
                  <a:pt x="286274" y="193311"/>
                </a:lnTo>
                <a:lnTo>
                  <a:pt x="293763" y="146888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3" name="object 103"/>
          <p:cNvSpPr/>
          <p:nvPr/>
        </p:nvSpPr>
        <p:spPr>
          <a:xfrm>
            <a:off x="7707104" y="4109609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59" y="141985"/>
                </a:moveTo>
                <a:lnTo>
                  <a:pt x="276721" y="97110"/>
                </a:lnTo>
                <a:lnTo>
                  <a:pt x="256566" y="58133"/>
                </a:lnTo>
                <a:lnTo>
                  <a:pt x="225833" y="27397"/>
                </a:lnTo>
                <a:lnTo>
                  <a:pt x="186860" y="7239"/>
                </a:lnTo>
                <a:lnTo>
                  <a:pt x="141986" y="0"/>
                </a:lnTo>
                <a:lnTo>
                  <a:pt x="97110" y="7239"/>
                </a:lnTo>
                <a:lnTo>
                  <a:pt x="58133" y="27397"/>
                </a:lnTo>
                <a:lnTo>
                  <a:pt x="27397" y="58133"/>
                </a:lnTo>
                <a:lnTo>
                  <a:pt x="7239" y="97110"/>
                </a:lnTo>
                <a:lnTo>
                  <a:pt x="0" y="141985"/>
                </a:lnTo>
                <a:lnTo>
                  <a:pt x="7239" y="186860"/>
                </a:lnTo>
                <a:lnTo>
                  <a:pt x="27397" y="225833"/>
                </a:lnTo>
                <a:lnTo>
                  <a:pt x="58133" y="256566"/>
                </a:lnTo>
                <a:lnTo>
                  <a:pt x="97110" y="276721"/>
                </a:lnTo>
                <a:lnTo>
                  <a:pt x="141986" y="283959"/>
                </a:lnTo>
                <a:lnTo>
                  <a:pt x="186860" y="276721"/>
                </a:lnTo>
                <a:lnTo>
                  <a:pt x="225833" y="256566"/>
                </a:lnTo>
                <a:lnTo>
                  <a:pt x="256566" y="225833"/>
                </a:lnTo>
                <a:lnTo>
                  <a:pt x="276721" y="186860"/>
                </a:lnTo>
                <a:lnTo>
                  <a:pt x="283959" y="141985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4" name="object 104"/>
          <p:cNvSpPr/>
          <p:nvPr/>
        </p:nvSpPr>
        <p:spPr>
          <a:xfrm>
            <a:off x="9167080" y="411078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5" name="object 105"/>
          <p:cNvSpPr/>
          <p:nvPr/>
        </p:nvSpPr>
        <p:spPr>
          <a:xfrm>
            <a:off x="8438635" y="4109609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46" y="141985"/>
                </a:moveTo>
                <a:lnTo>
                  <a:pt x="276708" y="97110"/>
                </a:lnTo>
                <a:lnTo>
                  <a:pt x="256554" y="58133"/>
                </a:lnTo>
                <a:lnTo>
                  <a:pt x="225820" y="27397"/>
                </a:lnTo>
                <a:lnTo>
                  <a:pt x="186847" y="7239"/>
                </a:lnTo>
                <a:lnTo>
                  <a:pt x="141973" y="0"/>
                </a:lnTo>
                <a:lnTo>
                  <a:pt x="97098" y="7239"/>
                </a:lnTo>
                <a:lnTo>
                  <a:pt x="58125" y="27397"/>
                </a:lnTo>
                <a:lnTo>
                  <a:pt x="27392" y="58133"/>
                </a:lnTo>
                <a:lnTo>
                  <a:pt x="7237" y="97110"/>
                </a:lnTo>
                <a:lnTo>
                  <a:pt x="0" y="141985"/>
                </a:lnTo>
                <a:lnTo>
                  <a:pt x="7237" y="186860"/>
                </a:lnTo>
                <a:lnTo>
                  <a:pt x="27392" y="225833"/>
                </a:lnTo>
                <a:lnTo>
                  <a:pt x="58125" y="256566"/>
                </a:lnTo>
                <a:lnTo>
                  <a:pt x="97098" y="276721"/>
                </a:lnTo>
                <a:lnTo>
                  <a:pt x="141973" y="283959"/>
                </a:lnTo>
                <a:lnTo>
                  <a:pt x="186847" y="276721"/>
                </a:lnTo>
                <a:lnTo>
                  <a:pt x="225820" y="256566"/>
                </a:lnTo>
                <a:lnTo>
                  <a:pt x="256554" y="225833"/>
                </a:lnTo>
                <a:lnTo>
                  <a:pt x="276708" y="186860"/>
                </a:lnTo>
                <a:lnTo>
                  <a:pt x="283946" y="141985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3308722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91154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99" dirty="0">
                <a:solidFill>
                  <a:srgbClr val="00008A"/>
                </a:solidFill>
              </a:rPr>
              <a:t>MMV’13</a:t>
            </a:r>
            <a:r>
              <a:rPr spc="113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1530" y="731521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9785" y="1354455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2134993" y="1015784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2387" y="1256959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 txBox="1"/>
          <p:nvPr/>
        </p:nvSpPr>
        <p:spPr>
          <a:xfrm>
            <a:off x="8416290" y="1342801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1755" y="1383030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6496141" y="1015784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72840" y="1840230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672840" y="17831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672840" y="17831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4127515" y="1376634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35680" y="10972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4454458" y="10691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454458" y="10691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535680" y="11956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535680" y="11956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5181600" y="10972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181600" y="10691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181600" y="10691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00378" y="11956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00378" y="11956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241001" y="36197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80100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80100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972521" y="36197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753252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53252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704040" y="36197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826404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826404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8435560" y="36197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899556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899556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9167080" y="36197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972708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9727082" y="36908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9898600" y="36197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7129752" y="3369112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4" h="296545">
                <a:moveTo>
                  <a:pt x="0" y="281844"/>
                </a:moveTo>
                <a:lnTo>
                  <a:pt x="50282" y="250165"/>
                </a:lnTo>
                <a:lnTo>
                  <a:pt x="100170" y="220373"/>
                </a:lnTo>
                <a:lnTo>
                  <a:pt x="149665" y="192468"/>
                </a:lnTo>
                <a:lnTo>
                  <a:pt x="198765" y="166451"/>
                </a:lnTo>
                <a:lnTo>
                  <a:pt x="247472" y="142322"/>
                </a:lnTo>
                <a:lnTo>
                  <a:pt x="295785" y="120080"/>
                </a:lnTo>
                <a:lnTo>
                  <a:pt x="343704" y="99726"/>
                </a:lnTo>
                <a:lnTo>
                  <a:pt x="391229" y="81260"/>
                </a:lnTo>
                <a:lnTo>
                  <a:pt x="438361" y="64681"/>
                </a:lnTo>
                <a:lnTo>
                  <a:pt x="485098" y="49989"/>
                </a:lnTo>
                <a:lnTo>
                  <a:pt x="531442" y="37185"/>
                </a:lnTo>
                <a:lnTo>
                  <a:pt x="577392" y="26269"/>
                </a:lnTo>
                <a:lnTo>
                  <a:pt x="622948" y="17240"/>
                </a:lnTo>
                <a:lnTo>
                  <a:pt x="668110" y="10098"/>
                </a:lnTo>
                <a:lnTo>
                  <a:pt x="712878" y="4845"/>
                </a:lnTo>
                <a:lnTo>
                  <a:pt x="757252" y="1478"/>
                </a:lnTo>
                <a:lnTo>
                  <a:pt x="801233" y="0"/>
                </a:lnTo>
                <a:lnTo>
                  <a:pt x="844819" y="408"/>
                </a:lnTo>
                <a:lnTo>
                  <a:pt x="888012" y="2705"/>
                </a:lnTo>
                <a:lnTo>
                  <a:pt x="930811" y="6888"/>
                </a:lnTo>
                <a:lnTo>
                  <a:pt x="973216" y="12960"/>
                </a:lnTo>
                <a:lnTo>
                  <a:pt x="1015228" y="20918"/>
                </a:lnTo>
                <a:lnTo>
                  <a:pt x="1056845" y="30765"/>
                </a:lnTo>
                <a:lnTo>
                  <a:pt x="1098069" y="42499"/>
                </a:lnTo>
                <a:lnTo>
                  <a:pt x="1138899" y="56120"/>
                </a:lnTo>
                <a:lnTo>
                  <a:pt x="1179335" y="71629"/>
                </a:lnTo>
                <a:lnTo>
                  <a:pt x="1219377" y="89025"/>
                </a:lnTo>
                <a:lnTo>
                  <a:pt x="1259025" y="108309"/>
                </a:lnTo>
                <a:lnTo>
                  <a:pt x="1298280" y="129480"/>
                </a:lnTo>
                <a:lnTo>
                  <a:pt x="1337140" y="152539"/>
                </a:lnTo>
                <a:lnTo>
                  <a:pt x="1375607" y="177485"/>
                </a:lnTo>
                <a:lnTo>
                  <a:pt x="1413680" y="204319"/>
                </a:lnTo>
                <a:lnTo>
                  <a:pt x="1451359" y="233040"/>
                </a:lnTo>
                <a:lnTo>
                  <a:pt x="1488645" y="263649"/>
                </a:lnTo>
                <a:lnTo>
                  <a:pt x="1525536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8337560" y="3477954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8337560" y="3477954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8597204" y="3460210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4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4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9791433" y="350489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9791433" y="350489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421640" y="3857465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0" y="34527"/>
                </a:lnTo>
                <a:lnTo>
                  <a:pt x="149340" y="45505"/>
                </a:lnTo>
                <a:lnTo>
                  <a:pt x="199098" y="56098"/>
                </a:lnTo>
                <a:lnTo>
                  <a:pt x="248846" y="66306"/>
                </a:lnTo>
                <a:lnTo>
                  <a:pt x="298583" y="76130"/>
                </a:lnTo>
                <a:lnTo>
                  <a:pt x="348310" y="85568"/>
                </a:lnTo>
                <a:lnTo>
                  <a:pt x="398025" y="94622"/>
                </a:lnTo>
                <a:lnTo>
                  <a:pt x="447730" y="103291"/>
                </a:lnTo>
                <a:lnTo>
                  <a:pt x="497425" y="111576"/>
                </a:lnTo>
                <a:lnTo>
                  <a:pt x="547108" y="119475"/>
                </a:lnTo>
                <a:lnTo>
                  <a:pt x="596781" y="126990"/>
                </a:lnTo>
                <a:lnTo>
                  <a:pt x="646443" y="134120"/>
                </a:lnTo>
                <a:lnTo>
                  <a:pt x="696095" y="140865"/>
                </a:lnTo>
                <a:lnTo>
                  <a:pt x="745736" y="147226"/>
                </a:lnTo>
                <a:lnTo>
                  <a:pt x="795366" y="153201"/>
                </a:lnTo>
                <a:lnTo>
                  <a:pt x="844985" y="158792"/>
                </a:lnTo>
                <a:lnTo>
                  <a:pt x="894593" y="163998"/>
                </a:lnTo>
                <a:lnTo>
                  <a:pt x="944191" y="168819"/>
                </a:lnTo>
                <a:lnTo>
                  <a:pt x="993778" y="173256"/>
                </a:lnTo>
                <a:lnTo>
                  <a:pt x="1043355" y="177307"/>
                </a:lnTo>
                <a:lnTo>
                  <a:pt x="1092921" y="180974"/>
                </a:lnTo>
                <a:lnTo>
                  <a:pt x="1142476" y="184256"/>
                </a:lnTo>
                <a:lnTo>
                  <a:pt x="1192020" y="187154"/>
                </a:lnTo>
                <a:lnTo>
                  <a:pt x="1241553" y="189666"/>
                </a:lnTo>
                <a:lnTo>
                  <a:pt x="1291076" y="191794"/>
                </a:lnTo>
                <a:lnTo>
                  <a:pt x="1340588" y="193537"/>
                </a:lnTo>
                <a:lnTo>
                  <a:pt x="1390090" y="194895"/>
                </a:lnTo>
                <a:lnTo>
                  <a:pt x="1439580" y="195868"/>
                </a:lnTo>
                <a:lnTo>
                  <a:pt x="1489060" y="196457"/>
                </a:lnTo>
                <a:lnTo>
                  <a:pt x="1538529" y="196660"/>
                </a:lnTo>
                <a:lnTo>
                  <a:pt x="1587988" y="196479"/>
                </a:lnTo>
                <a:lnTo>
                  <a:pt x="1637436" y="195913"/>
                </a:lnTo>
                <a:lnTo>
                  <a:pt x="1686873" y="194962"/>
                </a:lnTo>
                <a:lnTo>
                  <a:pt x="1736299" y="193627"/>
                </a:lnTo>
                <a:lnTo>
                  <a:pt x="1785715" y="191907"/>
                </a:lnTo>
                <a:lnTo>
                  <a:pt x="1835119" y="189801"/>
                </a:lnTo>
                <a:lnTo>
                  <a:pt x="1884514" y="187311"/>
                </a:lnTo>
                <a:lnTo>
                  <a:pt x="1933897" y="184437"/>
                </a:lnTo>
                <a:lnTo>
                  <a:pt x="1983270" y="181177"/>
                </a:lnTo>
                <a:lnTo>
                  <a:pt x="2032632" y="177533"/>
                </a:lnTo>
                <a:lnTo>
                  <a:pt x="2081983" y="173504"/>
                </a:lnTo>
                <a:lnTo>
                  <a:pt x="2131323" y="169090"/>
                </a:lnTo>
                <a:lnTo>
                  <a:pt x="2180653" y="164291"/>
                </a:lnTo>
                <a:lnTo>
                  <a:pt x="2229972" y="159107"/>
                </a:lnTo>
                <a:lnTo>
                  <a:pt x="2279281" y="153539"/>
                </a:lnTo>
                <a:lnTo>
                  <a:pt x="2328578" y="147586"/>
                </a:lnTo>
                <a:lnTo>
                  <a:pt x="2377865" y="141248"/>
                </a:lnTo>
                <a:lnTo>
                  <a:pt x="2427141" y="134525"/>
                </a:lnTo>
                <a:lnTo>
                  <a:pt x="2476407" y="127417"/>
                </a:lnTo>
                <a:lnTo>
                  <a:pt x="2525661" y="119925"/>
                </a:lnTo>
                <a:lnTo>
                  <a:pt x="2574905" y="112047"/>
                </a:lnTo>
                <a:lnTo>
                  <a:pt x="2624139" y="103785"/>
                </a:lnTo>
                <a:lnTo>
                  <a:pt x="2673361" y="95138"/>
                </a:lnTo>
                <a:lnTo>
                  <a:pt x="2722573" y="86107"/>
                </a:lnTo>
                <a:lnTo>
                  <a:pt x="2771774" y="76690"/>
                </a:lnTo>
                <a:lnTo>
                  <a:pt x="2820964" y="66889"/>
                </a:lnTo>
                <a:lnTo>
                  <a:pt x="2870144" y="56703"/>
                </a:lnTo>
                <a:lnTo>
                  <a:pt x="2919313" y="46132"/>
                </a:lnTo>
                <a:lnTo>
                  <a:pt x="2968471" y="35176"/>
                </a:lnTo>
                <a:lnTo>
                  <a:pt x="3017618" y="23835"/>
                </a:lnTo>
                <a:lnTo>
                  <a:pt x="3066755" y="12110"/>
                </a:lnTo>
                <a:lnTo>
                  <a:pt x="3115881" y="0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9045751" y="384373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9045751" y="384373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881081" y="40769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978360" y="40769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9441400" y="4442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521160" y="4442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8618440" y="480844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6421640" y="3867740"/>
            <a:ext cx="473202" cy="281178"/>
          </a:xfrm>
          <a:custGeom>
            <a:avLst/>
            <a:gdLst/>
            <a:ahLst/>
            <a:cxnLst/>
            <a:rect l="l" t="t" r="r" b="b"/>
            <a:pathLst>
              <a:path w="525779" h="312420">
                <a:moveTo>
                  <a:pt x="0" y="0"/>
                </a:moveTo>
                <a:lnTo>
                  <a:pt x="525589" y="31200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6718100" y="4011930"/>
            <a:ext cx="176594" cy="137160"/>
          </a:xfrm>
          <a:custGeom>
            <a:avLst/>
            <a:gdLst/>
            <a:ahLst/>
            <a:cxnLst/>
            <a:rect l="l" t="t" r="r" b="b"/>
            <a:pathLst>
              <a:path w="196214" h="152400">
                <a:moveTo>
                  <a:pt x="64757" y="0"/>
                </a:moveTo>
                <a:lnTo>
                  <a:pt x="0" y="109093"/>
                </a:lnTo>
                <a:lnTo>
                  <a:pt x="196189" y="151790"/>
                </a:lnTo>
                <a:lnTo>
                  <a:pt x="64757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6718100" y="4011930"/>
            <a:ext cx="176594" cy="137160"/>
          </a:xfrm>
          <a:custGeom>
            <a:avLst/>
            <a:gdLst/>
            <a:ahLst/>
            <a:cxnLst/>
            <a:rect l="l" t="t" r="r" b="b"/>
            <a:pathLst>
              <a:path w="196214" h="152400">
                <a:moveTo>
                  <a:pt x="196189" y="151790"/>
                </a:moveTo>
                <a:lnTo>
                  <a:pt x="64757" y="0"/>
                </a:lnTo>
                <a:lnTo>
                  <a:pt x="0" y="109093"/>
                </a:lnTo>
                <a:lnTo>
                  <a:pt x="196189" y="15179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7040987" y="3877490"/>
            <a:ext cx="46292" cy="203454"/>
          </a:xfrm>
          <a:custGeom>
            <a:avLst/>
            <a:gdLst/>
            <a:ahLst/>
            <a:cxnLst/>
            <a:rect l="l" t="t" r="r" b="b"/>
            <a:pathLst>
              <a:path w="51435" h="226060">
                <a:moveTo>
                  <a:pt x="50977" y="0"/>
                </a:moveTo>
                <a:lnTo>
                  <a:pt x="0" y="225666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7023076" y="3900773"/>
            <a:ext cx="111443" cy="180023"/>
          </a:xfrm>
          <a:custGeom>
            <a:avLst/>
            <a:gdLst/>
            <a:ahLst/>
            <a:cxnLst/>
            <a:rect l="l" t="t" r="r" b="b"/>
            <a:pathLst>
              <a:path w="123825" h="200025">
                <a:moveTo>
                  <a:pt x="0" y="0"/>
                </a:moveTo>
                <a:lnTo>
                  <a:pt x="19900" y="199796"/>
                </a:lnTo>
                <a:lnTo>
                  <a:pt x="123748" y="27952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7023076" y="3900773"/>
            <a:ext cx="111443" cy="180023"/>
          </a:xfrm>
          <a:custGeom>
            <a:avLst/>
            <a:gdLst/>
            <a:ahLst/>
            <a:cxnLst/>
            <a:rect l="l" t="t" r="r" b="b"/>
            <a:pathLst>
              <a:path w="123825" h="200025">
                <a:moveTo>
                  <a:pt x="19900" y="199796"/>
                </a:moveTo>
                <a:lnTo>
                  <a:pt x="123748" y="27952"/>
                </a:lnTo>
                <a:lnTo>
                  <a:pt x="0" y="0"/>
                </a:lnTo>
                <a:lnTo>
                  <a:pt x="19900" y="199796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7856517" y="3876267"/>
            <a:ext cx="167450" cy="232029"/>
          </a:xfrm>
          <a:custGeom>
            <a:avLst/>
            <a:gdLst/>
            <a:ahLst/>
            <a:cxnLst/>
            <a:rect l="l" t="t" r="r" b="b"/>
            <a:pathLst>
              <a:path w="186054" h="257810">
                <a:moveTo>
                  <a:pt x="0" y="0"/>
                </a:moveTo>
                <a:lnTo>
                  <a:pt x="185737" y="25739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7877057" y="3935474"/>
            <a:ext cx="146876" cy="172593"/>
          </a:xfrm>
          <a:custGeom>
            <a:avLst/>
            <a:gdLst/>
            <a:ahLst/>
            <a:cxnLst/>
            <a:rect l="l" t="t" r="r" b="b"/>
            <a:pathLst>
              <a:path w="163195" h="191770">
                <a:moveTo>
                  <a:pt x="102882" y="0"/>
                </a:moveTo>
                <a:lnTo>
                  <a:pt x="0" y="74244"/>
                </a:lnTo>
                <a:lnTo>
                  <a:pt x="162915" y="191604"/>
                </a:lnTo>
                <a:lnTo>
                  <a:pt x="1028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7877057" y="3935474"/>
            <a:ext cx="146876" cy="172593"/>
          </a:xfrm>
          <a:custGeom>
            <a:avLst/>
            <a:gdLst/>
            <a:ahLst/>
            <a:cxnLst/>
            <a:rect l="l" t="t" r="r" b="b"/>
            <a:pathLst>
              <a:path w="163195" h="191770">
                <a:moveTo>
                  <a:pt x="162915" y="191604"/>
                </a:moveTo>
                <a:lnTo>
                  <a:pt x="102882" y="0"/>
                </a:lnTo>
                <a:lnTo>
                  <a:pt x="0" y="74244"/>
                </a:lnTo>
                <a:lnTo>
                  <a:pt x="162915" y="19160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8194948" y="3867763"/>
            <a:ext cx="318897" cy="243459"/>
          </a:xfrm>
          <a:custGeom>
            <a:avLst/>
            <a:gdLst/>
            <a:ahLst/>
            <a:cxnLst/>
            <a:rect l="l" t="t" r="r" b="b"/>
            <a:pathLst>
              <a:path w="354329" h="270510">
                <a:moveTo>
                  <a:pt x="354075" y="0"/>
                </a:moveTo>
                <a:lnTo>
                  <a:pt x="0" y="270052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8194948" y="3961444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70">
                <a:moveTo>
                  <a:pt x="113004" y="0"/>
                </a:moveTo>
                <a:lnTo>
                  <a:pt x="0" y="165963"/>
                </a:lnTo>
                <a:lnTo>
                  <a:pt x="189941" y="100876"/>
                </a:lnTo>
                <a:lnTo>
                  <a:pt x="113004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8194948" y="3961444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70">
                <a:moveTo>
                  <a:pt x="0" y="165963"/>
                </a:moveTo>
                <a:lnTo>
                  <a:pt x="189941" y="100876"/>
                </a:lnTo>
                <a:lnTo>
                  <a:pt x="113004" y="0"/>
                </a:lnTo>
                <a:lnTo>
                  <a:pt x="0" y="165963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081060" y="4314539"/>
            <a:ext cx="469773" cy="175451"/>
          </a:xfrm>
          <a:custGeom>
            <a:avLst/>
            <a:gdLst/>
            <a:ahLst/>
            <a:cxnLst/>
            <a:rect l="l" t="t" r="r" b="b"/>
            <a:pathLst>
              <a:path w="521970" h="194945">
                <a:moveTo>
                  <a:pt x="0" y="0"/>
                </a:moveTo>
                <a:lnTo>
                  <a:pt x="521830" y="194665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370113" y="4376318"/>
            <a:ext cx="180594" cy="113728"/>
          </a:xfrm>
          <a:custGeom>
            <a:avLst/>
            <a:gdLst/>
            <a:ahLst/>
            <a:cxnLst/>
            <a:rect l="l" t="t" r="r" b="b"/>
            <a:pathLst>
              <a:path w="200659" h="126364">
                <a:moveTo>
                  <a:pt x="44348" y="0"/>
                </a:moveTo>
                <a:lnTo>
                  <a:pt x="0" y="118872"/>
                </a:lnTo>
                <a:lnTo>
                  <a:pt x="200660" y="126022"/>
                </a:lnTo>
                <a:lnTo>
                  <a:pt x="44348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7370113" y="4376318"/>
            <a:ext cx="180594" cy="113728"/>
          </a:xfrm>
          <a:custGeom>
            <a:avLst/>
            <a:gdLst/>
            <a:ahLst/>
            <a:cxnLst/>
            <a:rect l="l" t="t" r="r" b="b"/>
            <a:pathLst>
              <a:path w="200659" h="126364">
                <a:moveTo>
                  <a:pt x="200660" y="126022"/>
                </a:moveTo>
                <a:lnTo>
                  <a:pt x="44348" y="0"/>
                </a:lnTo>
                <a:lnTo>
                  <a:pt x="0" y="118872"/>
                </a:lnTo>
                <a:lnTo>
                  <a:pt x="200660" y="126022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7739005" y="4289335"/>
            <a:ext cx="269748" cy="188595"/>
          </a:xfrm>
          <a:custGeom>
            <a:avLst/>
            <a:gdLst/>
            <a:ahLst/>
            <a:cxnLst/>
            <a:rect l="l" t="t" r="r" b="b"/>
            <a:pathLst>
              <a:path w="299720" h="209550">
                <a:moveTo>
                  <a:pt x="299542" y="0"/>
                </a:moveTo>
                <a:lnTo>
                  <a:pt x="0" y="209346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7739005" y="4332735"/>
            <a:ext cx="173736" cy="145161"/>
          </a:xfrm>
          <a:custGeom>
            <a:avLst/>
            <a:gdLst/>
            <a:ahLst/>
            <a:cxnLst/>
            <a:rect l="l" t="t" r="r" b="b"/>
            <a:pathLst>
              <a:path w="193040" h="161289">
                <a:moveTo>
                  <a:pt x="119811" y="0"/>
                </a:moveTo>
                <a:lnTo>
                  <a:pt x="0" y="161124"/>
                </a:lnTo>
                <a:lnTo>
                  <a:pt x="192481" y="103987"/>
                </a:lnTo>
                <a:lnTo>
                  <a:pt x="119811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7739005" y="4332735"/>
            <a:ext cx="173736" cy="145161"/>
          </a:xfrm>
          <a:custGeom>
            <a:avLst/>
            <a:gdLst/>
            <a:ahLst/>
            <a:cxnLst/>
            <a:rect l="l" t="t" r="r" b="b"/>
            <a:pathLst>
              <a:path w="193040" h="161289">
                <a:moveTo>
                  <a:pt x="0" y="161124"/>
                </a:moveTo>
                <a:lnTo>
                  <a:pt x="192481" y="103987"/>
                </a:lnTo>
                <a:lnTo>
                  <a:pt x="119811" y="0"/>
                </a:lnTo>
                <a:lnTo>
                  <a:pt x="0" y="16112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9308424" y="3877799"/>
            <a:ext cx="200025" cy="581216"/>
          </a:xfrm>
          <a:custGeom>
            <a:avLst/>
            <a:gdLst/>
            <a:ahLst/>
            <a:cxnLst/>
            <a:rect l="l" t="t" r="r" b="b"/>
            <a:pathLst>
              <a:path w="222250" h="645795">
                <a:moveTo>
                  <a:pt x="0" y="0"/>
                </a:moveTo>
                <a:lnTo>
                  <a:pt x="221754" y="64568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9398321" y="4278214"/>
            <a:ext cx="109728" cy="181166"/>
          </a:xfrm>
          <a:custGeom>
            <a:avLst/>
            <a:gdLst/>
            <a:ahLst/>
            <a:cxnLst/>
            <a:rect l="l" t="t" r="r" b="b"/>
            <a:pathLst>
              <a:path w="121920" h="201295">
                <a:moveTo>
                  <a:pt x="119989" y="0"/>
                </a:moveTo>
                <a:lnTo>
                  <a:pt x="0" y="41211"/>
                </a:lnTo>
                <a:lnTo>
                  <a:pt x="121869" y="200774"/>
                </a:lnTo>
                <a:lnTo>
                  <a:pt x="11998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9398321" y="4278214"/>
            <a:ext cx="109728" cy="181166"/>
          </a:xfrm>
          <a:custGeom>
            <a:avLst/>
            <a:gdLst/>
            <a:ahLst/>
            <a:cxnLst/>
            <a:rect l="l" t="t" r="r" b="b"/>
            <a:pathLst>
              <a:path w="121920" h="201295">
                <a:moveTo>
                  <a:pt x="121869" y="200774"/>
                </a:moveTo>
                <a:lnTo>
                  <a:pt x="119989" y="0"/>
                </a:lnTo>
                <a:lnTo>
                  <a:pt x="0" y="41211"/>
                </a:lnTo>
                <a:lnTo>
                  <a:pt x="121869" y="20077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9627103" y="3877056"/>
            <a:ext cx="382905" cy="578930"/>
          </a:xfrm>
          <a:custGeom>
            <a:avLst/>
            <a:gdLst/>
            <a:ahLst/>
            <a:cxnLst/>
            <a:rect l="l" t="t" r="r" b="b"/>
            <a:pathLst>
              <a:path w="425450" h="643254">
                <a:moveTo>
                  <a:pt x="425043" y="0"/>
                </a:moveTo>
                <a:lnTo>
                  <a:pt x="0" y="642848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9627103" y="4281117"/>
            <a:ext cx="142304" cy="174879"/>
          </a:xfrm>
          <a:custGeom>
            <a:avLst/>
            <a:gdLst/>
            <a:ahLst/>
            <a:cxnLst/>
            <a:rect l="l" t="t" r="r" b="b"/>
            <a:pathLst>
              <a:path w="158115" h="194310">
                <a:moveTo>
                  <a:pt x="52146" y="0"/>
                </a:moveTo>
                <a:lnTo>
                  <a:pt x="0" y="193890"/>
                </a:lnTo>
                <a:lnTo>
                  <a:pt x="157988" y="69977"/>
                </a:lnTo>
                <a:lnTo>
                  <a:pt x="52146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9627103" y="4281117"/>
            <a:ext cx="142304" cy="174879"/>
          </a:xfrm>
          <a:custGeom>
            <a:avLst/>
            <a:gdLst/>
            <a:ahLst/>
            <a:cxnLst/>
            <a:rect l="l" t="t" r="r" b="b"/>
            <a:pathLst>
              <a:path w="158115" h="194310">
                <a:moveTo>
                  <a:pt x="0" y="193890"/>
                </a:moveTo>
                <a:lnTo>
                  <a:pt x="157988" y="69977"/>
                </a:lnTo>
                <a:lnTo>
                  <a:pt x="52146" y="0"/>
                </a:lnTo>
                <a:lnTo>
                  <a:pt x="0" y="19389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725781" y="4677133"/>
            <a:ext cx="900113" cy="218313"/>
          </a:xfrm>
          <a:custGeom>
            <a:avLst/>
            <a:gdLst/>
            <a:ahLst/>
            <a:cxnLst/>
            <a:rect l="l" t="t" r="r" b="b"/>
            <a:pathLst>
              <a:path w="1000125" h="242570">
                <a:moveTo>
                  <a:pt x="0" y="0"/>
                </a:moveTo>
                <a:lnTo>
                  <a:pt x="999820" y="242392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8445539" y="4799400"/>
            <a:ext cx="180594" cy="111443"/>
          </a:xfrm>
          <a:custGeom>
            <a:avLst/>
            <a:gdLst/>
            <a:ahLst/>
            <a:cxnLst/>
            <a:rect l="l" t="t" r="r" b="b"/>
            <a:pathLst>
              <a:path w="200659" h="123825">
                <a:moveTo>
                  <a:pt x="29895" y="0"/>
                </a:moveTo>
                <a:lnTo>
                  <a:pt x="0" y="123304"/>
                </a:lnTo>
                <a:lnTo>
                  <a:pt x="200088" y="106540"/>
                </a:lnTo>
                <a:lnTo>
                  <a:pt x="2989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8445539" y="4799400"/>
            <a:ext cx="180594" cy="111443"/>
          </a:xfrm>
          <a:custGeom>
            <a:avLst/>
            <a:gdLst/>
            <a:ahLst/>
            <a:cxnLst/>
            <a:rect l="l" t="t" r="r" b="b"/>
            <a:pathLst>
              <a:path w="200659" h="123825">
                <a:moveTo>
                  <a:pt x="200088" y="106540"/>
                </a:moveTo>
                <a:lnTo>
                  <a:pt x="29895" y="0"/>
                </a:lnTo>
                <a:lnTo>
                  <a:pt x="0" y="123304"/>
                </a:lnTo>
                <a:lnTo>
                  <a:pt x="200088" y="10654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8872107" y="4646775"/>
            <a:ext cx="593217" cy="256032"/>
          </a:xfrm>
          <a:custGeom>
            <a:avLst/>
            <a:gdLst/>
            <a:ahLst/>
            <a:cxnLst/>
            <a:rect l="l" t="t" r="r" b="b"/>
            <a:pathLst>
              <a:path w="659129" h="284479">
                <a:moveTo>
                  <a:pt x="659002" y="0"/>
                </a:moveTo>
                <a:lnTo>
                  <a:pt x="0" y="28387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8872107" y="4781992"/>
            <a:ext cx="180594" cy="120587"/>
          </a:xfrm>
          <a:custGeom>
            <a:avLst/>
            <a:gdLst/>
            <a:ahLst/>
            <a:cxnLst/>
            <a:rect l="l" t="t" r="r" b="b"/>
            <a:pathLst>
              <a:path w="200659" h="133985">
                <a:moveTo>
                  <a:pt x="149859" y="0"/>
                </a:moveTo>
                <a:lnTo>
                  <a:pt x="0" y="133629"/>
                </a:lnTo>
                <a:lnTo>
                  <a:pt x="200050" y="116522"/>
                </a:lnTo>
                <a:lnTo>
                  <a:pt x="14985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8872107" y="4781992"/>
            <a:ext cx="180594" cy="120587"/>
          </a:xfrm>
          <a:custGeom>
            <a:avLst/>
            <a:gdLst/>
            <a:ahLst/>
            <a:cxnLst/>
            <a:rect l="l" t="t" r="r" b="b"/>
            <a:pathLst>
              <a:path w="200659" h="133985">
                <a:moveTo>
                  <a:pt x="0" y="133629"/>
                </a:moveTo>
                <a:lnTo>
                  <a:pt x="200050" y="116522"/>
                </a:lnTo>
                <a:lnTo>
                  <a:pt x="149859" y="0"/>
                </a:lnTo>
                <a:lnTo>
                  <a:pt x="0" y="133629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 txBox="1"/>
          <p:nvPr/>
        </p:nvSpPr>
        <p:spPr>
          <a:xfrm>
            <a:off x="6242190" y="3444371"/>
            <a:ext cx="385591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77812" algn="l"/>
                <a:tab pos="1509332" algn="l"/>
                <a:tab pos="2240852" algn="l"/>
                <a:tab pos="2972372" algn="l"/>
                <a:tab pos="3703892" algn="l"/>
              </a:tabLst>
            </a:pPr>
            <a:r>
              <a:rPr sz="3240" i="1" spc="-182" baseline="-1967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1485" spc="-122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-122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1485">
              <a:latin typeface="Lucida Sans Unicode"/>
              <a:cs typeface="Lucida Sans Unicode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73710" y="3543538"/>
            <a:ext cx="317068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42379" algn="l"/>
                <a:tab pos="1473898" algn="l"/>
                <a:tab pos="2204276" algn="l"/>
                <a:tab pos="2935796" algn="l"/>
              </a:tabLst>
            </a:pP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2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3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4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20202" dirty="0">
                <a:solidFill>
                  <a:srgbClr val="00008A"/>
                </a:solidFill>
                <a:latin typeface="Verdana"/>
                <a:cs typeface="Verdana"/>
              </a:rPr>
              <a:t>5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20202" dirty="0">
                <a:solidFill>
                  <a:srgbClr val="00008A"/>
                </a:solidFill>
                <a:latin typeface="Verdana"/>
                <a:cs typeface="Verdana"/>
              </a:rPr>
              <a:t>6</a:t>
            </a:r>
            <a:endParaRPr sz="2228" baseline="-20202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073460" y="3400077"/>
            <a:ext cx="350729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i="1" spc="45" dirty="0">
                <a:solidFill>
                  <a:srgbClr val="00008A"/>
                </a:solidFill>
                <a:latin typeface="Arial"/>
                <a:cs typeface="Arial"/>
              </a:rPr>
              <a:t>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(</a:t>
            </a:r>
            <a:r>
              <a:rPr sz="2475" i="1" spc="-59" dirty="0">
                <a:solidFill>
                  <a:srgbClr val="00008A"/>
                </a:solidFill>
                <a:latin typeface="Arial"/>
                <a:cs typeface="Arial"/>
              </a:rPr>
              <a:t>e, </a:t>
            </a:r>
            <a:r>
              <a:rPr sz="2475" i="1" spc="-23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475" spc="-23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47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depth-robust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986980" y="3702099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92869" y="3758430"/>
            <a:ext cx="96583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spc="68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792869" y="3957143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073460" y="3782685"/>
            <a:ext cx="4007930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  <a:tab pos="2208276" algn="l"/>
              </a:tabLst>
            </a:pPr>
            <a:r>
              <a:rPr sz="2475" i="1" spc="-122" dirty="0">
                <a:solidFill>
                  <a:srgbClr val="00008A"/>
                </a:solidFill>
                <a:latin typeface="Arial"/>
                <a:cs typeface="Arial"/>
              </a:rPr>
              <a:t>φ</a:t>
            </a:r>
            <a:r>
              <a:rPr sz="2475" i="1" spc="16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commits</a:t>
            </a:r>
            <a:r>
              <a:rPr sz="2475" spc="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8A"/>
                </a:solidFill>
                <a:latin typeface="Cambria"/>
                <a:cs typeface="Cambria"/>
              </a:rPr>
              <a:t>P	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to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labels </a:t>
            </a:r>
            <a:r>
              <a:rPr sz="2475" spc="-18" dirty="0">
                <a:solidFill>
                  <a:srgbClr val="00008A"/>
                </a:solidFill>
                <a:latin typeface="Cambria"/>
                <a:cs typeface="Cambria"/>
              </a:rPr>
              <a:t>{</a:t>
            </a:r>
            <a:r>
              <a:rPr sz="2475" i="1" spc="-18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475" i="1" spc="270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297" dirty="0">
                <a:solidFill>
                  <a:srgbClr val="00008A"/>
                </a:solidFill>
                <a:latin typeface="Cambria"/>
                <a:cs typeface="Cambria"/>
              </a:rPr>
              <a:t>}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58470" y="3694393"/>
            <a:ext cx="435483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287" algn="r"/>
            <a:r>
              <a:rPr sz="1485" spc="-90" dirty="0">
                <a:solidFill>
                  <a:srgbClr val="00008A"/>
                </a:solidFill>
                <a:latin typeface="Verdana"/>
                <a:cs typeface="Verdana"/>
              </a:rPr>
              <a:t>1</a:t>
            </a:r>
            <a:endParaRPr sz="1485">
              <a:latin typeface="Verdana"/>
              <a:cs typeface="Verdana"/>
            </a:endParaRPr>
          </a:p>
          <a:p>
            <a:pPr marR="4572" algn="r">
              <a:spcBef>
                <a:spcPts val="9"/>
              </a:spcBef>
            </a:pPr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1755" spc="-45" dirty="0">
                <a:solidFill>
                  <a:srgbClr val="00008A"/>
                </a:solidFill>
                <a:latin typeface="Lucida Sans Unicode"/>
                <a:cs typeface="Lucida Sans Unicode"/>
              </a:rPr>
              <a:t>∈</a:t>
            </a:r>
            <a:r>
              <a:rPr sz="1755" i="1" spc="-14" dirty="0">
                <a:solidFill>
                  <a:srgbClr val="00008A"/>
                </a:solidFill>
                <a:latin typeface="Verdana"/>
                <a:cs typeface="Verdana"/>
              </a:rPr>
              <a:t>V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957344" y="4339750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073460" y="4165325"/>
            <a:ext cx="3040952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  <a:tab pos="2089976" algn="l"/>
              </a:tabLst>
            </a:pP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b="1" spc="-90" dirty="0">
                <a:solidFill>
                  <a:srgbClr val="00008A"/>
                </a:solidFill>
                <a:latin typeface="Arial"/>
                <a:cs typeface="Arial"/>
              </a:rPr>
              <a:t>bad</a:t>
            </a:r>
            <a:r>
              <a:rPr sz="2475" b="1" spc="15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5" dirty="0">
                <a:solidFill>
                  <a:srgbClr val="00008A"/>
                </a:solidFill>
                <a:latin typeface="Tahoma"/>
                <a:cs typeface="Tahoma"/>
              </a:rPr>
              <a:t>if</a:t>
            </a:r>
            <a:r>
              <a:rPr sz="2475" spc="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-13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-203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	</a:t>
            </a:r>
            <a:r>
              <a:rPr sz="2475" spc="-527" dirty="0">
                <a:solidFill>
                  <a:srgbClr val="00008A"/>
                </a:solidFill>
                <a:latin typeface="Cambria"/>
                <a:cs typeface="Cambria"/>
              </a:rPr>
              <a:t>/</a:t>
            </a:r>
            <a:r>
              <a:rPr sz="2475" spc="-527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-40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50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50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74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2633" baseline="28490">
              <a:latin typeface="Lucida Sans Unicode"/>
              <a:cs typeface="Lucida Sans Unicode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17797" y="4359465"/>
            <a:ext cx="1203008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54" dirty="0">
                <a:solidFill>
                  <a:srgbClr val="00008A"/>
                </a:solidFill>
                <a:latin typeface="Verdana"/>
                <a:cs typeface="Verdana"/>
              </a:rPr>
              <a:t>pa</a:t>
            </a:r>
            <a:r>
              <a:rPr sz="1755" i="1" spc="90" dirty="0">
                <a:solidFill>
                  <a:srgbClr val="00008A"/>
                </a:solidFill>
                <a:latin typeface="Verdana"/>
                <a:cs typeface="Verdana"/>
              </a:rPr>
              <a:t>r</a:t>
            </a:r>
            <a:r>
              <a:rPr sz="1755" i="1" spc="32" dirty="0">
                <a:solidFill>
                  <a:srgbClr val="00008A"/>
                </a:solidFill>
                <a:latin typeface="Verdana"/>
                <a:cs typeface="Verdana"/>
              </a:rPr>
              <a:t>ents</a:t>
            </a:r>
            <a:r>
              <a:rPr sz="1755" spc="-14" dirty="0">
                <a:solidFill>
                  <a:srgbClr val="00008A"/>
                </a:solidFill>
                <a:latin typeface="Verdana"/>
                <a:cs typeface="Verdana"/>
              </a:rPr>
              <a:t>(</a:t>
            </a:r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1755" spc="-14" dirty="0">
                <a:solidFill>
                  <a:srgbClr val="00008A"/>
                </a:solidFill>
                <a:latin typeface="Verdana"/>
                <a:cs typeface="Verdana"/>
              </a:rPr>
              <a:t>)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13466" y="4165325"/>
            <a:ext cx="14687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23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692133" y="2560320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7" name="object 97"/>
          <p:cNvSpPr/>
          <p:nvPr/>
        </p:nvSpPr>
        <p:spPr>
          <a:xfrm>
            <a:off x="6081003" y="250322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8" name="object 98"/>
          <p:cNvSpPr/>
          <p:nvPr/>
        </p:nvSpPr>
        <p:spPr>
          <a:xfrm>
            <a:off x="6081003" y="250322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9" name="object 99"/>
          <p:cNvSpPr txBox="1"/>
          <p:nvPr/>
        </p:nvSpPr>
        <p:spPr>
          <a:xfrm>
            <a:off x="3707130" y="1804453"/>
            <a:ext cx="2312861" cy="1576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26">
              <a:lnSpc>
                <a:spcPts val="2790"/>
              </a:lnSpc>
              <a:tabLst>
                <a:tab pos="1554480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spc="-16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6</a:t>
            </a:r>
            <a:endParaRPr sz="2475">
              <a:latin typeface="Tahoma"/>
              <a:cs typeface="Tahoma"/>
            </a:endParaRPr>
          </a:p>
          <a:p>
            <a:pPr marL="1169861">
              <a:lnSpc>
                <a:spcPts val="2790"/>
              </a:lnSpc>
            </a:pPr>
            <a:r>
              <a:rPr sz="2475" i="1" spc="-122" dirty="0">
                <a:solidFill>
                  <a:srgbClr val="0000FF"/>
                </a:solidFill>
                <a:latin typeface="Arial"/>
                <a:cs typeface="Arial"/>
              </a:rPr>
              <a:t>φ</a:t>
            </a:r>
            <a:endParaRPr sz="2475"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2565">
              <a:latin typeface="Times New Roman"/>
              <a:cs typeface="Times New Roman"/>
            </a:endParaRPr>
          </a:p>
          <a:p>
            <a:pPr marL="11430">
              <a:spcBef>
                <a:spcPts val="5"/>
              </a:spcBef>
            </a:pPr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37742" y="4729062"/>
            <a:ext cx="7628382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8675" algn="r">
              <a:lnSpc>
                <a:spcPts val="2471"/>
              </a:lnSpc>
            </a:pPr>
            <a:r>
              <a:rPr sz="2160" i="1" spc="-131" dirty="0">
                <a:solidFill>
                  <a:srgbClr val="0000FF"/>
                </a:solidFill>
                <a:latin typeface="Arial"/>
                <a:cs typeface="Arial"/>
              </a:rPr>
              <a:t>φ</a:t>
            </a:r>
            <a:endParaRPr sz="2160">
              <a:latin typeface="Arial"/>
              <a:cs typeface="Arial"/>
            </a:endParaRPr>
          </a:p>
          <a:p>
            <a:pPr marL="329756" indent="-318326">
              <a:lnSpc>
                <a:spcPts val="2849"/>
              </a:lnSpc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Case </a:t>
            </a:r>
            <a:r>
              <a:rPr sz="2475" spc="-140" dirty="0">
                <a:solidFill>
                  <a:srgbClr val="00008A"/>
                </a:solidFill>
                <a:latin typeface="Tahoma"/>
                <a:cs typeface="Tahoma"/>
              </a:rPr>
              <a:t>1: 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≥ </a:t>
            </a:r>
            <a:r>
              <a:rPr sz="2475" i="1" spc="-212" dirty="0">
                <a:solidFill>
                  <a:srgbClr val="00008A"/>
                </a:solidFill>
                <a:latin typeface="Arial"/>
                <a:cs typeface="Arial"/>
              </a:rPr>
              <a:t>e 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bad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nodes 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will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fail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opening </a:t>
            </a:r>
            <a:r>
              <a:rPr sz="2475" spc="-117" dirty="0">
                <a:solidFill>
                  <a:srgbClr val="00008A"/>
                </a:solidFill>
                <a:latin typeface="Tahoma"/>
                <a:cs typeface="Tahoma"/>
              </a:rPr>
              <a:t>phase</a:t>
            </a:r>
            <a:r>
              <a:rPr sz="2475" spc="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00008A"/>
                </a:solidFill>
                <a:latin typeface="Tahoma"/>
                <a:cs typeface="Tahoma"/>
              </a:rPr>
              <a:t>whp.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037742" y="5388197"/>
            <a:ext cx="7825550" cy="1154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marR="4572" indent="-318326">
              <a:lnSpc>
                <a:spcPct val="101400"/>
              </a:lnSpc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Case </a:t>
            </a:r>
            <a:r>
              <a:rPr sz="2475" spc="-140" dirty="0">
                <a:solidFill>
                  <a:srgbClr val="00008A"/>
                </a:solidFill>
                <a:latin typeface="Tahoma"/>
                <a:cs typeface="Tahoma"/>
              </a:rPr>
              <a:t>2: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Less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than </a:t>
            </a:r>
            <a:r>
              <a:rPr sz="2475" i="1" spc="-212" dirty="0">
                <a:solidFill>
                  <a:srgbClr val="00008A"/>
                </a:solidFill>
                <a:latin typeface="Arial"/>
                <a:cs typeface="Arial"/>
              </a:rPr>
              <a:t>e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bad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labels 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spc="-63" dirty="0">
                <a:solidFill>
                  <a:srgbClr val="00008A"/>
                </a:solidFill>
                <a:latin typeface="Cambria"/>
                <a:cs typeface="Cambria"/>
              </a:rPr>
              <a:t>∃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good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nodes  </a:t>
            </a:r>
            <a:r>
              <a:rPr sz="2475" spc="-68" dirty="0">
                <a:solidFill>
                  <a:srgbClr val="00008A"/>
                </a:solidFill>
                <a:latin typeface="Tahoma"/>
                <a:cs typeface="Tahoma"/>
              </a:rPr>
              <a:t>(by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-59" dirty="0">
                <a:solidFill>
                  <a:srgbClr val="00008A"/>
                </a:solidFill>
                <a:latin typeface="Arial"/>
                <a:cs typeface="Arial"/>
              </a:rPr>
              <a:t>e, </a:t>
            </a:r>
            <a:r>
              <a:rPr sz="2475" i="1" spc="-23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475" spc="-23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depth-robustness) 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i="1" spc="-594" dirty="0">
                <a:solidFill>
                  <a:srgbClr val="00008A"/>
                </a:solidFill>
                <a:latin typeface="Arial"/>
                <a:cs typeface="Arial"/>
              </a:rPr>
              <a:t>P</a:t>
            </a:r>
            <a:r>
              <a:rPr sz="3713" spc="-890" baseline="14141" dirty="0">
                <a:solidFill>
                  <a:srgbClr val="00008A"/>
                </a:solidFill>
                <a:latin typeface="Tahoma"/>
                <a:cs typeface="Tahoma"/>
              </a:rPr>
              <a:t>˜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made </a:t>
            </a:r>
            <a:r>
              <a:rPr sz="2475" i="1" spc="-72" dirty="0">
                <a:solidFill>
                  <a:srgbClr val="00008A"/>
                </a:solidFill>
                <a:latin typeface="Arial"/>
                <a:cs typeface="Arial"/>
              </a:rPr>
              <a:t>d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sequential  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queries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(by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sequantality of</a:t>
            </a:r>
            <a:r>
              <a:rPr sz="2475" spc="41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68" dirty="0">
                <a:solidFill>
                  <a:srgbClr val="00008A"/>
                </a:solidFill>
                <a:latin typeface="Tahoma"/>
                <a:cs typeface="Tahoma"/>
              </a:rPr>
              <a:t>RO)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975584" y="3618544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72" y="141985"/>
                </a:moveTo>
                <a:lnTo>
                  <a:pt x="276732" y="97110"/>
                </a:lnTo>
                <a:lnTo>
                  <a:pt x="256574" y="58133"/>
                </a:lnTo>
                <a:lnTo>
                  <a:pt x="225838" y="27397"/>
                </a:lnTo>
                <a:lnTo>
                  <a:pt x="186861" y="7239"/>
                </a:lnTo>
                <a:lnTo>
                  <a:pt x="141986" y="0"/>
                </a:lnTo>
                <a:lnTo>
                  <a:pt x="97110" y="7239"/>
                </a:lnTo>
                <a:lnTo>
                  <a:pt x="58133" y="27397"/>
                </a:lnTo>
                <a:lnTo>
                  <a:pt x="27397" y="58133"/>
                </a:lnTo>
                <a:lnTo>
                  <a:pt x="7239" y="97110"/>
                </a:lnTo>
                <a:lnTo>
                  <a:pt x="0" y="141985"/>
                </a:lnTo>
                <a:lnTo>
                  <a:pt x="7239" y="186860"/>
                </a:lnTo>
                <a:lnTo>
                  <a:pt x="27397" y="225833"/>
                </a:lnTo>
                <a:lnTo>
                  <a:pt x="58133" y="256566"/>
                </a:lnTo>
                <a:lnTo>
                  <a:pt x="97110" y="276721"/>
                </a:lnTo>
                <a:lnTo>
                  <a:pt x="141986" y="283959"/>
                </a:lnTo>
                <a:lnTo>
                  <a:pt x="186861" y="276721"/>
                </a:lnTo>
                <a:lnTo>
                  <a:pt x="225838" y="256566"/>
                </a:lnTo>
                <a:lnTo>
                  <a:pt x="256574" y="225833"/>
                </a:lnTo>
                <a:lnTo>
                  <a:pt x="276732" y="186860"/>
                </a:lnTo>
                <a:lnTo>
                  <a:pt x="283972" y="141985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3" name="object 103"/>
          <p:cNvSpPr/>
          <p:nvPr/>
        </p:nvSpPr>
        <p:spPr>
          <a:xfrm>
            <a:off x="9167080" y="36197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4" name="object 104"/>
          <p:cNvSpPr/>
          <p:nvPr/>
        </p:nvSpPr>
        <p:spPr>
          <a:xfrm>
            <a:off x="7707104" y="3618544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59" y="141985"/>
                </a:moveTo>
                <a:lnTo>
                  <a:pt x="276721" y="97110"/>
                </a:lnTo>
                <a:lnTo>
                  <a:pt x="256566" y="58133"/>
                </a:lnTo>
                <a:lnTo>
                  <a:pt x="225833" y="27397"/>
                </a:lnTo>
                <a:lnTo>
                  <a:pt x="186860" y="7239"/>
                </a:lnTo>
                <a:lnTo>
                  <a:pt x="141986" y="0"/>
                </a:lnTo>
                <a:lnTo>
                  <a:pt x="97110" y="7239"/>
                </a:lnTo>
                <a:lnTo>
                  <a:pt x="58133" y="27397"/>
                </a:lnTo>
                <a:lnTo>
                  <a:pt x="27397" y="58133"/>
                </a:lnTo>
                <a:lnTo>
                  <a:pt x="7239" y="97110"/>
                </a:lnTo>
                <a:lnTo>
                  <a:pt x="0" y="141985"/>
                </a:lnTo>
                <a:lnTo>
                  <a:pt x="7239" y="186860"/>
                </a:lnTo>
                <a:lnTo>
                  <a:pt x="27397" y="225833"/>
                </a:lnTo>
                <a:lnTo>
                  <a:pt x="58133" y="256566"/>
                </a:lnTo>
                <a:lnTo>
                  <a:pt x="97110" y="276721"/>
                </a:lnTo>
                <a:lnTo>
                  <a:pt x="141986" y="283959"/>
                </a:lnTo>
                <a:lnTo>
                  <a:pt x="186860" y="276721"/>
                </a:lnTo>
                <a:lnTo>
                  <a:pt x="225833" y="256566"/>
                </a:lnTo>
                <a:lnTo>
                  <a:pt x="256566" y="225833"/>
                </a:lnTo>
                <a:lnTo>
                  <a:pt x="276721" y="186860"/>
                </a:lnTo>
                <a:lnTo>
                  <a:pt x="283959" y="141985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5" name="object 105"/>
          <p:cNvSpPr/>
          <p:nvPr/>
        </p:nvSpPr>
        <p:spPr>
          <a:xfrm>
            <a:off x="8438635" y="3618544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46" y="141985"/>
                </a:moveTo>
                <a:lnTo>
                  <a:pt x="276708" y="97110"/>
                </a:lnTo>
                <a:lnTo>
                  <a:pt x="256554" y="58133"/>
                </a:lnTo>
                <a:lnTo>
                  <a:pt x="225820" y="27397"/>
                </a:lnTo>
                <a:lnTo>
                  <a:pt x="186847" y="7239"/>
                </a:lnTo>
                <a:lnTo>
                  <a:pt x="141973" y="0"/>
                </a:lnTo>
                <a:lnTo>
                  <a:pt x="97098" y="7239"/>
                </a:lnTo>
                <a:lnTo>
                  <a:pt x="58125" y="27397"/>
                </a:lnTo>
                <a:lnTo>
                  <a:pt x="27392" y="58133"/>
                </a:lnTo>
                <a:lnTo>
                  <a:pt x="7237" y="97110"/>
                </a:lnTo>
                <a:lnTo>
                  <a:pt x="0" y="141985"/>
                </a:lnTo>
                <a:lnTo>
                  <a:pt x="7237" y="186860"/>
                </a:lnTo>
                <a:lnTo>
                  <a:pt x="27392" y="225833"/>
                </a:lnTo>
                <a:lnTo>
                  <a:pt x="58125" y="256566"/>
                </a:lnTo>
                <a:lnTo>
                  <a:pt x="97098" y="276721"/>
                </a:lnTo>
                <a:lnTo>
                  <a:pt x="141973" y="283959"/>
                </a:lnTo>
                <a:lnTo>
                  <a:pt x="186847" y="276721"/>
                </a:lnTo>
                <a:lnTo>
                  <a:pt x="225820" y="256566"/>
                </a:lnTo>
                <a:lnTo>
                  <a:pt x="256554" y="225833"/>
                </a:lnTo>
                <a:lnTo>
                  <a:pt x="276708" y="186860"/>
                </a:lnTo>
                <a:lnTo>
                  <a:pt x="283946" y="141985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6" name="object 106"/>
          <p:cNvSpPr/>
          <p:nvPr/>
        </p:nvSpPr>
        <p:spPr>
          <a:xfrm>
            <a:off x="9898600" y="36197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7" name="object 107"/>
          <p:cNvSpPr/>
          <p:nvPr/>
        </p:nvSpPr>
        <p:spPr>
          <a:xfrm>
            <a:off x="7962656" y="3746937"/>
            <a:ext cx="473202" cy="1715"/>
          </a:xfrm>
          <a:custGeom>
            <a:avLst/>
            <a:gdLst/>
            <a:ahLst/>
            <a:cxnLst/>
            <a:rect l="l" t="t" r="r" b="b"/>
            <a:pathLst>
              <a:path w="525779" h="1904">
                <a:moveTo>
                  <a:pt x="0" y="0"/>
                </a:moveTo>
                <a:lnTo>
                  <a:pt x="525462" y="1409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8" name="object 108"/>
          <p:cNvSpPr/>
          <p:nvPr/>
        </p:nvSpPr>
        <p:spPr>
          <a:xfrm>
            <a:off x="8263973" y="369065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44"/>
                </a:lnTo>
                <a:lnTo>
                  <a:pt x="33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9" name="object 109"/>
          <p:cNvSpPr/>
          <p:nvPr/>
        </p:nvSpPr>
        <p:spPr>
          <a:xfrm>
            <a:off x="8263973" y="369065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44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44"/>
                </a:lnTo>
                <a:close/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0" name="object 110"/>
          <p:cNvSpPr/>
          <p:nvPr/>
        </p:nvSpPr>
        <p:spPr>
          <a:xfrm>
            <a:off x="8599307" y="3460378"/>
            <a:ext cx="1368171" cy="174879"/>
          </a:xfrm>
          <a:custGeom>
            <a:avLst/>
            <a:gdLst/>
            <a:ahLst/>
            <a:cxnLst/>
            <a:rect l="l" t="t" r="r" b="b"/>
            <a:pathLst>
              <a:path w="1520190" h="194310">
                <a:moveTo>
                  <a:pt x="0" y="180527"/>
                </a:moveTo>
                <a:lnTo>
                  <a:pt x="48380" y="158271"/>
                </a:lnTo>
                <a:lnTo>
                  <a:pt x="96704" y="137478"/>
                </a:lnTo>
                <a:lnTo>
                  <a:pt x="144969" y="118148"/>
                </a:lnTo>
                <a:lnTo>
                  <a:pt x="193177" y="100282"/>
                </a:lnTo>
                <a:lnTo>
                  <a:pt x="241328" y="83878"/>
                </a:lnTo>
                <a:lnTo>
                  <a:pt x="289421" y="68937"/>
                </a:lnTo>
                <a:lnTo>
                  <a:pt x="337456" y="55460"/>
                </a:lnTo>
                <a:lnTo>
                  <a:pt x="385434" y="43445"/>
                </a:lnTo>
                <a:lnTo>
                  <a:pt x="433354" y="32894"/>
                </a:lnTo>
                <a:lnTo>
                  <a:pt x="481216" y="23806"/>
                </a:lnTo>
                <a:lnTo>
                  <a:pt x="529021" y="16180"/>
                </a:lnTo>
                <a:lnTo>
                  <a:pt x="576769" y="10018"/>
                </a:lnTo>
                <a:lnTo>
                  <a:pt x="624459" y="5319"/>
                </a:lnTo>
                <a:lnTo>
                  <a:pt x="672091" y="2083"/>
                </a:lnTo>
                <a:lnTo>
                  <a:pt x="719666" y="310"/>
                </a:lnTo>
                <a:lnTo>
                  <a:pt x="767183" y="0"/>
                </a:lnTo>
                <a:lnTo>
                  <a:pt x="814642" y="1153"/>
                </a:lnTo>
                <a:lnTo>
                  <a:pt x="862044" y="3769"/>
                </a:lnTo>
                <a:lnTo>
                  <a:pt x="909389" y="7848"/>
                </a:lnTo>
                <a:lnTo>
                  <a:pt x="956676" y="13390"/>
                </a:lnTo>
                <a:lnTo>
                  <a:pt x="1003905" y="20395"/>
                </a:lnTo>
                <a:lnTo>
                  <a:pt x="1051077" y="28863"/>
                </a:lnTo>
                <a:lnTo>
                  <a:pt x="1098191" y="38795"/>
                </a:lnTo>
                <a:lnTo>
                  <a:pt x="1145248" y="50189"/>
                </a:lnTo>
                <a:lnTo>
                  <a:pt x="1192247" y="63047"/>
                </a:lnTo>
                <a:lnTo>
                  <a:pt x="1239189" y="77367"/>
                </a:lnTo>
                <a:lnTo>
                  <a:pt x="1286073" y="93151"/>
                </a:lnTo>
                <a:lnTo>
                  <a:pt x="1332900" y="110397"/>
                </a:lnTo>
                <a:lnTo>
                  <a:pt x="1379669" y="129107"/>
                </a:lnTo>
                <a:lnTo>
                  <a:pt x="1426380" y="149280"/>
                </a:lnTo>
                <a:lnTo>
                  <a:pt x="1473034" y="170915"/>
                </a:lnTo>
                <a:lnTo>
                  <a:pt x="1519631" y="194014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1" name="object 111"/>
          <p:cNvSpPr/>
          <p:nvPr/>
        </p:nvSpPr>
        <p:spPr>
          <a:xfrm>
            <a:off x="9788336" y="3506061"/>
            <a:ext cx="178880" cy="129159"/>
          </a:xfrm>
          <a:custGeom>
            <a:avLst/>
            <a:gdLst/>
            <a:ahLst/>
            <a:cxnLst/>
            <a:rect l="l" t="t" r="r" b="b"/>
            <a:pathLst>
              <a:path w="198754" h="143510">
                <a:moveTo>
                  <a:pt x="57797" y="0"/>
                </a:moveTo>
                <a:lnTo>
                  <a:pt x="0" y="112941"/>
                </a:lnTo>
                <a:lnTo>
                  <a:pt x="198488" y="143255"/>
                </a:lnTo>
                <a:lnTo>
                  <a:pt x="577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2" name="object 112"/>
          <p:cNvSpPr/>
          <p:nvPr/>
        </p:nvSpPr>
        <p:spPr>
          <a:xfrm>
            <a:off x="9788336" y="3506061"/>
            <a:ext cx="178880" cy="129159"/>
          </a:xfrm>
          <a:custGeom>
            <a:avLst/>
            <a:gdLst/>
            <a:ahLst/>
            <a:cxnLst/>
            <a:rect l="l" t="t" r="r" b="b"/>
            <a:pathLst>
              <a:path w="198754" h="143510">
                <a:moveTo>
                  <a:pt x="198488" y="143255"/>
                </a:moveTo>
                <a:lnTo>
                  <a:pt x="57797" y="0"/>
                </a:lnTo>
                <a:lnTo>
                  <a:pt x="0" y="112941"/>
                </a:lnTo>
                <a:lnTo>
                  <a:pt x="198488" y="143255"/>
                </a:lnTo>
                <a:close/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2820491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132702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40542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513694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771187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546907" y="3714148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9804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69804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956993" y="3719736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95699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495699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2942391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67390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308147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083867" y="3714148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23500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23500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93953" y="3719736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9395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349395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86846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59998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234227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09947" y="3714148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16108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16108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420033" y="3719736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42003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42003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33150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8063026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697266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472988" y="3714148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62412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62412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883073" y="3719736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88307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788307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4017001" y="276064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502707" y="219393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442380" y="2964431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873074" y="2964431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3873074" y="2964431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250516" y="2966557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250516" y="2966557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250516" y="2966557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913374" y="277899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338754" y="2982776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769448" y="2982776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6769448" y="2982776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146889" y="2984902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146889" y="298490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7146889" y="298490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4145463" y="2396108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344847" y="2384702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344847" y="2384702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740496" y="2393663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740496" y="2393663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5740496" y="2393663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 txBox="1"/>
          <p:nvPr/>
        </p:nvSpPr>
        <p:spPr>
          <a:xfrm>
            <a:off x="1962996" y="4448770"/>
            <a:ext cx="7900988" cy="76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9" marR="4572">
              <a:lnSpc>
                <a:spcPct val="101400"/>
              </a:lnSpc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For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every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leaf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add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all 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edges </a:t>
            </a:r>
            <a:r>
              <a:rPr sz="2475" spc="171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1" dirty="0">
                <a:solidFill>
                  <a:srgbClr val="00008A"/>
                </a:solidFill>
                <a:latin typeface="Arial"/>
                <a:cs typeface="Arial"/>
              </a:rPr>
              <a:t>j, </a:t>
            </a:r>
            <a:r>
              <a:rPr sz="2475" i="1" spc="167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spc="167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 </a:t>
            </a:r>
            <a:r>
              <a:rPr sz="2475" i="1" spc="482" dirty="0">
                <a:solidFill>
                  <a:srgbClr val="00008A"/>
                </a:solidFill>
                <a:latin typeface="Arial"/>
                <a:cs typeface="Arial"/>
              </a:rPr>
              <a:t>j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left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sibling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node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436" dirty="0">
                <a:solidFill>
                  <a:srgbClr val="00008A"/>
                </a:solidFill>
                <a:latin typeface="Cambria"/>
                <a:cs typeface="Cambria"/>
              </a:rPr>
              <a:t>→</a:t>
            </a:r>
            <a:r>
              <a:rPr sz="2475" spc="20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68" dirty="0">
                <a:solidFill>
                  <a:srgbClr val="00008A"/>
                </a:solidFill>
                <a:latin typeface="Arial"/>
                <a:cs typeface="Arial"/>
              </a:rPr>
              <a:t>root</a:t>
            </a:r>
            <a:endParaRPr sz="2475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771187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4017001" y="276064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5502707" y="219393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513694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7620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 txBox="1"/>
          <p:nvPr/>
        </p:nvSpPr>
        <p:spPr>
          <a:xfrm>
            <a:off x="8729556" y="2123229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055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132702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35462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508614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720388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496108" y="36972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4724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64724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906194" y="37028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90619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490619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2891592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62310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257348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033068" y="36972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8420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18420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43154" y="37028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4315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344315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81766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54918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83428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959148" y="36972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11028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11028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69234" y="37028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6923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36923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28070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8012227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646467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422189" y="36972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7332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57332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832274" y="37028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83227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783227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3966202" y="27437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451908" y="21770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391581" y="2947497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822275" y="29474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3822275" y="29474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99717" y="2949623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99717" y="29496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199717" y="29496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862575" y="27620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287955" y="2965842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718649" y="29658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6718649" y="29658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96090" y="2967968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96090" y="29679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7096090" y="29679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4094664" y="2379174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94048" y="23677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294048" y="23677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89697" y="2376729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89697" y="23767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5689697" y="23767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 txBox="1"/>
          <p:nvPr/>
        </p:nvSpPr>
        <p:spPr>
          <a:xfrm>
            <a:off x="1912197" y="4431836"/>
            <a:ext cx="7900988" cy="76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9" marR="4572">
              <a:lnSpc>
                <a:spcPct val="101400"/>
              </a:lnSpc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For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every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leaf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add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all 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edges </a:t>
            </a:r>
            <a:r>
              <a:rPr sz="2475" spc="171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1" dirty="0">
                <a:solidFill>
                  <a:srgbClr val="00008A"/>
                </a:solidFill>
                <a:latin typeface="Arial"/>
                <a:cs typeface="Arial"/>
              </a:rPr>
              <a:t>j, </a:t>
            </a:r>
            <a:r>
              <a:rPr sz="2475" i="1" spc="167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spc="167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 </a:t>
            </a:r>
            <a:r>
              <a:rPr sz="2475" i="1" spc="482" dirty="0">
                <a:solidFill>
                  <a:srgbClr val="00008A"/>
                </a:solidFill>
                <a:latin typeface="Arial"/>
                <a:cs typeface="Arial"/>
              </a:rPr>
              <a:t>j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left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sibling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node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436" dirty="0">
                <a:solidFill>
                  <a:srgbClr val="00008A"/>
                </a:solidFill>
                <a:latin typeface="Cambria"/>
                <a:cs typeface="Cambria"/>
              </a:rPr>
              <a:t>→</a:t>
            </a:r>
            <a:r>
              <a:rPr sz="2475" spc="20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68" dirty="0">
                <a:solidFill>
                  <a:srgbClr val="00008A"/>
                </a:solidFill>
                <a:latin typeface="Arial"/>
                <a:cs typeface="Arial"/>
              </a:rPr>
              <a:t>root</a:t>
            </a:r>
            <a:endParaRPr sz="2475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720388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966202" y="27437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5451908" y="21770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3257348" y="3457172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75"/>
                </a:moveTo>
                <a:lnTo>
                  <a:pt x="280049" y="98262"/>
                </a:lnTo>
                <a:lnTo>
                  <a:pt x="259650" y="58822"/>
                </a:lnTo>
                <a:lnTo>
                  <a:pt x="228544" y="27720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0"/>
                </a:lnTo>
                <a:lnTo>
                  <a:pt x="27725" y="58822"/>
                </a:lnTo>
                <a:lnTo>
                  <a:pt x="7325" y="98262"/>
                </a:lnTo>
                <a:lnTo>
                  <a:pt x="0" y="143675"/>
                </a:lnTo>
                <a:lnTo>
                  <a:pt x="7325" y="189087"/>
                </a:lnTo>
                <a:lnTo>
                  <a:pt x="27725" y="228527"/>
                </a:lnTo>
                <a:lnTo>
                  <a:pt x="58830" y="259629"/>
                </a:lnTo>
                <a:lnTo>
                  <a:pt x="98274" y="280025"/>
                </a:lnTo>
                <a:lnTo>
                  <a:pt x="143687" y="287350"/>
                </a:lnTo>
                <a:lnTo>
                  <a:pt x="189101" y="280025"/>
                </a:lnTo>
                <a:lnTo>
                  <a:pt x="228544" y="259629"/>
                </a:lnTo>
                <a:lnTo>
                  <a:pt x="259650" y="228527"/>
                </a:lnTo>
                <a:lnTo>
                  <a:pt x="280049" y="189087"/>
                </a:lnTo>
                <a:lnTo>
                  <a:pt x="287375" y="143675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6862575" y="27620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4352639" y="418463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62" y="143687"/>
                </a:moveTo>
                <a:lnTo>
                  <a:pt x="280038" y="98269"/>
                </a:lnTo>
                <a:lnTo>
                  <a:pt x="259641" y="58825"/>
                </a:lnTo>
                <a:lnTo>
                  <a:pt x="228537" y="27721"/>
                </a:lnTo>
                <a:lnTo>
                  <a:pt x="189093" y="7324"/>
                </a:lnTo>
                <a:lnTo>
                  <a:pt x="143675" y="0"/>
                </a:lnTo>
                <a:lnTo>
                  <a:pt x="98262" y="7324"/>
                </a:lnTo>
                <a:lnTo>
                  <a:pt x="58822" y="27721"/>
                </a:lnTo>
                <a:lnTo>
                  <a:pt x="27720" y="58825"/>
                </a:lnTo>
                <a:lnTo>
                  <a:pt x="7324" y="98269"/>
                </a:lnTo>
                <a:lnTo>
                  <a:pt x="0" y="143687"/>
                </a:lnTo>
                <a:lnTo>
                  <a:pt x="7324" y="189100"/>
                </a:lnTo>
                <a:lnTo>
                  <a:pt x="27720" y="228540"/>
                </a:lnTo>
                <a:lnTo>
                  <a:pt x="58822" y="259641"/>
                </a:lnTo>
                <a:lnTo>
                  <a:pt x="98262" y="280038"/>
                </a:lnTo>
                <a:lnTo>
                  <a:pt x="143675" y="287362"/>
                </a:lnTo>
                <a:lnTo>
                  <a:pt x="189093" y="280038"/>
                </a:lnTo>
                <a:lnTo>
                  <a:pt x="228537" y="259641"/>
                </a:lnTo>
                <a:lnTo>
                  <a:pt x="259641" y="228540"/>
                </a:lnTo>
                <a:lnTo>
                  <a:pt x="280038" y="189100"/>
                </a:lnTo>
                <a:lnTo>
                  <a:pt x="287362" y="143687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508614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7620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 txBox="1"/>
          <p:nvPr/>
        </p:nvSpPr>
        <p:spPr>
          <a:xfrm>
            <a:off x="7048495" y="2456398"/>
            <a:ext cx="136817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spc="-41" dirty="0">
                <a:solidFill>
                  <a:srgbClr val="2D8A56"/>
                </a:solidFill>
                <a:latin typeface="Tahoma"/>
                <a:cs typeface="Tahoma"/>
              </a:rPr>
              <a:t>right</a:t>
            </a:r>
            <a:r>
              <a:rPr sz="2160" spc="-5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160" spc="-59" dirty="0">
                <a:solidFill>
                  <a:srgbClr val="2D8A56"/>
                </a:solidFill>
                <a:latin typeface="Tahoma"/>
                <a:cs typeface="Tahoma"/>
              </a:rPr>
              <a:t>sibling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13254" y="4316937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4860988" y="4260473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4860988" y="4260473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3515940" y="3583393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4852449" y="4107059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1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852449" y="4107059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1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1" y="132778"/>
                </a:lnTo>
                <a:close/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 txBox="1"/>
          <p:nvPr/>
        </p:nvSpPr>
        <p:spPr>
          <a:xfrm>
            <a:off x="8678757" y="2106295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27855" y="3187918"/>
            <a:ext cx="1202436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spc="-36" dirty="0">
                <a:solidFill>
                  <a:srgbClr val="2D8A56"/>
                </a:solidFill>
                <a:latin typeface="Tahoma"/>
                <a:cs typeface="Tahoma"/>
              </a:rPr>
              <a:t>left</a:t>
            </a:r>
            <a:r>
              <a:rPr sz="2160" spc="-23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160" spc="-59" dirty="0">
                <a:solidFill>
                  <a:srgbClr val="2D8A56"/>
                </a:solidFill>
                <a:latin typeface="Tahoma"/>
                <a:cs typeface="Tahoma"/>
              </a:rPr>
              <a:t>sibling</a:t>
            </a:r>
            <a:endParaRPr sz="216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471578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132702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25302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98454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618788" y="372809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394508" y="3968147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54564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54564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04594" y="3973735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0459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480459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2789992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52150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155748" y="372809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2931468" y="3968147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08260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08260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341554" y="3973735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34155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334155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71606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44758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081828" y="372809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857548" y="3968147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0868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00868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267634" y="3973735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26763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26763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17910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910627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544867" y="372809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320589" y="3968147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47172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47172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30674" y="3973735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3067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773067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3864602" y="301464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350308" y="244793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289981" y="3218430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20675" y="3218430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3720675" y="3218430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098117" y="3220556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098117" y="3220556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098117" y="3220556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760975" y="303299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186355" y="3236775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17049" y="3236775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6617049" y="3236775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6994490" y="3238901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6994490" y="3238901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6994490" y="3238901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3993064" y="2650107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192448" y="2638701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192448" y="2638701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588097" y="2647662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588097" y="2647662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5588097" y="2647662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 txBox="1"/>
          <p:nvPr/>
        </p:nvSpPr>
        <p:spPr>
          <a:xfrm>
            <a:off x="1810597" y="4702769"/>
            <a:ext cx="7900988" cy="76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9" marR="4572">
              <a:lnSpc>
                <a:spcPct val="101400"/>
              </a:lnSpc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For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every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leaf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add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all 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edges </a:t>
            </a:r>
            <a:r>
              <a:rPr sz="2475" spc="171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1" dirty="0">
                <a:solidFill>
                  <a:srgbClr val="00008A"/>
                </a:solidFill>
                <a:latin typeface="Arial"/>
                <a:cs typeface="Arial"/>
              </a:rPr>
              <a:t>j, </a:t>
            </a:r>
            <a:r>
              <a:rPr sz="2475" i="1" spc="167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spc="167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 </a:t>
            </a:r>
            <a:r>
              <a:rPr sz="2475" i="1" spc="482" dirty="0">
                <a:solidFill>
                  <a:srgbClr val="00008A"/>
                </a:solidFill>
                <a:latin typeface="Arial"/>
                <a:cs typeface="Arial"/>
              </a:rPr>
              <a:t>j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left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sibling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node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436" dirty="0">
                <a:solidFill>
                  <a:srgbClr val="00008A"/>
                </a:solidFill>
                <a:latin typeface="Cambria"/>
                <a:cs typeface="Cambria"/>
              </a:rPr>
              <a:t>→</a:t>
            </a:r>
            <a:r>
              <a:rPr sz="2475" spc="20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68" dirty="0">
                <a:solidFill>
                  <a:srgbClr val="00008A"/>
                </a:solidFill>
                <a:latin typeface="Arial"/>
                <a:cs typeface="Arial"/>
              </a:rPr>
              <a:t>root</a:t>
            </a:r>
            <a:endParaRPr sz="2475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27027" y="4589413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4774762" y="4532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774762" y="4532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3429714" y="3855870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4766223" y="4379535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4766223" y="4379535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453107" y="4589413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7700842" y="4532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7700842" y="4532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075406" y="4588407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3323140" y="453194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3323140" y="453194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001487" y="4588407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6249220" y="453194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49220" y="453194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4122223" y="3127779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6217719" y="4360070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6217719" y="4360070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4115742" y="3100587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7767810" y="4296725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67810" y="4296725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6318692" y="3929216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7676450" y="4384530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7676450" y="4384530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3429713" y="3855870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4105386" y="4365339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4105386" y="4365339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6318692" y="3929216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7029684" y="4370300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7029684" y="4370300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4122223" y="3127779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5572850" y="4358801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5572850" y="4358801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4122223" y="3127779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/>
          <p:nvPr/>
        </p:nvSpPr>
        <p:spPr>
          <a:xfrm>
            <a:off x="7007726" y="4505985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6" name="object 96"/>
          <p:cNvSpPr/>
          <p:nvPr/>
        </p:nvSpPr>
        <p:spPr>
          <a:xfrm>
            <a:off x="7007726" y="4505985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7" name="object 97"/>
          <p:cNvSpPr txBox="1"/>
          <p:nvPr/>
        </p:nvSpPr>
        <p:spPr>
          <a:xfrm>
            <a:off x="8577157" y="2377228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2670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132702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32076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505228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686521" y="277982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462241" y="3019880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61338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3025468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487232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2857725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58924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223481" y="277982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2999201" y="3019880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15034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3025468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340928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78380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51532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49561" y="277982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925281" y="3019880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07642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3025468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33536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24684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978360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612600" y="277982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388322" y="3019880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53946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3025468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779840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3932335" y="206637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418041" y="149966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357714" y="2270163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2270163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3788408" y="2270163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2272289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2272289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165850" y="2272289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828708" y="2084723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254088" y="2288508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2288508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6684782" y="2288508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2290634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2290634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7062223" y="2290634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4060797" y="1701840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690434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260181" y="1690434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699395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699395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5655830" y="1699395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594760" y="3641146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584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4842495" y="3584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3497447" y="2907603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3431268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4833956" y="3431268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520840" y="3641146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584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7768575" y="3584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143139" y="364014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58367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3390873" y="358367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069220" y="364014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58367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6316953" y="358367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4189956" y="2179512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3411803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6285452" y="3411803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4183475" y="2152320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3348458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7835543" y="3348458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6386425" y="2980949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3436263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7744183" y="3436263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3497446" y="2907603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3417072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4173119" y="3417072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6386425" y="2980949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3422033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7097417" y="3422033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4189956" y="2179512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3410534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5640583" y="3410534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4189956" y="2179512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557718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/>
          <p:nvPr/>
        </p:nvSpPr>
        <p:spPr>
          <a:xfrm>
            <a:off x="7075459" y="3557718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6" name="object 96"/>
          <p:cNvSpPr txBox="1"/>
          <p:nvPr/>
        </p:nvSpPr>
        <p:spPr>
          <a:xfrm>
            <a:off x="2900418" y="2157258"/>
            <a:ext cx="4175379" cy="1828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72" algn="r"/>
            <a:r>
              <a:rPr sz="2295" i="1" spc="141" baseline="8169" dirty="0">
                <a:solidFill>
                  <a:srgbClr val="00008A"/>
                </a:solidFill>
                <a:latin typeface="Verdana"/>
                <a:cs typeface="Verdana"/>
              </a:rPr>
              <a:t> </a:t>
            </a:r>
            <a:r>
              <a:rPr sz="1080" spc="-77" dirty="0">
                <a:solidFill>
                  <a:srgbClr val="00008A"/>
                </a:solidFill>
                <a:latin typeface="Arial"/>
                <a:cs typeface="Arial"/>
              </a:rPr>
              <a:t>14</a:t>
            </a:r>
            <a:endParaRPr sz="10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2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>
              <a:latin typeface="Times New Roman"/>
              <a:cs typeface="Times New Roman"/>
            </a:endParaRPr>
          </a:p>
          <a:p>
            <a:pPr marR="3266123" algn="ctr"/>
            <a:r>
              <a:rPr sz="1530" i="1" spc="95" dirty="0">
                <a:solidFill>
                  <a:srgbClr val="00008A"/>
                </a:solidFill>
                <a:latin typeface="Verdana"/>
                <a:cs typeface="Verdana"/>
              </a:rPr>
              <a:t> </a:t>
            </a:r>
            <a:r>
              <a:rPr sz="1620" spc="-114" baseline="-11574" dirty="0">
                <a:solidFill>
                  <a:srgbClr val="00008A"/>
                </a:solidFill>
                <a:latin typeface="Arial"/>
                <a:cs typeface="Arial"/>
              </a:rPr>
              <a:t>3</a:t>
            </a:r>
            <a:endParaRPr sz="1620" baseline="-1157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20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2250">
              <a:latin typeface="Times New Roman"/>
              <a:cs typeface="Times New Roman"/>
            </a:endParaRPr>
          </a:p>
          <a:p>
            <a:pPr marR="3266123" algn="ctr">
              <a:tabLst>
                <a:tab pos="730949" algn="l"/>
              </a:tabLst>
            </a:pPr>
            <a:r>
              <a:rPr sz="1530" i="1" spc="95" dirty="0">
                <a:solidFill>
                  <a:srgbClr val="00008A"/>
                </a:solidFill>
                <a:latin typeface="Verdana"/>
                <a:cs typeface="Verdana"/>
              </a:rPr>
              <a:t> </a:t>
            </a:r>
            <a:r>
              <a:rPr sz="1620" spc="-114" baseline="-11574" dirty="0">
                <a:solidFill>
                  <a:srgbClr val="00008A"/>
                </a:solidFill>
                <a:latin typeface="Arial"/>
                <a:cs typeface="Arial"/>
              </a:rPr>
              <a:t>1	2</a:t>
            </a:r>
            <a:endParaRPr sz="1620" baseline="-11574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425756" y="1574911"/>
            <a:ext cx="237744" cy="235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295" i="1" spc="141" baseline="8169" dirty="0">
                <a:solidFill>
                  <a:srgbClr val="00008A"/>
                </a:solidFill>
                <a:latin typeface="Verdana"/>
                <a:cs typeface="Verdana"/>
              </a:rPr>
              <a:t> </a:t>
            </a:r>
            <a:r>
              <a:rPr sz="1080" spc="-77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108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878330" y="4093169"/>
            <a:ext cx="8010144" cy="1214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9" marR="113728">
              <a:lnSpc>
                <a:spcPct val="101400"/>
              </a:lnSpc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For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every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leaf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add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all 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edges </a:t>
            </a:r>
            <a:r>
              <a:rPr sz="2475" spc="171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1" dirty="0">
                <a:solidFill>
                  <a:srgbClr val="00008A"/>
                </a:solidFill>
                <a:latin typeface="Arial"/>
                <a:cs typeface="Arial"/>
              </a:rPr>
              <a:t>j, </a:t>
            </a:r>
            <a:r>
              <a:rPr sz="2475" i="1" spc="167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spc="167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 </a:t>
            </a:r>
            <a:r>
              <a:rPr sz="2475" i="1" spc="482" dirty="0">
                <a:solidFill>
                  <a:srgbClr val="00008A"/>
                </a:solidFill>
                <a:latin typeface="Arial"/>
                <a:cs typeface="Arial"/>
              </a:rPr>
              <a:t>j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left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sibling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node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8A"/>
                </a:solidFill>
                <a:latin typeface="Cambria"/>
                <a:cs typeface="Cambria"/>
              </a:rPr>
              <a:t>→</a:t>
            </a:r>
            <a:r>
              <a:rPr sz="2475" spc="20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68" dirty="0">
                <a:solidFill>
                  <a:srgbClr val="00008A"/>
                </a:solidFill>
                <a:latin typeface="Arial"/>
                <a:cs typeface="Arial"/>
              </a:rPr>
              <a:t>root</a:t>
            </a:r>
            <a:endParaRPr sz="2475" dirty="0">
              <a:latin typeface="Arial"/>
              <a:cs typeface="Arial"/>
            </a:endParaRPr>
          </a:p>
          <a:p>
            <a:pPr marL="489204" indent="-318897">
              <a:spcBef>
                <a:spcPts val="495"/>
              </a:spcBef>
              <a:buChar char="•"/>
              <a:tabLst>
                <a:tab pos="489776" algn="l"/>
                <a:tab pos="843534" algn="l"/>
              </a:tabLst>
            </a:pPr>
            <a:r>
              <a:rPr sz="2475" spc="338" dirty="0">
                <a:latin typeface="Cambria"/>
                <a:cs typeface="Cambria"/>
              </a:rPr>
              <a:t>P	</a:t>
            </a:r>
            <a:r>
              <a:rPr sz="2475" spc="-77" dirty="0">
                <a:latin typeface="Tahoma"/>
                <a:cs typeface="Tahoma"/>
              </a:rPr>
              <a:t>computes </a:t>
            </a:r>
            <a:r>
              <a:rPr sz="2475" spc="-41" dirty="0">
                <a:latin typeface="Tahoma"/>
                <a:cs typeface="Tahoma"/>
              </a:rPr>
              <a:t>labelling </a:t>
            </a:r>
            <a:r>
              <a:rPr sz="2475" i="1" spc="-54" dirty="0">
                <a:latin typeface="Arial"/>
                <a:cs typeface="Arial"/>
              </a:rPr>
              <a:t>£</a:t>
            </a:r>
            <a:r>
              <a:rPr sz="2633" i="1" spc="-80" baseline="-11396" dirty="0">
                <a:latin typeface="Verdana"/>
                <a:cs typeface="Verdana"/>
              </a:rPr>
              <a:t>i </a:t>
            </a:r>
            <a:r>
              <a:rPr sz="2475" spc="149" dirty="0">
                <a:latin typeface="Tahoma"/>
                <a:cs typeface="Tahoma"/>
              </a:rPr>
              <a:t>= </a:t>
            </a:r>
            <a:r>
              <a:rPr sz="2475" spc="59" dirty="0">
                <a:latin typeface="Cambria"/>
                <a:cs typeface="Cambria"/>
              </a:rPr>
              <a:t>H</a:t>
            </a:r>
            <a:r>
              <a:rPr sz="2475" spc="59" dirty="0">
                <a:latin typeface="Tahoma"/>
                <a:cs typeface="Tahoma"/>
              </a:rPr>
              <a:t>(</a:t>
            </a:r>
            <a:r>
              <a:rPr sz="2475" i="1" spc="59" dirty="0">
                <a:latin typeface="Arial"/>
                <a:cs typeface="Arial"/>
              </a:rPr>
              <a:t>£</a:t>
            </a:r>
            <a:r>
              <a:rPr sz="2633" i="1" spc="87" baseline="-14245" dirty="0">
                <a:latin typeface="Verdana"/>
                <a:cs typeface="Verdana"/>
              </a:rPr>
              <a:t>parents</a:t>
            </a:r>
            <a:r>
              <a:rPr sz="2633" spc="87" baseline="-14245" dirty="0">
                <a:latin typeface="Verdana"/>
                <a:cs typeface="Verdana"/>
              </a:rPr>
              <a:t>(</a:t>
            </a:r>
            <a:r>
              <a:rPr sz="2633" i="1" spc="87" baseline="-14245" dirty="0">
                <a:latin typeface="Verdana"/>
                <a:cs typeface="Verdana"/>
              </a:rPr>
              <a:t>i</a:t>
            </a:r>
            <a:r>
              <a:rPr sz="2633" spc="87" baseline="-14245" dirty="0">
                <a:latin typeface="Verdana"/>
                <a:cs typeface="Verdana"/>
              </a:rPr>
              <a:t>)</a:t>
            </a:r>
            <a:r>
              <a:rPr sz="2475" spc="59" dirty="0">
                <a:latin typeface="Tahoma"/>
                <a:cs typeface="Tahoma"/>
              </a:rPr>
              <a:t>) </a:t>
            </a:r>
            <a:r>
              <a:rPr sz="2475" spc="-86" dirty="0">
                <a:latin typeface="Tahoma"/>
                <a:cs typeface="Tahoma"/>
              </a:rPr>
              <a:t>and </a:t>
            </a:r>
            <a:r>
              <a:rPr sz="2475" spc="-131" dirty="0">
                <a:latin typeface="Tahoma"/>
                <a:cs typeface="Tahoma"/>
              </a:rPr>
              <a:t>sends</a:t>
            </a:r>
            <a:r>
              <a:rPr sz="2475" spc="472" dirty="0">
                <a:latin typeface="Tahoma"/>
                <a:cs typeface="Tahoma"/>
              </a:rPr>
              <a:t> </a:t>
            </a:r>
            <a:r>
              <a:rPr sz="2475" spc="-18" dirty="0">
                <a:latin typeface="Tahoma"/>
                <a:cs typeface="Tahoma"/>
              </a:rPr>
              <a:t>root</a:t>
            </a:r>
            <a:endParaRPr sz="2475" dirty="0">
              <a:latin typeface="Tahoma"/>
              <a:cs typeface="Tahom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356597" y="5304015"/>
            <a:ext cx="7909560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1793367" algn="l"/>
              </a:tabLst>
            </a:pPr>
            <a:r>
              <a:rPr sz="2475" spc="-45" dirty="0">
                <a:latin typeface="Tahoma"/>
                <a:cs typeface="Tahoma"/>
              </a:rPr>
              <a:t>label </a:t>
            </a:r>
            <a:r>
              <a:rPr sz="2475" i="1" spc="-122" dirty="0">
                <a:latin typeface="Arial"/>
                <a:cs typeface="Arial"/>
              </a:rPr>
              <a:t>φ</a:t>
            </a:r>
            <a:r>
              <a:rPr sz="2475" i="1" spc="117" dirty="0">
                <a:latin typeface="Arial"/>
                <a:cs typeface="Arial"/>
              </a:rPr>
              <a:t> </a:t>
            </a:r>
            <a:r>
              <a:rPr sz="2475" spc="149" dirty="0">
                <a:latin typeface="Tahoma"/>
                <a:cs typeface="Tahoma"/>
              </a:rPr>
              <a:t>=</a:t>
            </a:r>
            <a:r>
              <a:rPr sz="2475" spc="-77" dirty="0">
                <a:latin typeface="Tahoma"/>
                <a:cs typeface="Tahoma"/>
              </a:rPr>
              <a:t> </a:t>
            </a:r>
            <a:r>
              <a:rPr sz="2475" i="1" spc="-117" dirty="0">
                <a:latin typeface="Arial"/>
                <a:cs typeface="Arial"/>
              </a:rPr>
              <a:t>£</a:t>
            </a:r>
            <a:r>
              <a:rPr sz="2633" i="1" spc="-176" baseline="-11396" dirty="0">
                <a:latin typeface="Verdana"/>
                <a:cs typeface="Verdana"/>
              </a:rPr>
              <a:t>T	</a:t>
            </a:r>
            <a:r>
              <a:rPr sz="2475" spc="-9" dirty="0">
                <a:latin typeface="Tahoma"/>
                <a:cs typeface="Tahoma"/>
              </a:rPr>
              <a:t>to </a:t>
            </a:r>
            <a:r>
              <a:rPr sz="2475" spc="95" dirty="0">
                <a:latin typeface="Cambria"/>
                <a:cs typeface="Cambria"/>
              </a:rPr>
              <a:t>V</a:t>
            </a:r>
            <a:r>
              <a:rPr sz="2475" spc="95" dirty="0">
                <a:latin typeface="Tahoma"/>
                <a:cs typeface="Tahoma"/>
              </a:rPr>
              <a:t>. </a:t>
            </a:r>
            <a:r>
              <a:rPr sz="2475" spc="-27" dirty="0">
                <a:solidFill>
                  <a:srgbClr val="006300"/>
                </a:solidFill>
                <a:latin typeface="Tahoma"/>
                <a:cs typeface="Tahoma"/>
              </a:rPr>
              <a:t>Can </a:t>
            </a:r>
            <a:r>
              <a:rPr sz="2475" spc="-99" dirty="0">
                <a:solidFill>
                  <a:srgbClr val="006300"/>
                </a:solidFill>
                <a:latin typeface="Tahoma"/>
                <a:cs typeface="Tahoma"/>
              </a:rPr>
              <a:t>be </a:t>
            </a:r>
            <a:r>
              <a:rPr sz="2475" spc="-113" dirty="0">
                <a:solidFill>
                  <a:srgbClr val="006300"/>
                </a:solidFill>
                <a:latin typeface="Tahoma"/>
                <a:cs typeface="Tahoma"/>
              </a:rPr>
              <a:t>done </a:t>
            </a:r>
            <a:r>
              <a:rPr sz="2475" spc="-63" dirty="0">
                <a:solidFill>
                  <a:srgbClr val="006300"/>
                </a:solidFill>
                <a:latin typeface="Tahoma"/>
                <a:cs typeface="Tahoma"/>
              </a:rPr>
              <a:t>storing </a:t>
            </a:r>
            <a:r>
              <a:rPr sz="2475" spc="-59" dirty="0">
                <a:solidFill>
                  <a:srgbClr val="006300"/>
                </a:solidFill>
                <a:latin typeface="Tahoma"/>
                <a:cs typeface="Tahoma"/>
              </a:rPr>
              <a:t>only </a:t>
            </a:r>
            <a:r>
              <a:rPr sz="2475" spc="-14" dirty="0">
                <a:solidFill>
                  <a:srgbClr val="006300"/>
                </a:solidFill>
                <a:latin typeface="Tahoma"/>
                <a:cs typeface="Tahoma"/>
              </a:rPr>
              <a:t>log(</a:t>
            </a:r>
            <a:r>
              <a:rPr sz="2475" i="1" spc="-14" dirty="0">
                <a:solidFill>
                  <a:srgbClr val="006300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006300"/>
                </a:solidFill>
                <a:latin typeface="Tahoma"/>
                <a:cs typeface="Tahoma"/>
              </a:rPr>
              <a:t>)</a:t>
            </a:r>
            <a:r>
              <a:rPr sz="2475" spc="747" dirty="0">
                <a:solidFill>
                  <a:srgbClr val="006300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006300"/>
                </a:solidFill>
                <a:latin typeface="Tahoma"/>
                <a:cs typeface="Tahoma"/>
              </a:rPr>
              <a:t>labels.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5228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1" name="object 101"/>
          <p:cNvSpPr/>
          <p:nvPr/>
        </p:nvSpPr>
        <p:spPr>
          <a:xfrm>
            <a:off x="6829840" y="2081614"/>
            <a:ext cx="259461" cy="259461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88264" y="144132"/>
                </a:moveTo>
                <a:lnTo>
                  <a:pt x="280916" y="98574"/>
                </a:lnTo>
                <a:lnTo>
                  <a:pt x="260455" y="59008"/>
                </a:lnTo>
                <a:lnTo>
                  <a:pt x="229255" y="27808"/>
                </a:lnTo>
                <a:lnTo>
                  <a:pt x="189689" y="7347"/>
                </a:lnTo>
                <a:lnTo>
                  <a:pt x="144132" y="0"/>
                </a:lnTo>
                <a:lnTo>
                  <a:pt x="98574" y="7347"/>
                </a:lnTo>
                <a:lnTo>
                  <a:pt x="59008" y="27808"/>
                </a:lnTo>
                <a:lnTo>
                  <a:pt x="27808" y="59008"/>
                </a:lnTo>
                <a:lnTo>
                  <a:pt x="7347" y="98574"/>
                </a:lnTo>
                <a:lnTo>
                  <a:pt x="0" y="144132"/>
                </a:lnTo>
                <a:lnTo>
                  <a:pt x="7347" y="189689"/>
                </a:lnTo>
                <a:lnTo>
                  <a:pt x="27808" y="229255"/>
                </a:lnTo>
                <a:lnTo>
                  <a:pt x="59008" y="260455"/>
                </a:lnTo>
                <a:lnTo>
                  <a:pt x="98574" y="280916"/>
                </a:lnTo>
                <a:lnTo>
                  <a:pt x="144132" y="288264"/>
                </a:lnTo>
                <a:lnTo>
                  <a:pt x="189689" y="280916"/>
                </a:lnTo>
                <a:lnTo>
                  <a:pt x="229255" y="260455"/>
                </a:lnTo>
                <a:lnTo>
                  <a:pt x="260455" y="229255"/>
                </a:lnTo>
                <a:lnTo>
                  <a:pt x="280916" y="189689"/>
                </a:lnTo>
                <a:lnTo>
                  <a:pt x="288264" y="144132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2" name="object 102"/>
          <p:cNvSpPr/>
          <p:nvPr/>
        </p:nvSpPr>
        <p:spPr>
          <a:xfrm>
            <a:off x="5418041" y="149966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3" name="object 103"/>
          <p:cNvSpPr/>
          <p:nvPr/>
        </p:nvSpPr>
        <p:spPr>
          <a:xfrm>
            <a:off x="4317103" y="35080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4" name="object 104"/>
          <p:cNvSpPr/>
          <p:nvPr/>
        </p:nvSpPr>
        <p:spPr>
          <a:xfrm>
            <a:off x="3224178" y="2777118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5" name="object 105"/>
          <p:cNvSpPr txBox="1"/>
          <p:nvPr/>
        </p:nvSpPr>
        <p:spPr>
          <a:xfrm>
            <a:off x="8644890" y="1428961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037742" y="5629919"/>
            <a:ext cx="7503224" cy="76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marR="4572" indent="-318326">
              <a:lnSpc>
                <a:spcPct val="101400"/>
              </a:lnSpc>
              <a:buChar char="•"/>
              <a:tabLst>
                <a:tab pos="330327" algn="l"/>
                <a:tab pos="657797" algn="l"/>
                <a:tab pos="2460308" algn="l"/>
              </a:tabLst>
            </a:pPr>
            <a:r>
              <a:rPr sz="2475" spc="41" dirty="0">
                <a:latin typeface="Cambria"/>
                <a:cs typeface="Cambria"/>
              </a:rPr>
              <a:t>V	</a:t>
            </a:r>
            <a:r>
              <a:rPr sz="2475" spc="-90" dirty="0">
                <a:latin typeface="Tahoma"/>
                <a:cs typeface="Tahoma"/>
              </a:rPr>
              <a:t>challenges</a:t>
            </a:r>
            <a:r>
              <a:rPr sz="2475" spc="86" dirty="0">
                <a:latin typeface="Tahoma"/>
                <a:cs typeface="Tahoma"/>
              </a:rPr>
              <a:t> </a:t>
            </a:r>
            <a:r>
              <a:rPr sz="2475" spc="338" dirty="0">
                <a:latin typeface="Cambria"/>
                <a:cs typeface="Cambria"/>
              </a:rPr>
              <a:t>P	</a:t>
            </a:r>
            <a:r>
              <a:rPr sz="2475" spc="-9" dirty="0">
                <a:latin typeface="Tahoma"/>
                <a:cs typeface="Tahoma"/>
              </a:rPr>
              <a:t>to </a:t>
            </a:r>
            <a:r>
              <a:rPr sz="2475" spc="-95" dirty="0">
                <a:latin typeface="Tahoma"/>
                <a:cs typeface="Tahoma"/>
              </a:rPr>
              <a:t>open a subset </a:t>
            </a:r>
            <a:r>
              <a:rPr sz="2475" spc="-59" dirty="0">
                <a:latin typeface="Tahoma"/>
                <a:cs typeface="Tahoma"/>
              </a:rPr>
              <a:t>of </a:t>
            </a:r>
            <a:r>
              <a:rPr sz="2475" spc="-113" dirty="0">
                <a:latin typeface="Tahoma"/>
                <a:cs typeface="Tahoma"/>
              </a:rPr>
              <a:t>leaves </a:t>
            </a:r>
            <a:r>
              <a:rPr sz="2475" spc="45" dirty="0">
                <a:latin typeface="Tahoma"/>
                <a:cs typeface="Tahoma"/>
              </a:rPr>
              <a:t> </a:t>
            </a:r>
            <a:r>
              <a:rPr sz="2475" spc="-86" dirty="0">
                <a:latin typeface="Tahoma"/>
                <a:cs typeface="Tahoma"/>
              </a:rPr>
              <a:t>and</a:t>
            </a:r>
            <a:r>
              <a:rPr sz="2475" spc="59" dirty="0">
                <a:latin typeface="Tahoma"/>
                <a:cs typeface="Tahoma"/>
              </a:rPr>
              <a:t> </a:t>
            </a:r>
            <a:r>
              <a:rPr sz="2475" spc="-81" dirty="0">
                <a:latin typeface="Tahoma"/>
                <a:cs typeface="Tahoma"/>
              </a:rPr>
              <a:t>checks </a:t>
            </a:r>
            <a:r>
              <a:rPr sz="2475" spc="-54" dirty="0">
                <a:latin typeface="Tahoma"/>
                <a:cs typeface="Tahoma"/>
              </a:rPr>
              <a:t> </a:t>
            </a:r>
            <a:r>
              <a:rPr sz="2475" spc="-72" dirty="0">
                <a:latin typeface="Tahoma"/>
                <a:cs typeface="Tahoma"/>
              </a:rPr>
              <a:t>consistency </a:t>
            </a:r>
            <a:r>
              <a:rPr sz="2475" spc="-59" dirty="0">
                <a:latin typeface="Tahoma"/>
                <a:cs typeface="Tahoma"/>
              </a:rPr>
              <a:t>(blue </a:t>
            </a:r>
            <a:r>
              <a:rPr sz="2475" spc="-86" dirty="0">
                <a:latin typeface="Tahoma"/>
                <a:cs typeface="Tahoma"/>
              </a:rPr>
              <a:t>and </a:t>
            </a:r>
            <a:r>
              <a:rPr sz="2475" spc="-126" dirty="0">
                <a:latin typeface="Tahoma"/>
                <a:cs typeface="Tahoma"/>
              </a:rPr>
              <a:t>green</a:t>
            </a:r>
            <a:r>
              <a:rPr sz="2475" spc="477" dirty="0">
                <a:latin typeface="Tahoma"/>
                <a:cs typeface="Tahoma"/>
              </a:rPr>
              <a:t> </a:t>
            </a:r>
            <a:r>
              <a:rPr sz="2475" spc="-103" dirty="0">
                <a:latin typeface="Tahoma"/>
                <a:cs typeface="Tahoma"/>
              </a:rPr>
              <a:t>edges!)</a:t>
            </a:r>
            <a:endParaRPr sz="247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948855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6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505228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46224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87232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2857725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22348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299920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40928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78380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92528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33536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2468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78360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612600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388322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79840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418041" y="10594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3357714" y="1829897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165850" y="1832023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28708" y="16444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254088" y="1848242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062223" y="1850368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4060797" y="1261574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655830" y="1259129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459476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497447" y="2467337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752084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3143139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6069220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189956" y="1739246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4183475" y="1712054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6386425" y="2540683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3497446" y="2467337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6386425" y="2540683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4189956" y="1739246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4189956" y="1739246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 txBox="1"/>
          <p:nvPr/>
        </p:nvSpPr>
        <p:spPr>
          <a:xfrm>
            <a:off x="4939641" y="3357517"/>
            <a:ext cx="2312861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ctrTitle"/>
          </p:nvPr>
        </p:nvSpPr>
        <p:spPr>
          <a:xfrm>
            <a:off x="4451922" y="289139"/>
            <a:ext cx="5116955" cy="9574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pc="-72" dirty="0"/>
              <a:t>The </a:t>
            </a:r>
            <a:r>
              <a:rPr spc="-171" dirty="0"/>
              <a:t>New</a:t>
            </a:r>
            <a:r>
              <a:rPr spc="99" dirty="0"/>
              <a:t> </a:t>
            </a:r>
            <a:r>
              <a:rPr spc="-99" dirty="0"/>
              <a:t>Construction</a:t>
            </a:r>
          </a:p>
          <a:p>
            <a:pPr marR="1086422" algn="ctr">
              <a:lnSpc>
                <a:spcPct val="100000"/>
              </a:lnSpc>
              <a:spcBef>
                <a:spcPts val="522"/>
              </a:spcBef>
            </a:pPr>
            <a:r>
              <a:rPr sz="2205" i="1" spc="-455" dirty="0">
                <a:latin typeface="Verdana"/>
                <a:cs typeface="Verdana"/>
              </a:rPr>
              <a:t>φ</a:t>
            </a:r>
            <a:endParaRPr sz="2205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644890" y="988695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0100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6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505228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46224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87232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2857725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22348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299920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40928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78380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92528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33536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2468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78360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612600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388322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79840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418041" y="10594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3357714" y="1829897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165850" y="1832023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28708" y="16444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254088" y="1848242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062223" y="1850368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4060797" y="1261574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655830" y="1259129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459476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497447" y="2467337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752084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3143139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6069220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189956" y="1739246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4183475" y="1712054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6386425" y="2540683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3497446" y="2467337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6386425" y="2540683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4189956" y="1739246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4189956" y="1739246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 txBox="1"/>
          <p:nvPr/>
        </p:nvSpPr>
        <p:spPr>
          <a:xfrm>
            <a:off x="4939641" y="3357517"/>
            <a:ext cx="2312861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427934" y="3624810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601835" y="3681140"/>
            <a:ext cx="96583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spc="68" dirty="0"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601835" y="3879853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037742" y="3705396"/>
            <a:ext cx="672884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685229" algn="l"/>
                <a:tab pos="3787902" algn="l"/>
              </a:tabLst>
            </a:pPr>
            <a:r>
              <a:rPr sz="2475" i="1" spc="-41" dirty="0">
                <a:latin typeface="Arial"/>
                <a:cs typeface="Arial"/>
              </a:rPr>
              <a:t>P	</a:t>
            </a:r>
            <a:r>
              <a:rPr sz="2475" spc="-41" dirty="0">
                <a:latin typeface="Tahoma"/>
                <a:cs typeface="Tahoma"/>
              </a:rPr>
              <a:t>committed </a:t>
            </a:r>
            <a:r>
              <a:rPr sz="2475" spc="-9" dirty="0">
                <a:latin typeface="Tahoma"/>
                <a:cs typeface="Tahoma"/>
              </a:rPr>
              <a:t>to</a:t>
            </a:r>
            <a:r>
              <a:rPr sz="2475" spc="176" dirty="0">
                <a:latin typeface="Tahoma"/>
                <a:cs typeface="Tahoma"/>
              </a:rPr>
              <a:t> </a:t>
            </a:r>
            <a:r>
              <a:rPr sz="2475" spc="-63" dirty="0">
                <a:latin typeface="Tahoma"/>
                <a:cs typeface="Tahoma"/>
              </a:rPr>
              <a:t>labels</a:t>
            </a:r>
            <a:r>
              <a:rPr sz="2475" spc="68" dirty="0">
                <a:latin typeface="Tahoma"/>
                <a:cs typeface="Tahoma"/>
              </a:rPr>
              <a:t> </a:t>
            </a:r>
            <a:r>
              <a:rPr sz="2475" i="1" spc="-333" dirty="0">
                <a:latin typeface="Arial"/>
                <a:cs typeface="Arial"/>
              </a:rPr>
              <a:t>£	</a:t>
            </a:r>
            <a:r>
              <a:rPr sz="2475" spc="-54" dirty="0">
                <a:latin typeface="Tahoma"/>
                <a:cs typeface="Tahoma"/>
              </a:rPr>
              <a:t>after </a:t>
            </a:r>
            <a:r>
              <a:rPr sz="2475" spc="-95" dirty="0">
                <a:latin typeface="Tahoma"/>
                <a:cs typeface="Tahoma"/>
              </a:rPr>
              <a:t>sending </a:t>
            </a:r>
            <a:r>
              <a:rPr sz="2475" i="1" spc="-122" dirty="0">
                <a:latin typeface="Arial"/>
                <a:cs typeface="Arial"/>
              </a:rPr>
              <a:t>φ </a:t>
            </a:r>
            <a:r>
              <a:rPr sz="2475" spc="149" dirty="0">
                <a:latin typeface="Tahoma"/>
                <a:cs typeface="Tahoma"/>
              </a:rPr>
              <a:t>=</a:t>
            </a:r>
            <a:r>
              <a:rPr sz="2475" spc="266" dirty="0">
                <a:latin typeface="Tahoma"/>
                <a:cs typeface="Tahoma"/>
              </a:rPr>
              <a:t> </a:t>
            </a:r>
            <a:r>
              <a:rPr sz="2475" i="1" spc="-126" dirty="0">
                <a:latin typeface="Arial"/>
                <a:cs typeface="Arial"/>
              </a:rPr>
              <a:t>£</a:t>
            </a:r>
            <a:r>
              <a:rPr sz="2633" spc="-188" baseline="-11396" dirty="0">
                <a:latin typeface="Verdana"/>
                <a:cs typeface="Verdana"/>
              </a:rPr>
              <a:t>15</a:t>
            </a:r>
            <a:r>
              <a:rPr sz="2475" spc="-126" dirty="0">
                <a:latin typeface="Tahoma"/>
                <a:cs typeface="Tahoma"/>
              </a:rPr>
              <a:t>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79091" y="4262461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037742" y="4088035"/>
            <a:ext cx="299866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2047113" algn="l"/>
              </a:tabLst>
            </a:pPr>
            <a:r>
              <a:rPr sz="2475" i="1" spc="311" dirty="0">
                <a:latin typeface="Arial"/>
                <a:cs typeface="Arial"/>
              </a:rPr>
              <a:t>i </a:t>
            </a:r>
            <a:r>
              <a:rPr sz="2475" spc="-59" dirty="0">
                <a:latin typeface="Tahoma"/>
                <a:cs typeface="Tahoma"/>
              </a:rPr>
              <a:t>is </a:t>
            </a:r>
            <a:r>
              <a:rPr sz="2475" spc="-81" dirty="0">
                <a:latin typeface="Tahoma"/>
                <a:cs typeface="Tahoma"/>
              </a:rPr>
              <a:t>bad</a:t>
            </a:r>
            <a:r>
              <a:rPr sz="2475" spc="63" dirty="0">
                <a:latin typeface="Tahoma"/>
                <a:cs typeface="Tahoma"/>
              </a:rPr>
              <a:t> </a:t>
            </a:r>
            <a:r>
              <a:rPr sz="2475" spc="5" dirty="0">
                <a:latin typeface="Tahoma"/>
                <a:cs typeface="Tahoma"/>
              </a:rPr>
              <a:t>if</a:t>
            </a:r>
            <a:r>
              <a:rPr sz="2475" spc="77" dirty="0">
                <a:latin typeface="Tahoma"/>
                <a:cs typeface="Tahoma"/>
              </a:rPr>
              <a:t> </a:t>
            </a:r>
            <a:r>
              <a:rPr sz="2475" i="1" spc="-135" dirty="0">
                <a:latin typeface="Arial"/>
                <a:cs typeface="Arial"/>
              </a:rPr>
              <a:t>£</a:t>
            </a:r>
            <a:r>
              <a:rPr sz="2633" spc="-203" baseline="28490" dirty="0">
                <a:latin typeface="Lucida Sans Unicode"/>
                <a:cs typeface="Lucida Sans Unicode"/>
              </a:rPr>
              <a:t>l	</a:t>
            </a:r>
            <a:r>
              <a:rPr sz="2475" spc="-527" dirty="0">
                <a:latin typeface="Cambria"/>
                <a:cs typeface="Cambria"/>
              </a:rPr>
              <a:t>/</a:t>
            </a:r>
            <a:r>
              <a:rPr sz="2475" spc="-527" dirty="0">
                <a:latin typeface="Tahoma"/>
                <a:cs typeface="Tahoma"/>
              </a:rPr>
              <a:t>= </a:t>
            </a:r>
            <a:r>
              <a:rPr sz="2475" spc="-405" dirty="0">
                <a:latin typeface="Tahoma"/>
                <a:cs typeface="Tahoma"/>
              </a:rPr>
              <a:t> </a:t>
            </a:r>
            <a:r>
              <a:rPr sz="2475" spc="50" dirty="0">
                <a:latin typeface="Cambria"/>
                <a:cs typeface="Cambria"/>
              </a:rPr>
              <a:t>H</a:t>
            </a:r>
            <a:r>
              <a:rPr sz="2475" spc="50" dirty="0">
                <a:latin typeface="Tahoma"/>
                <a:cs typeface="Tahoma"/>
              </a:rPr>
              <a:t>(</a:t>
            </a:r>
            <a:r>
              <a:rPr sz="2475" i="1" spc="50" dirty="0">
                <a:latin typeface="Arial"/>
                <a:cs typeface="Arial"/>
              </a:rPr>
              <a:t>£</a:t>
            </a:r>
            <a:r>
              <a:rPr sz="2633" spc="74" baseline="28490" dirty="0">
                <a:latin typeface="Lucida Sans Unicode"/>
                <a:cs typeface="Lucida Sans Unicode"/>
              </a:rPr>
              <a:t>l</a:t>
            </a:r>
            <a:endParaRPr sz="2633" baseline="28490">
              <a:latin typeface="Lucida Sans Unicode"/>
              <a:cs typeface="Lucida Sans Unicode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939577" y="4282176"/>
            <a:ext cx="1203008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54" dirty="0">
                <a:latin typeface="Verdana"/>
                <a:cs typeface="Verdana"/>
              </a:rPr>
              <a:t>pa</a:t>
            </a:r>
            <a:r>
              <a:rPr sz="1755" i="1" spc="90" dirty="0">
                <a:latin typeface="Verdana"/>
                <a:cs typeface="Verdana"/>
              </a:rPr>
              <a:t>r</a:t>
            </a:r>
            <a:r>
              <a:rPr sz="1755" i="1" spc="32" dirty="0">
                <a:latin typeface="Verdana"/>
                <a:cs typeface="Verdana"/>
              </a:rPr>
              <a:t>ents</a:t>
            </a:r>
            <a:r>
              <a:rPr sz="1755" spc="-14" dirty="0">
                <a:latin typeface="Verdana"/>
                <a:cs typeface="Verdana"/>
              </a:rPr>
              <a:t>(</a:t>
            </a:r>
            <a:r>
              <a:rPr sz="1755" i="1" spc="225" dirty="0">
                <a:latin typeface="Verdana"/>
                <a:cs typeface="Verdana"/>
              </a:rPr>
              <a:t>i</a:t>
            </a:r>
            <a:r>
              <a:rPr sz="1755" spc="-14" dirty="0">
                <a:latin typeface="Verdana"/>
                <a:cs typeface="Verdana"/>
              </a:rPr>
              <a:t>)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135245" y="4088035"/>
            <a:ext cx="23545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23" dirty="0">
                <a:latin typeface="Tahoma"/>
                <a:cs typeface="Tahoma"/>
              </a:rPr>
              <a:t>)</a:t>
            </a:r>
            <a:r>
              <a:rPr sz="2475" spc="-54" dirty="0">
                <a:latin typeface="Tahoma"/>
                <a:cs typeface="Tahoma"/>
              </a:rPr>
              <a:t>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3963934" y="-25651"/>
            <a:ext cx="4260533" cy="175766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  <a:p>
            <a:pPr marR="1086422" algn="ctr">
              <a:lnSpc>
                <a:spcPct val="100000"/>
              </a:lnSpc>
              <a:spcBef>
                <a:spcPts val="522"/>
              </a:spcBef>
            </a:pPr>
            <a:r>
              <a:rPr sz="2205" i="1" spc="-455" dirty="0">
                <a:solidFill>
                  <a:srgbClr val="00008A"/>
                </a:solidFill>
                <a:latin typeface="Verdana"/>
                <a:cs typeface="Verdana"/>
              </a:rPr>
              <a:t>φ</a:t>
            </a:r>
            <a:endParaRPr sz="2205">
              <a:latin typeface="Verdana"/>
              <a:cs typeface="Verdan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44890" y="988695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597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6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505228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68652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462241" y="3189213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61338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872327" y="3194801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2857725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8924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22348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2999201" y="3189213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15034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409287" y="3194801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78380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51532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4956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925281" y="3189213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7642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335367" y="3194801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24684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78360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612600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388322" y="3189213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53946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798407" y="3194801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3932335" y="223571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418041" y="166900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3357714" y="2439496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788408" y="2439496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2439496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165850" y="2441622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244162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244162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28708" y="225405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254088" y="2457841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684782" y="2457841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2457841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062223" y="2459967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2459967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2459967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4060797" y="1871173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5260181" y="1859767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859767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655830" y="1868728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868728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868728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4594760" y="3810479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842495" y="375401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75401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497447" y="3076936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833956" y="3600601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3600601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7520840" y="3810479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768575" y="375401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75401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3143139" y="3809473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390873" y="3753008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753008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6069220" y="3809473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316953" y="3753008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753008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189956" y="2348845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85452" y="3581136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3581136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4183475" y="2321653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835543" y="3517791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3517791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6386425" y="3150282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44183" y="3605596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3605596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3497446" y="3076936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4173119" y="3586405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3586405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6386425" y="3150282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7097417" y="3591366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3591366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4189956" y="2348845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5640583" y="3579867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3579867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4189956" y="2348845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7075459" y="3727051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727051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 txBox="1"/>
          <p:nvPr/>
        </p:nvSpPr>
        <p:spPr>
          <a:xfrm>
            <a:off x="4939641" y="3967116"/>
            <a:ext cx="2312861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427934" y="4234409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601835" y="4290739"/>
            <a:ext cx="96583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spc="68" dirty="0"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601835" y="4489452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037742" y="4314995"/>
            <a:ext cx="672884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685229" algn="l"/>
                <a:tab pos="3787902" algn="l"/>
              </a:tabLst>
            </a:pPr>
            <a:r>
              <a:rPr sz="2475" i="1" spc="-41" dirty="0">
                <a:latin typeface="Arial"/>
                <a:cs typeface="Arial"/>
              </a:rPr>
              <a:t>P	</a:t>
            </a:r>
            <a:r>
              <a:rPr sz="2475" spc="-41" dirty="0">
                <a:latin typeface="Tahoma"/>
                <a:cs typeface="Tahoma"/>
              </a:rPr>
              <a:t>committed </a:t>
            </a:r>
            <a:r>
              <a:rPr sz="2475" spc="-9" dirty="0">
                <a:latin typeface="Tahoma"/>
                <a:cs typeface="Tahoma"/>
              </a:rPr>
              <a:t>to</a:t>
            </a:r>
            <a:r>
              <a:rPr sz="2475" spc="176" dirty="0">
                <a:latin typeface="Tahoma"/>
                <a:cs typeface="Tahoma"/>
              </a:rPr>
              <a:t> </a:t>
            </a:r>
            <a:r>
              <a:rPr sz="2475" spc="-63" dirty="0">
                <a:latin typeface="Tahoma"/>
                <a:cs typeface="Tahoma"/>
              </a:rPr>
              <a:t>labels</a:t>
            </a:r>
            <a:r>
              <a:rPr sz="2475" spc="68" dirty="0">
                <a:latin typeface="Tahoma"/>
                <a:cs typeface="Tahoma"/>
              </a:rPr>
              <a:t> </a:t>
            </a:r>
            <a:r>
              <a:rPr sz="2475" i="1" spc="-333" dirty="0">
                <a:latin typeface="Arial"/>
                <a:cs typeface="Arial"/>
              </a:rPr>
              <a:t>£	</a:t>
            </a:r>
            <a:r>
              <a:rPr sz="2475" spc="-54" dirty="0">
                <a:latin typeface="Tahoma"/>
                <a:cs typeface="Tahoma"/>
              </a:rPr>
              <a:t>after </a:t>
            </a:r>
            <a:r>
              <a:rPr sz="2475" spc="-95" dirty="0">
                <a:latin typeface="Tahoma"/>
                <a:cs typeface="Tahoma"/>
              </a:rPr>
              <a:t>sending </a:t>
            </a:r>
            <a:r>
              <a:rPr sz="2475" i="1" spc="-122" dirty="0">
                <a:latin typeface="Arial"/>
                <a:cs typeface="Arial"/>
              </a:rPr>
              <a:t>φ </a:t>
            </a:r>
            <a:r>
              <a:rPr sz="2475" spc="149" dirty="0">
                <a:latin typeface="Tahoma"/>
                <a:cs typeface="Tahoma"/>
              </a:rPr>
              <a:t>=</a:t>
            </a:r>
            <a:r>
              <a:rPr sz="2475" spc="266" dirty="0">
                <a:latin typeface="Tahoma"/>
                <a:cs typeface="Tahoma"/>
              </a:rPr>
              <a:t> </a:t>
            </a:r>
            <a:r>
              <a:rPr sz="2475" i="1" spc="-126" dirty="0">
                <a:latin typeface="Arial"/>
                <a:cs typeface="Arial"/>
              </a:rPr>
              <a:t>£</a:t>
            </a:r>
            <a:r>
              <a:rPr sz="2633" spc="-188" baseline="-11396" dirty="0">
                <a:latin typeface="Verdana"/>
                <a:cs typeface="Verdana"/>
              </a:rPr>
              <a:t>15</a:t>
            </a:r>
            <a:r>
              <a:rPr sz="2475" spc="-126" dirty="0">
                <a:latin typeface="Tahoma"/>
                <a:cs typeface="Tahoma"/>
              </a:rPr>
              <a:t>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79091" y="4872060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037742" y="4697634"/>
            <a:ext cx="299866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2047113" algn="l"/>
              </a:tabLst>
            </a:pPr>
            <a:r>
              <a:rPr sz="2475" i="1" spc="311" dirty="0">
                <a:latin typeface="Arial"/>
                <a:cs typeface="Arial"/>
              </a:rPr>
              <a:t>i </a:t>
            </a:r>
            <a:r>
              <a:rPr sz="2475" spc="-59" dirty="0">
                <a:latin typeface="Tahoma"/>
                <a:cs typeface="Tahoma"/>
              </a:rPr>
              <a:t>is </a:t>
            </a:r>
            <a:r>
              <a:rPr sz="2475" spc="-81" dirty="0">
                <a:latin typeface="Tahoma"/>
                <a:cs typeface="Tahoma"/>
              </a:rPr>
              <a:t>bad</a:t>
            </a:r>
            <a:r>
              <a:rPr sz="2475" spc="63" dirty="0">
                <a:latin typeface="Tahoma"/>
                <a:cs typeface="Tahoma"/>
              </a:rPr>
              <a:t> </a:t>
            </a:r>
            <a:r>
              <a:rPr sz="2475" spc="5" dirty="0">
                <a:latin typeface="Tahoma"/>
                <a:cs typeface="Tahoma"/>
              </a:rPr>
              <a:t>if</a:t>
            </a:r>
            <a:r>
              <a:rPr sz="2475" spc="77" dirty="0">
                <a:latin typeface="Tahoma"/>
                <a:cs typeface="Tahoma"/>
              </a:rPr>
              <a:t> </a:t>
            </a:r>
            <a:r>
              <a:rPr sz="2475" i="1" spc="-135" dirty="0">
                <a:latin typeface="Arial"/>
                <a:cs typeface="Arial"/>
              </a:rPr>
              <a:t>£</a:t>
            </a:r>
            <a:r>
              <a:rPr sz="2633" spc="-203" baseline="28490" dirty="0">
                <a:latin typeface="Lucida Sans Unicode"/>
                <a:cs typeface="Lucida Sans Unicode"/>
              </a:rPr>
              <a:t>l	</a:t>
            </a:r>
            <a:r>
              <a:rPr sz="2475" spc="-527" dirty="0">
                <a:latin typeface="Cambria"/>
                <a:cs typeface="Cambria"/>
              </a:rPr>
              <a:t>/</a:t>
            </a:r>
            <a:r>
              <a:rPr sz="2475" spc="-527" dirty="0">
                <a:latin typeface="Tahoma"/>
                <a:cs typeface="Tahoma"/>
              </a:rPr>
              <a:t>= </a:t>
            </a:r>
            <a:r>
              <a:rPr sz="2475" spc="-405" dirty="0">
                <a:latin typeface="Tahoma"/>
                <a:cs typeface="Tahoma"/>
              </a:rPr>
              <a:t> </a:t>
            </a:r>
            <a:r>
              <a:rPr sz="2475" spc="50" dirty="0">
                <a:latin typeface="Cambria"/>
                <a:cs typeface="Cambria"/>
              </a:rPr>
              <a:t>H</a:t>
            </a:r>
            <a:r>
              <a:rPr sz="2475" spc="50" dirty="0">
                <a:latin typeface="Tahoma"/>
                <a:cs typeface="Tahoma"/>
              </a:rPr>
              <a:t>(</a:t>
            </a:r>
            <a:r>
              <a:rPr sz="2475" i="1" spc="50" dirty="0">
                <a:latin typeface="Arial"/>
                <a:cs typeface="Arial"/>
              </a:rPr>
              <a:t>£</a:t>
            </a:r>
            <a:r>
              <a:rPr sz="2633" spc="74" baseline="28490" dirty="0">
                <a:latin typeface="Lucida Sans Unicode"/>
                <a:cs typeface="Lucida Sans Unicode"/>
              </a:rPr>
              <a:t>l</a:t>
            </a:r>
            <a:endParaRPr sz="2633" baseline="28490">
              <a:latin typeface="Lucida Sans Unicode"/>
              <a:cs typeface="Lucida Sans Unicode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939577" y="4891775"/>
            <a:ext cx="1203008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54" dirty="0">
                <a:latin typeface="Verdana"/>
                <a:cs typeface="Verdana"/>
              </a:rPr>
              <a:t>pa</a:t>
            </a:r>
            <a:r>
              <a:rPr sz="1755" i="1" spc="90" dirty="0">
                <a:latin typeface="Verdana"/>
                <a:cs typeface="Verdana"/>
              </a:rPr>
              <a:t>r</a:t>
            </a:r>
            <a:r>
              <a:rPr sz="1755" i="1" spc="32" dirty="0">
                <a:latin typeface="Verdana"/>
                <a:cs typeface="Verdana"/>
              </a:rPr>
              <a:t>ents</a:t>
            </a:r>
            <a:r>
              <a:rPr sz="1755" spc="-14" dirty="0">
                <a:latin typeface="Verdana"/>
                <a:cs typeface="Verdana"/>
              </a:rPr>
              <a:t>(</a:t>
            </a:r>
            <a:r>
              <a:rPr sz="1755" i="1" spc="225" dirty="0">
                <a:latin typeface="Verdana"/>
                <a:cs typeface="Verdana"/>
              </a:rPr>
              <a:t>i</a:t>
            </a:r>
            <a:r>
              <a:rPr sz="1755" spc="-14" dirty="0">
                <a:latin typeface="Verdana"/>
                <a:cs typeface="Verdana"/>
              </a:rPr>
              <a:t>)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135245" y="4697634"/>
            <a:ext cx="23545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23" dirty="0">
                <a:latin typeface="Tahoma"/>
                <a:cs typeface="Tahoma"/>
              </a:rPr>
              <a:t>)</a:t>
            </a:r>
            <a:r>
              <a:rPr sz="2475" spc="-54" dirty="0">
                <a:latin typeface="Tahoma"/>
                <a:cs typeface="Tahoma"/>
              </a:rPr>
              <a:t>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037742" y="5078078"/>
            <a:ext cx="757580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1867662" algn="l"/>
              </a:tabLst>
            </a:pPr>
            <a:r>
              <a:rPr sz="2475" spc="5" dirty="0">
                <a:latin typeface="Tahoma"/>
                <a:cs typeface="Tahoma"/>
              </a:rPr>
              <a:t>Let </a:t>
            </a:r>
            <a:r>
              <a:rPr sz="2475" i="1" spc="-113" dirty="0">
                <a:latin typeface="Arial"/>
                <a:cs typeface="Arial"/>
              </a:rPr>
              <a:t>S</a:t>
            </a:r>
            <a:r>
              <a:rPr sz="2475" i="1" spc="216" dirty="0">
                <a:latin typeface="Arial"/>
                <a:cs typeface="Arial"/>
              </a:rPr>
              <a:t> </a:t>
            </a:r>
            <a:r>
              <a:rPr sz="2475" spc="99" dirty="0">
                <a:latin typeface="Cambria"/>
                <a:cs typeface="Cambria"/>
              </a:rPr>
              <a:t>⊂</a:t>
            </a:r>
            <a:r>
              <a:rPr sz="2475" spc="153" dirty="0">
                <a:latin typeface="Cambria"/>
                <a:cs typeface="Cambria"/>
              </a:rPr>
              <a:t> </a:t>
            </a:r>
            <a:r>
              <a:rPr sz="2475" i="1" spc="-189" dirty="0">
                <a:latin typeface="Arial"/>
                <a:cs typeface="Arial"/>
              </a:rPr>
              <a:t>V	</a:t>
            </a:r>
            <a:r>
              <a:rPr sz="2475" spc="-95" dirty="0">
                <a:latin typeface="Tahoma"/>
                <a:cs typeface="Tahoma"/>
              </a:rPr>
              <a:t>denote </a:t>
            </a:r>
            <a:r>
              <a:rPr sz="2475" spc="-68" dirty="0">
                <a:latin typeface="Tahoma"/>
                <a:cs typeface="Tahoma"/>
              </a:rPr>
              <a:t>the </a:t>
            </a:r>
            <a:r>
              <a:rPr sz="2475" spc="-81" dirty="0">
                <a:solidFill>
                  <a:srgbClr val="FF0000"/>
                </a:solidFill>
                <a:latin typeface="Tahoma"/>
                <a:cs typeface="Tahoma"/>
              </a:rPr>
              <a:t>bad </a:t>
            </a:r>
            <a:r>
              <a:rPr sz="2475" spc="-103" dirty="0">
                <a:solidFill>
                  <a:srgbClr val="FF0000"/>
                </a:solidFill>
                <a:latin typeface="Tahoma"/>
                <a:cs typeface="Tahoma"/>
              </a:rPr>
              <a:t>nodes </a:t>
            </a:r>
            <a:r>
              <a:rPr sz="2475" spc="-86" dirty="0">
                <a:latin typeface="Tahoma"/>
                <a:cs typeface="Tahoma"/>
              </a:rPr>
              <a:t>and </a:t>
            </a:r>
            <a:r>
              <a:rPr sz="2475" spc="-14" dirty="0">
                <a:solidFill>
                  <a:srgbClr val="FFA400"/>
                </a:solidFill>
                <a:latin typeface="Tahoma"/>
                <a:cs typeface="Tahoma"/>
              </a:rPr>
              <a:t>all </a:t>
            </a:r>
            <a:r>
              <a:rPr sz="2475" spc="-103" dirty="0">
                <a:solidFill>
                  <a:srgbClr val="FFA400"/>
                </a:solidFill>
                <a:latin typeface="Tahoma"/>
                <a:cs typeface="Tahoma"/>
              </a:rPr>
              <a:t>nodes </a:t>
            </a:r>
            <a:r>
              <a:rPr sz="2475" spc="203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below</a:t>
            </a:r>
            <a:r>
              <a:rPr sz="2475" spc="-86" dirty="0">
                <a:latin typeface="Tahoma"/>
                <a:cs typeface="Tahoma"/>
              </a:rPr>
              <a:t>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14956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6" name="object 106"/>
          <p:cNvSpPr/>
          <p:nvPr/>
        </p:nvSpPr>
        <p:spPr>
          <a:xfrm>
            <a:off x="651532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7" name="object 107"/>
          <p:cNvSpPr/>
          <p:nvPr/>
        </p:nvSpPr>
        <p:spPr>
          <a:xfrm>
            <a:off x="3223481" y="294917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75"/>
                </a:moveTo>
                <a:lnTo>
                  <a:pt x="280049" y="98262"/>
                </a:lnTo>
                <a:lnTo>
                  <a:pt x="259650" y="58822"/>
                </a:lnTo>
                <a:lnTo>
                  <a:pt x="228544" y="27720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0"/>
                </a:lnTo>
                <a:lnTo>
                  <a:pt x="27725" y="58822"/>
                </a:lnTo>
                <a:lnTo>
                  <a:pt x="7325" y="98262"/>
                </a:lnTo>
                <a:lnTo>
                  <a:pt x="0" y="143675"/>
                </a:lnTo>
                <a:lnTo>
                  <a:pt x="7325" y="189087"/>
                </a:lnTo>
                <a:lnTo>
                  <a:pt x="27725" y="228527"/>
                </a:lnTo>
                <a:lnTo>
                  <a:pt x="58830" y="259629"/>
                </a:lnTo>
                <a:lnTo>
                  <a:pt x="98274" y="280025"/>
                </a:lnTo>
                <a:lnTo>
                  <a:pt x="143687" y="287350"/>
                </a:lnTo>
                <a:lnTo>
                  <a:pt x="189101" y="280025"/>
                </a:lnTo>
                <a:lnTo>
                  <a:pt x="228544" y="259629"/>
                </a:lnTo>
                <a:lnTo>
                  <a:pt x="259650" y="228527"/>
                </a:lnTo>
                <a:lnTo>
                  <a:pt x="280049" y="189087"/>
                </a:lnTo>
                <a:lnTo>
                  <a:pt x="287375" y="143675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8" name="object 108"/>
          <p:cNvSpPr/>
          <p:nvPr/>
        </p:nvSpPr>
        <p:spPr>
          <a:xfrm>
            <a:off x="468652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9" name="object 109"/>
          <p:cNvSpPr/>
          <p:nvPr/>
        </p:nvSpPr>
        <p:spPr>
          <a:xfrm>
            <a:off x="358924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0" name="object 110"/>
          <p:cNvSpPr/>
          <p:nvPr/>
        </p:nvSpPr>
        <p:spPr>
          <a:xfrm>
            <a:off x="2857976" y="367687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1" name="object 111"/>
          <p:cNvSpPr/>
          <p:nvPr/>
        </p:nvSpPr>
        <p:spPr>
          <a:xfrm>
            <a:off x="5056019" y="3684532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2" name="object 112"/>
          <p:cNvSpPr/>
          <p:nvPr/>
        </p:nvSpPr>
        <p:spPr>
          <a:xfrm>
            <a:off x="5785504" y="36827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69"/>
                </a:lnTo>
                <a:lnTo>
                  <a:pt x="259650" y="58825"/>
                </a:lnTo>
                <a:lnTo>
                  <a:pt x="228544" y="27721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1"/>
                </a:lnTo>
                <a:lnTo>
                  <a:pt x="27725" y="58825"/>
                </a:lnTo>
                <a:lnTo>
                  <a:pt x="7325" y="98269"/>
                </a:lnTo>
                <a:lnTo>
                  <a:pt x="0" y="143687"/>
                </a:lnTo>
                <a:lnTo>
                  <a:pt x="7325" y="189100"/>
                </a:lnTo>
                <a:lnTo>
                  <a:pt x="27725" y="228540"/>
                </a:lnTo>
                <a:lnTo>
                  <a:pt x="58830" y="259641"/>
                </a:lnTo>
                <a:lnTo>
                  <a:pt x="98274" y="280038"/>
                </a:lnTo>
                <a:lnTo>
                  <a:pt x="143687" y="287362"/>
                </a:lnTo>
                <a:lnTo>
                  <a:pt x="189101" y="280038"/>
                </a:lnTo>
                <a:lnTo>
                  <a:pt x="228544" y="259641"/>
                </a:lnTo>
                <a:lnTo>
                  <a:pt x="259650" y="228540"/>
                </a:lnTo>
                <a:lnTo>
                  <a:pt x="280049" y="189100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3" name="object 113"/>
          <p:cNvSpPr/>
          <p:nvPr/>
        </p:nvSpPr>
        <p:spPr>
          <a:xfrm>
            <a:off x="4322476" y="36827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62" y="143687"/>
                </a:moveTo>
                <a:lnTo>
                  <a:pt x="280038" y="98269"/>
                </a:lnTo>
                <a:lnTo>
                  <a:pt x="259641" y="58825"/>
                </a:lnTo>
                <a:lnTo>
                  <a:pt x="228537" y="27721"/>
                </a:lnTo>
                <a:lnTo>
                  <a:pt x="189093" y="7324"/>
                </a:lnTo>
                <a:lnTo>
                  <a:pt x="143675" y="0"/>
                </a:lnTo>
                <a:lnTo>
                  <a:pt x="98262" y="7324"/>
                </a:lnTo>
                <a:lnTo>
                  <a:pt x="58822" y="27721"/>
                </a:lnTo>
                <a:lnTo>
                  <a:pt x="27720" y="58825"/>
                </a:lnTo>
                <a:lnTo>
                  <a:pt x="7324" y="98269"/>
                </a:lnTo>
                <a:lnTo>
                  <a:pt x="0" y="143687"/>
                </a:lnTo>
                <a:lnTo>
                  <a:pt x="7324" y="189100"/>
                </a:lnTo>
                <a:lnTo>
                  <a:pt x="27720" y="228540"/>
                </a:lnTo>
                <a:lnTo>
                  <a:pt x="58822" y="259641"/>
                </a:lnTo>
                <a:lnTo>
                  <a:pt x="98262" y="280038"/>
                </a:lnTo>
                <a:lnTo>
                  <a:pt x="143675" y="287362"/>
                </a:lnTo>
                <a:lnTo>
                  <a:pt x="189093" y="280038"/>
                </a:lnTo>
                <a:lnTo>
                  <a:pt x="228537" y="259641"/>
                </a:lnTo>
                <a:lnTo>
                  <a:pt x="259641" y="228540"/>
                </a:lnTo>
                <a:lnTo>
                  <a:pt x="280038" y="189100"/>
                </a:lnTo>
                <a:lnTo>
                  <a:pt x="287362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2979908" y="378489"/>
            <a:ext cx="6297666" cy="108055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  <a:p>
            <a:pPr marR="1086422" algn="ctr">
              <a:lnSpc>
                <a:spcPct val="100000"/>
              </a:lnSpc>
              <a:spcBef>
                <a:spcPts val="522"/>
              </a:spcBef>
            </a:pPr>
            <a:r>
              <a:rPr sz="2205" i="1" spc="-455" dirty="0">
                <a:solidFill>
                  <a:srgbClr val="00008A"/>
                </a:solidFill>
                <a:latin typeface="Verdana"/>
                <a:cs typeface="Verdana"/>
              </a:rPr>
              <a:t>φ</a:t>
            </a:r>
            <a:endParaRPr sz="2205" dirty="0">
              <a:latin typeface="Verdana"/>
              <a:cs typeface="Verdan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644890" y="1598294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932335" y="223571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7" name="object 117"/>
          <p:cNvSpPr/>
          <p:nvPr/>
        </p:nvSpPr>
        <p:spPr>
          <a:xfrm>
            <a:off x="4320955" y="367589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391883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25057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Extracting labels from A’s memory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285311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819336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>
            <a:stCxn id="8" idx="6"/>
            <a:endCxn id="9" idx="2"/>
          </p:cNvCxnSpPr>
          <p:nvPr/>
        </p:nvCxnSpPr>
        <p:spPr>
          <a:xfrm>
            <a:off x="2545010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6"/>
            <a:endCxn id="12" idx="2"/>
          </p:cNvCxnSpPr>
          <p:nvPr/>
        </p:nvCxnSpPr>
        <p:spPr>
          <a:xfrm>
            <a:off x="3079035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3353361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887386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>
            <a:stCxn id="12" idx="6"/>
            <a:endCxn id="13" idx="2"/>
          </p:cNvCxnSpPr>
          <p:nvPr/>
        </p:nvCxnSpPr>
        <p:spPr>
          <a:xfrm>
            <a:off x="3613060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6"/>
            <a:endCxn id="16" idx="2"/>
          </p:cNvCxnSpPr>
          <p:nvPr/>
        </p:nvCxnSpPr>
        <p:spPr>
          <a:xfrm>
            <a:off x="4147085" y="1075935"/>
            <a:ext cx="26268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409767" y="94608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393690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901259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17" idx="6"/>
            <a:endCxn id="18" idx="2"/>
          </p:cNvCxnSpPr>
          <p:nvPr/>
        </p:nvCxnSpPr>
        <p:spPr>
          <a:xfrm>
            <a:off x="4653389" y="1075935"/>
            <a:ext cx="24787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6"/>
            <a:endCxn id="21" idx="2"/>
          </p:cNvCxnSpPr>
          <p:nvPr/>
        </p:nvCxnSpPr>
        <p:spPr>
          <a:xfrm>
            <a:off x="5160958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5435284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969309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>
            <a:stCxn id="21" idx="6"/>
            <a:endCxn id="22" idx="2"/>
          </p:cNvCxnSpPr>
          <p:nvPr/>
        </p:nvCxnSpPr>
        <p:spPr>
          <a:xfrm>
            <a:off x="5694983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6"/>
            <a:endCxn id="26" idx="2"/>
          </p:cNvCxnSpPr>
          <p:nvPr/>
        </p:nvCxnSpPr>
        <p:spPr>
          <a:xfrm>
            <a:off x="6229008" y="1075935"/>
            <a:ext cx="212017" cy="6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6465234" y="94608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441024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975049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" name="Straight Arrow Connector 27"/>
          <p:cNvCxnSpPr>
            <a:stCxn id="26" idx="6"/>
            <a:endCxn id="27" idx="2"/>
          </p:cNvCxnSpPr>
          <p:nvPr/>
        </p:nvCxnSpPr>
        <p:spPr>
          <a:xfrm>
            <a:off x="6700723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6"/>
            <a:endCxn id="30" idx="2"/>
          </p:cNvCxnSpPr>
          <p:nvPr/>
        </p:nvCxnSpPr>
        <p:spPr>
          <a:xfrm>
            <a:off x="7234748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7509074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43099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>
            <a:stCxn id="30" idx="6"/>
            <a:endCxn id="31" idx="2"/>
          </p:cNvCxnSpPr>
          <p:nvPr/>
        </p:nvCxnSpPr>
        <p:spPr>
          <a:xfrm>
            <a:off x="7768773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6"/>
            <a:endCxn id="34" idx="2"/>
          </p:cNvCxnSpPr>
          <p:nvPr/>
        </p:nvCxnSpPr>
        <p:spPr>
          <a:xfrm flipV="1">
            <a:off x="8302798" y="1067027"/>
            <a:ext cx="236227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8539024" y="937177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8524159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Arrow Connector 35"/>
          <p:cNvCxnSpPr>
            <a:stCxn id="35" idx="6"/>
            <a:endCxn id="37" idx="2"/>
          </p:cNvCxnSpPr>
          <p:nvPr/>
        </p:nvCxnSpPr>
        <p:spPr>
          <a:xfrm>
            <a:off x="8783858" y="1069246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9058184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9592209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9" name="Straight Arrow Connector 38"/>
          <p:cNvCxnSpPr>
            <a:stCxn id="37" idx="6"/>
            <a:endCxn id="38" idx="2"/>
          </p:cNvCxnSpPr>
          <p:nvPr/>
        </p:nvCxnSpPr>
        <p:spPr>
          <a:xfrm>
            <a:off x="9317883" y="1069246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278975" y="91326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18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9586344" y="915754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18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Content Placeholder 1"/>
          <p:cNvSpPr txBox="1">
            <a:spLocks/>
          </p:cNvSpPr>
          <p:nvPr/>
        </p:nvSpPr>
        <p:spPr>
          <a:xfrm>
            <a:off x="1502402" y="1290354"/>
            <a:ext cx="9272019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Imagine: run A on every possible challenge and record queries</a:t>
            </a: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2349126" y="2236764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45" name="Content Placeholder 1"/>
          <p:cNvSpPr txBox="1">
            <a:spLocks/>
          </p:cNvSpPr>
          <p:nvPr/>
        </p:nvSpPr>
        <p:spPr>
          <a:xfrm>
            <a:off x="2844514" y="225477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14</a:t>
            </a:r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2470630" y="1862345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c=23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2544590" y="3521251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Content Placeholder 1"/>
          <p:cNvSpPr txBox="1">
            <a:spLocks/>
          </p:cNvSpPr>
          <p:nvPr/>
        </p:nvSpPr>
        <p:spPr>
          <a:xfrm>
            <a:off x="2385411" y="2844012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52" name="Content Placeholder 1"/>
          <p:cNvSpPr txBox="1">
            <a:spLocks/>
          </p:cNvSpPr>
          <p:nvPr/>
        </p:nvSpPr>
        <p:spPr>
          <a:xfrm>
            <a:off x="2880799" y="2862018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15</a:t>
            </a:r>
          </a:p>
        </p:txBody>
      </p:sp>
      <p:sp>
        <p:nvSpPr>
          <p:cNvPr id="53" name="Content Placeholder 1"/>
          <p:cNvSpPr txBox="1">
            <a:spLocks/>
          </p:cNvSpPr>
          <p:nvPr/>
        </p:nvSpPr>
        <p:spPr>
          <a:xfrm>
            <a:off x="2398653" y="3354414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>
          <a:xfrm>
            <a:off x="2894041" y="337242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15</a:t>
            </a:r>
          </a:p>
        </p:txBody>
      </p:sp>
      <p:sp>
        <p:nvSpPr>
          <p:cNvPr id="55" name="Content Placeholder 1"/>
          <p:cNvSpPr txBox="1">
            <a:spLocks/>
          </p:cNvSpPr>
          <p:nvPr/>
        </p:nvSpPr>
        <p:spPr>
          <a:xfrm>
            <a:off x="2434938" y="3961662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56" name="Content Placeholder 1"/>
          <p:cNvSpPr txBox="1">
            <a:spLocks/>
          </p:cNvSpPr>
          <p:nvPr/>
        </p:nvSpPr>
        <p:spPr>
          <a:xfrm>
            <a:off x="2930326" y="3979668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16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543199" y="272449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45672" y="272449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582156" y="382664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084629" y="382664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1"/>
          <p:cNvSpPr txBox="1">
            <a:spLocks/>
          </p:cNvSpPr>
          <p:nvPr/>
        </p:nvSpPr>
        <p:spPr>
          <a:xfrm>
            <a:off x="2672003" y="4487827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22</a:t>
            </a:r>
          </a:p>
        </p:txBody>
      </p:sp>
      <p:sp>
        <p:nvSpPr>
          <p:cNvPr id="62" name="Content Placeholder 1"/>
          <p:cNvSpPr txBox="1">
            <a:spLocks/>
          </p:cNvSpPr>
          <p:nvPr/>
        </p:nvSpPr>
        <p:spPr>
          <a:xfrm>
            <a:off x="2708288" y="509507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23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855506" y="4970716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1"/>
          <p:cNvSpPr txBox="1">
            <a:spLocks/>
          </p:cNvSpPr>
          <p:nvPr/>
        </p:nvSpPr>
        <p:spPr>
          <a:xfrm>
            <a:off x="4485191" y="2239109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66" name="Content Placeholder 1"/>
          <p:cNvSpPr txBox="1">
            <a:spLocks/>
          </p:cNvSpPr>
          <p:nvPr/>
        </p:nvSpPr>
        <p:spPr>
          <a:xfrm>
            <a:off x="4980579" y="225711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14</a:t>
            </a:r>
          </a:p>
        </p:txBody>
      </p:sp>
      <p:sp>
        <p:nvSpPr>
          <p:cNvPr id="67" name="Content Placeholder 1"/>
          <p:cNvSpPr txBox="1">
            <a:spLocks/>
          </p:cNvSpPr>
          <p:nvPr/>
        </p:nvSpPr>
        <p:spPr>
          <a:xfrm>
            <a:off x="4546220" y="1864690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c=24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Content Placeholder 1"/>
          <p:cNvSpPr txBox="1">
            <a:spLocks/>
          </p:cNvSpPr>
          <p:nvPr/>
        </p:nvSpPr>
        <p:spPr>
          <a:xfrm>
            <a:off x="4680655" y="3523596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4521476" y="2846357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70" name="Content Placeholder 1"/>
          <p:cNvSpPr txBox="1">
            <a:spLocks/>
          </p:cNvSpPr>
          <p:nvPr/>
        </p:nvSpPr>
        <p:spPr>
          <a:xfrm>
            <a:off x="5016864" y="2864363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15</a:t>
            </a:r>
          </a:p>
        </p:txBody>
      </p:sp>
      <p:sp>
        <p:nvSpPr>
          <p:cNvPr id="71" name="Content Placeholder 1"/>
          <p:cNvSpPr txBox="1">
            <a:spLocks/>
          </p:cNvSpPr>
          <p:nvPr/>
        </p:nvSpPr>
        <p:spPr>
          <a:xfrm>
            <a:off x="4534718" y="3356759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72" name="Content Placeholder 1"/>
          <p:cNvSpPr txBox="1">
            <a:spLocks/>
          </p:cNvSpPr>
          <p:nvPr/>
        </p:nvSpPr>
        <p:spPr>
          <a:xfrm>
            <a:off x="5030106" y="337476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15</a:t>
            </a:r>
          </a:p>
        </p:txBody>
      </p:sp>
      <p:sp>
        <p:nvSpPr>
          <p:cNvPr id="73" name="Content Placeholder 1"/>
          <p:cNvSpPr txBox="1">
            <a:spLocks/>
          </p:cNvSpPr>
          <p:nvPr/>
        </p:nvSpPr>
        <p:spPr>
          <a:xfrm>
            <a:off x="4571003" y="3964007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74" name="Content Placeholder 1"/>
          <p:cNvSpPr txBox="1">
            <a:spLocks/>
          </p:cNvSpPr>
          <p:nvPr/>
        </p:nvSpPr>
        <p:spPr>
          <a:xfrm>
            <a:off x="5066391" y="3982013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16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679264" y="272684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181737" y="272684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718221" y="382898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220694" y="382898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Content Placeholder 1"/>
          <p:cNvSpPr txBox="1">
            <a:spLocks/>
          </p:cNvSpPr>
          <p:nvPr/>
        </p:nvSpPr>
        <p:spPr>
          <a:xfrm>
            <a:off x="4808068" y="4490172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22</a:t>
            </a:r>
          </a:p>
        </p:txBody>
      </p:sp>
      <p:sp>
        <p:nvSpPr>
          <p:cNvPr id="80" name="Content Placeholder 1"/>
          <p:cNvSpPr txBox="1">
            <a:spLocks/>
          </p:cNvSpPr>
          <p:nvPr/>
        </p:nvSpPr>
        <p:spPr>
          <a:xfrm>
            <a:off x="4844353" y="509742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23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991571" y="4973061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1"/>
          <p:cNvSpPr txBox="1">
            <a:spLocks/>
          </p:cNvSpPr>
          <p:nvPr/>
        </p:nvSpPr>
        <p:spPr>
          <a:xfrm>
            <a:off x="4841421" y="5580452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23</a:t>
            </a:r>
          </a:p>
        </p:txBody>
      </p:sp>
      <p:sp>
        <p:nvSpPr>
          <p:cNvPr id="83" name="Content Placeholder 1"/>
          <p:cNvSpPr txBox="1">
            <a:spLocks/>
          </p:cNvSpPr>
          <p:nvPr/>
        </p:nvSpPr>
        <p:spPr>
          <a:xfrm>
            <a:off x="4872236" y="622398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24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5061209" y="6099626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1"/>
          <p:cNvSpPr txBox="1">
            <a:spLocks/>
          </p:cNvSpPr>
          <p:nvPr/>
        </p:nvSpPr>
        <p:spPr>
          <a:xfrm>
            <a:off x="6448911" y="2258139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21</a:t>
            </a:r>
          </a:p>
        </p:txBody>
      </p:sp>
      <p:sp>
        <p:nvSpPr>
          <p:cNvPr id="86" name="Content Placeholder 1"/>
          <p:cNvSpPr txBox="1">
            <a:spLocks/>
          </p:cNvSpPr>
          <p:nvPr/>
        </p:nvSpPr>
        <p:spPr>
          <a:xfrm>
            <a:off x="6944299" y="227614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12</a:t>
            </a: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6497845" y="1883720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c=25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Content Placeholder 1"/>
          <p:cNvSpPr txBox="1">
            <a:spLocks/>
          </p:cNvSpPr>
          <p:nvPr/>
        </p:nvSpPr>
        <p:spPr>
          <a:xfrm>
            <a:off x="6485196" y="2865387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22</a:t>
            </a:r>
          </a:p>
        </p:txBody>
      </p:sp>
      <p:sp>
        <p:nvSpPr>
          <p:cNvPr id="90" name="Content Placeholder 1"/>
          <p:cNvSpPr txBox="1">
            <a:spLocks/>
          </p:cNvSpPr>
          <p:nvPr/>
        </p:nvSpPr>
        <p:spPr>
          <a:xfrm>
            <a:off x="6980584" y="2883393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13</a:t>
            </a:r>
          </a:p>
        </p:txBody>
      </p:sp>
      <p:sp>
        <p:nvSpPr>
          <p:cNvPr id="92" name="Content Placeholder 1"/>
          <p:cNvSpPr txBox="1">
            <a:spLocks/>
          </p:cNvSpPr>
          <p:nvPr/>
        </p:nvSpPr>
        <p:spPr>
          <a:xfrm>
            <a:off x="6703546" y="339379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13</a:t>
            </a:r>
          </a:p>
        </p:txBody>
      </p:sp>
      <p:sp>
        <p:nvSpPr>
          <p:cNvPr id="94" name="Content Placeholder 1"/>
          <p:cNvSpPr txBox="1">
            <a:spLocks/>
          </p:cNvSpPr>
          <p:nvPr/>
        </p:nvSpPr>
        <p:spPr>
          <a:xfrm>
            <a:off x="6739831" y="4001043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14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6642984" y="274587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145457" y="274587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894134" y="384801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1"/>
          <p:cNvSpPr txBox="1">
            <a:spLocks/>
          </p:cNvSpPr>
          <p:nvPr/>
        </p:nvSpPr>
        <p:spPr>
          <a:xfrm>
            <a:off x="6771788" y="4509202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100" name="Content Placeholder 1"/>
          <p:cNvSpPr txBox="1">
            <a:spLocks/>
          </p:cNvSpPr>
          <p:nvPr/>
        </p:nvSpPr>
        <p:spPr>
          <a:xfrm>
            <a:off x="6808073" y="511645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6955291" y="4992091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Content Placeholder 1"/>
          <p:cNvSpPr txBox="1">
            <a:spLocks/>
          </p:cNvSpPr>
          <p:nvPr/>
        </p:nvSpPr>
        <p:spPr>
          <a:xfrm>
            <a:off x="8488216" y="2260484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30</a:t>
            </a:r>
          </a:p>
        </p:txBody>
      </p:sp>
      <p:sp>
        <p:nvSpPr>
          <p:cNvPr id="103" name="Content Placeholder 1"/>
          <p:cNvSpPr txBox="1">
            <a:spLocks/>
          </p:cNvSpPr>
          <p:nvPr/>
        </p:nvSpPr>
        <p:spPr>
          <a:xfrm>
            <a:off x="8983604" y="227849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04" name="Content Placeholder 1"/>
          <p:cNvSpPr txBox="1">
            <a:spLocks/>
          </p:cNvSpPr>
          <p:nvPr/>
        </p:nvSpPr>
        <p:spPr>
          <a:xfrm>
            <a:off x="8488770" y="1886065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c=26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Content Placeholder 1"/>
          <p:cNvSpPr txBox="1">
            <a:spLocks/>
          </p:cNvSpPr>
          <p:nvPr/>
        </p:nvSpPr>
        <p:spPr>
          <a:xfrm>
            <a:off x="8524501" y="2867732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107" name="Content Placeholder 1"/>
          <p:cNvSpPr txBox="1">
            <a:spLocks/>
          </p:cNvSpPr>
          <p:nvPr/>
        </p:nvSpPr>
        <p:spPr>
          <a:xfrm>
            <a:off x="9019889" y="2885738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109" name="Content Placeholder 1"/>
          <p:cNvSpPr txBox="1">
            <a:spLocks/>
          </p:cNvSpPr>
          <p:nvPr/>
        </p:nvSpPr>
        <p:spPr>
          <a:xfrm>
            <a:off x="8682290" y="339614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26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8682289" y="274821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9184762" y="274821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Content Placeholder 1"/>
          <p:cNvSpPr txBox="1">
            <a:spLocks/>
          </p:cNvSpPr>
          <p:nvPr/>
        </p:nvSpPr>
        <p:spPr>
          <a:xfrm>
            <a:off x="1664646" y="1852480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is-IS" sz="28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Content Placeholder 1"/>
          <p:cNvSpPr txBox="1">
            <a:spLocks/>
          </p:cNvSpPr>
          <p:nvPr/>
        </p:nvSpPr>
        <p:spPr>
          <a:xfrm>
            <a:off x="9715499" y="1830520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is-IS" sz="28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Content Placeholder 1"/>
          <p:cNvSpPr txBox="1">
            <a:spLocks/>
          </p:cNvSpPr>
          <p:nvPr/>
        </p:nvSpPr>
        <p:spPr>
          <a:xfrm>
            <a:off x="6843210" y="5625727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24</a:t>
            </a:r>
          </a:p>
        </p:txBody>
      </p:sp>
      <p:sp>
        <p:nvSpPr>
          <p:cNvPr id="126" name="Content Placeholder 1"/>
          <p:cNvSpPr txBox="1">
            <a:spLocks/>
          </p:cNvSpPr>
          <p:nvPr/>
        </p:nvSpPr>
        <p:spPr>
          <a:xfrm>
            <a:off x="6813368" y="6225808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25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7002341" y="6101449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51" grpId="0"/>
      <p:bldP spid="52" grpId="0"/>
      <p:bldP spid="53" grpId="0"/>
      <p:bldP spid="54" grpId="0"/>
      <p:bldP spid="55" grpId="0"/>
      <p:bldP spid="56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9" grpId="0"/>
      <p:bldP spid="80" grpId="0"/>
      <p:bldP spid="82" grpId="0"/>
      <p:bldP spid="83" grpId="0"/>
      <p:bldP spid="85" grpId="0"/>
      <p:bldP spid="86" grpId="0"/>
      <p:bldP spid="87" grpId="0"/>
      <p:bldP spid="89" grpId="0"/>
      <p:bldP spid="90" grpId="0"/>
      <p:bldP spid="92" grpId="0"/>
      <p:bldP spid="94" grpId="0"/>
      <p:bldP spid="99" grpId="0"/>
      <p:bldP spid="100" grpId="0"/>
      <p:bldP spid="102" grpId="0"/>
      <p:bldP spid="103" grpId="0"/>
      <p:bldP spid="104" grpId="0"/>
      <p:bldP spid="106" grpId="0"/>
      <p:bldP spid="107" grpId="0"/>
      <p:bldP spid="109" grpId="0"/>
      <p:bldP spid="123" grpId="0"/>
      <p:bldP spid="124" grpId="0"/>
      <p:bldP spid="125" grpId="0"/>
      <p:bldP spid="1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6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505228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46224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87232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2857725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22348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299920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40928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78380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92528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33536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2468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78360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612600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388322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79840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418041" y="10594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3357714" y="1829897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165850" y="1832023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28708" y="16444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254088" y="1848242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062223" y="1850368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4060797" y="1261574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655830" y="1259129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459476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497447" y="2467337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752084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3143139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6069220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189956" y="1739246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4183475" y="1712054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6386425" y="2540683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3497446" y="2467337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6386425" y="2540683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4189956" y="1739246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4189956" y="1739246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 txBox="1"/>
          <p:nvPr/>
        </p:nvSpPr>
        <p:spPr>
          <a:xfrm>
            <a:off x="4939641" y="3357517"/>
            <a:ext cx="2312861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427934" y="3624810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601835" y="3681140"/>
            <a:ext cx="96583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spc="68" dirty="0"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601835" y="3879853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037742" y="3705396"/>
            <a:ext cx="672884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685229" algn="l"/>
                <a:tab pos="3787902" algn="l"/>
              </a:tabLst>
            </a:pPr>
            <a:r>
              <a:rPr sz="2475" i="1" spc="-41" dirty="0">
                <a:latin typeface="Arial"/>
                <a:cs typeface="Arial"/>
              </a:rPr>
              <a:t>P	</a:t>
            </a:r>
            <a:r>
              <a:rPr sz="2475" spc="-41" dirty="0">
                <a:latin typeface="Tahoma"/>
                <a:cs typeface="Tahoma"/>
              </a:rPr>
              <a:t>committed </a:t>
            </a:r>
            <a:r>
              <a:rPr sz="2475" spc="-9" dirty="0">
                <a:latin typeface="Tahoma"/>
                <a:cs typeface="Tahoma"/>
              </a:rPr>
              <a:t>to</a:t>
            </a:r>
            <a:r>
              <a:rPr sz="2475" spc="176" dirty="0">
                <a:latin typeface="Tahoma"/>
                <a:cs typeface="Tahoma"/>
              </a:rPr>
              <a:t> </a:t>
            </a:r>
            <a:r>
              <a:rPr sz="2475" spc="-63" dirty="0">
                <a:latin typeface="Tahoma"/>
                <a:cs typeface="Tahoma"/>
              </a:rPr>
              <a:t>labels</a:t>
            </a:r>
            <a:r>
              <a:rPr sz="2475" spc="68" dirty="0">
                <a:latin typeface="Tahoma"/>
                <a:cs typeface="Tahoma"/>
              </a:rPr>
              <a:t> </a:t>
            </a:r>
            <a:r>
              <a:rPr sz="2475" i="1" spc="-333" dirty="0">
                <a:latin typeface="Arial"/>
                <a:cs typeface="Arial"/>
              </a:rPr>
              <a:t>£	</a:t>
            </a:r>
            <a:r>
              <a:rPr sz="2475" spc="-54" dirty="0">
                <a:latin typeface="Tahoma"/>
                <a:cs typeface="Tahoma"/>
              </a:rPr>
              <a:t>after </a:t>
            </a:r>
            <a:r>
              <a:rPr sz="2475" spc="-95" dirty="0">
                <a:latin typeface="Tahoma"/>
                <a:cs typeface="Tahoma"/>
              </a:rPr>
              <a:t>sending </a:t>
            </a:r>
            <a:r>
              <a:rPr sz="2475" i="1" spc="-122" dirty="0">
                <a:latin typeface="Arial"/>
                <a:cs typeface="Arial"/>
              </a:rPr>
              <a:t>φ </a:t>
            </a:r>
            <a:r>
              <a:rPr sz="2475" spc="149" dirty="0">
                <a:latin typeface="Tahoma"/>
                <a:cs typeface="Tahoma"/>
              </a:rPr>
              <a:t>=</a:t>
            </a:r>
            <a:r>
              <a:rPr sz="2475" spc="266" dirty="0">
                <a:latin typeface="Tahoma"/>
                <a:cs typeface="Tahoma"/>
              </a:rPr>
              <a:t> </a:t>
            </a:r>
            <a:r>
              <a:rPr sz="2475" i="1" spc="-126" dirty="0">
                <a:latin typeface="Arial"/>
                <a:cs typeface="Arial"/>
              </a:rPr>
              <a:t>£</a:t>
            </a:r>
            <a:r>
              <a:rPr sz="2633" spc="-188" baseline="-11396" dirty="0">
                <a:latin typeface="Verdana"/>
                <a:cs typeface="Verdana"/>
              </a:rPr>
              <a:t>15</a:t>
            </a:r>
            <a:r>
              <a:rPr sz="2475" spc="-126" dirty="0">
                <a:latin typeface="Tahoma"/>
                <a:cs typeface="Tahoma"/>
              </a:rPr>
              <a:t>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79091" y="4262461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037742" y="4088035"/>
            <a:ext cx="299866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2047113" algn="l"/>
              </a:tabLst>
            </a:pPr>
            <a:r>
              <a:rPr sz="2475" i="1" spc="311" dirty="0">
                <a:latin typeface="Arial"/>
                <a:cs typeface="Arial"/>
              </a:rPr>
              <a:t>i </a:t>
            </a:r>
            <a:r>
              <a:rPr sz="2475" spc="-59" dirty="0">
                <a:latin typeface="Tahoma"/>
                <a:cs typeface="Tahoma"/>
              </a:rPr>
              <a:t>is </a:t>
            </a:r>
            <a:r>
              <a:rPr sz="2475" spc="-81" dirty="0">
                <a:latin typeface="Tahoma"/>
                <a:cs typeface="Tahoma"/>
              </a:rPr>
              <a:t>bad</a:t>
            </a:r>
            <a:r>
              <a:rPr sz="2475" spc="63" dirty="0">
                <a:latin typeface="Tahoma"/>
                <a:cs typeface="Tahoma"/>
              </a:rPr>
              <a:t> </a:t>
            </a:r>
            <a:r>
              <a:rPr sz="2475" spc="5" dirty="0">
                <a:latin typeface="Tahoma"/>
                <a:cs typeface="Tahoma"/>
              </a:rPr>
              <a:t>if</a:t>
            </a:r>
            <a:r>
              <a:rPr sz="2475" spc="77" dirty="0">
                <a:latin typeface="Tahoma"/>
                <a:cs typeface="Tahoma"/>
              </a:rPr>
              <a:t> </a:t>
            </a:r>
            <a:r>
              <a:rPr sz="2475" i="1" spc="-135" dirty="0">
                <a:latin typeface="Arial"/>
                <a:cs typeface="Arial"/>
              </a:rPr>
              <a:t>£</a:t>
            </a:r>
            <a:r>
              <a:rPr sz="2633" spc="-203" baseline="28490" dirty="0">
                <a:latin typeface="Lucida Sans Unicode"/>
                <a:cs typeface="Lucida Sans Unicode"/>
              </a:rPr>
              <a:t>l	</a:t>
            </a:r>
            <a:r>
              <a:rPr sz="2475" spc="-527" dirty="0">
                <a:latin typeface="Cambria"/>
                <a:cs typeface="Cambria"/>
              </a:rPr>
              <a:t>/</a:t>
            </a:r>
            <a:r>
              <a:rPr sz="2475" spc="-527" dirty="0">
                <a:latin typeface="Tahoma"/>
                <a:cs typeface="Tahoma"/>
              </a:rPr>
              <a:t>= </a:t>
            </a:r>
            <a:r>
              <a:rPr sz="2475" spc="-405" dirty="0">
                <a:latin typeface="Tahoma"/>
                <a:cs typeface="Tahoma"/>
              </a:rPr>
              <a:t> </a:t>
            </a:r>
            <a:r>
              <a:rPr sz="2475" spc="50" dirty="0">
                <a:latin typeface="Cambria"/>
                <a:cs typeface="Cambria"/>
              </a:rPr>
              <a:t>H</a:t>
            </a:r>
            <a:r>
              <a:rPr sz="2475" spc="50" dirty="0">
                <a:latin typeface="Tahoma"/>
                <a:cs typeface="Tahoma"/>
              </a:rPr>
              <a:t>(</a:t>
            </a:r>
            <a:r>
              <a:rPr sz="2475" i="1" spc="50" dirty="0">
                <a:latin typeface="Arial"/>
                <a:cs typeface="Arial"/>
              </a:rPr>
              <a:t>£</a:t>
            </a:r>
            <a:r>
              <a:rPr sz="2633" spc="74" baseline="28490" dirty="0">
                <a:latin typeface="Lucida Sans Unicode"/>
                <a:cs typeface="Lucida Sans Unicode"/>
              </a:rPr>
              <a:t>l</a:t>
            </a:r>
            <a:endParaRPr sz="2633" baseline="28490">
              <a:latin typeface="Lucida Sans Unicode"/>
              <a:cs typeface="Lucida Sans Unicode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939577" y="4282176"/>
            <a:ext cx="1203008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54" dirty="0">
                <a:latin typeface="Verdana"/>
                <a:cs typeface="Verdana"/>
              </a:rPr>
              <a:t>pa</a:t>
            </a:r>
            <a:r>
              <a:rPr sz="1755" i="1" spc="90" dirty="0">
                <a:latin typeface="Verdana"/>
                <a:cs typeface="Verdana"/>
              </a:rPr>
              <a:t>r</a:t>
            </a:r>
            <a:r>
              <a:rPr sz="1755" i="1" spc="32" dirty="0">
                <a:latin typeface="Verdana"/>
                <a:cs typeface="Verdana"/>
              </a:rPr>
              <a:t>ents</a:t>
            </a:r>
            <a:r>
              <a:rPr sz="1755" spc="-14" dirty="0">
                <a:latin typeface="Verdana"/>
                <a:cs typeface="Verdana"/>
              </a:rPr>
              <a:t>(</a:t>
            </a:r>
            <a:r>
              <a:rPr sz="1755" i="1" spc="225" dirty="0">
                <a:latin typeface="Verdana"/>
                <a:cs typeface="Verdana"/>
              </a:rPr>
              <a:t>i</a:t>
            </a:r>
            <a:r>
              <a:rPr sz="1755" spc="-14" dirty="0">
                <a:latin typeface="Verdana"/>
                <a:cs typeface="Verdana"/>
              </a:rPr>
              <a:t>)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135245" y="4088035"/>
            <a:ext cx="23545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23" dirty="0">
                <a:latin typeface="Tahoma"/>
                <a:cs typeface="Tahoma"/>
              </a:rPr>
              <a:t>)</a:t>
            </a:r>
            <a:r>
              <a:rPr sz="2475" spc="-54" dirty="0">
                <a:latin typeface="Tahoma"/>
                <a:cs typeface="Tahoma"/>
              </a:rPr>
              <a:t>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5" name="object 105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6" name="object 106"/>
          <p:cNvSpPr/>
          <p:nvPr/>
        </p:nvSpPr>
        <p:spPr>
          <a:xfrm>
            <a:off x="3223481" y="2339572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75"/>
                </a:moveTo>
                <a:lnTo>
                  <a:pt x="280049" y="98262"/>
                </a:lnTo>
                <a:lnTo>
                  <a:pt x="259650" y="58822"/>
                </a:lnTo>
                <a:lnTo>
                  <a:pt x="228544" y="27720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0"/>
                </a:lnTo>
                <a:lnTo>
                  <a:pt x="27725" y="58822"/>
                </a:lnTo>
                <a:lnTo>
                  <a:pt x="7325" y="98262"/>
                </a:lnTo>
                <a:lnTo>
                  <a:pt x="0" y="143675"/>
                </a:lnTo>
                <a:lnTo>
                  <a:pt x="7325" y="189087"/>
                </a:lnTo>
                <a:lnTo>
                  <a:pt x="27725" y="228527"/>
                </a:lnTo>
                <a:lnTo>
                  <a:pt x="58830" y="259629"/>
                </a:lnTo>
                <a:lnTo>
                  <a:pt x="98274" y="280025"/>
                </a:lnTo>
                <a:lnTo>
                  <a:pt x="143687" y="287350"/>
                </a:lnTo>
                <a:lnTo>
                  <a:pt x="189101" y="280025"/>
                </a:lnTo>
                <a:lnTo>
                  <a:pt x="228544" y="259629"/>
                </a:lnTo>
                <a:lnTo>
                  <a:pt x="259650" y="228527"/>
                </a:lnTo>
                <a:lnTo>
                  <a:pt x="280049" y="189087"/>
                </a:lnTo>
                <a:lnTo>
                  <a:pt x="287375" y="143675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7" name="object 107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8" name="object 108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9" name="object 109"/>
          <p:cNvSpPr/>
          <p:nvPr/>
        </p:nvSpPr>
        <p:spPr>
          <a:xfrm>
            <a:off x="2857976" y="306727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0" name="object 110"/>
          <p:cNvSpPr/>
          <p:nvPr/>
        </p:nvSpPr>
        <p:spPr>
          <a:xfrm>
            <a:off x="5056019" y="3074933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1" name="object 111"/>
          <p:cNvSpPr/>
          <p:nvPr/>
        </p:nvSpPr>
        <p:spPr>
          <a:xfrm>
            <a:off x="5785504" y="30731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69"/>
                </a:lnTo>
                <a:lnTo>
                  <a:pt x="259650" y="58825"/>
                </a:lnTo>
                <a:lnTo>
                  <a:pt x="228544" y="27721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1"/>
                </a:lnTo>
                <a:lnTo>
                  <a:pt x="27725" y="58825"/>
                </a:lnTo>
                <a:lnTo>
                  <a:pt x="7325" y="98269"/>
                </a:lnTo>
                <a:lnTo>
                  <a:pt x="0" y="143687"/>
                </a:lnTo>
                <a:lnTo>
                  <a:pt x="7325" y="189100"/>
                </a:lnTo>
                <a:lnTo>
                  <a:pt x="27725" y="228540"/>
                </a:lnTo>
                <a:lnTo>
                  <a:pt x="58830" y="259641"/>
                </a:lnTo>
                <a:lnTo>
                  <a:pt x="98274" y="280038"/>
                </a:lnTo>
                <a:lnTo>
                  <a:pt x="143687" y="287362"/>
                </a:lnTo>
                <a:lnTo>
                  <a:pt x="189101" y="280038"/>
                </a:lnTo>
                <a:lnTo>
                  <a:pt x="228544" y="259641"/>
                </a:lnTo>
                <a:lnTo>
                  <a:pt x="259650" y="228540"/>
                </a:lnTo>
                <a:lnTo>
                  <a:pt x="280049" y="189100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2" name="object 112"/>
          <p:cNvSpPr/>
          <p:nvPr/>
        </p:nvSpPr>
        <p:spPr>
          <a:xfrm>
            <a:off x="4322476" y="30731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62" y="143687"/>
                </a:moveTo>
                <a:lnTo>
                  <a:pt x="280038" y="98269"/>
                </a:lnTo>
                <a:lnTo>
                  <a:pt x="259641" y="58825"/>
                </a:lnTo>
                <a:lnTo>
                  <a:pt x="228537" y="27721"/>
                </a:lnTo>
                <a:lnTo>
                  <a:pt x="189093" y="7324"/>
                </a:lnTo>
                <a:lnTo>
                  <a:pt x="143675" y="0"/>
                </a:lnTo>
                <a:lnTo>
                  <a:pt x="98262" y="7324"/>
                </a:lnTo>
                <a:lnTo>
                  <a:pt x="58822" y="27721"/>
                </a:lnTo>
                <a:lnTo>
                  <a:pt x="27720" y="58825"/>
                </a:lnTo>
                <a:lnTo>
                  <a:pt x="7324" y="98269"/>
                </a:lnTo>
                <a:lnTo>
                  <a:pt x="0" y="143687"/>
                </a:lnTo>
                <a:lnTo>
                  <a:pt x="7324" y="189100"/>
                </a:lnTo>
                <a:lnTo>
                  <a:pt x="27720" y="228540"/>
                </a:lnTo>
                <a:lnTo>
                  <a:pt x="58822" y="259641"/>
                </a:lnTo>
                <a:lnTo>
                  <a:pt x="98262" y="280038"/>
                </a:lnTo>
                <a:lnTo>
                  <a:pt x="143675" y="287362"/>
                </a:lnTo>
                <a:lnTo>
                  <a:pt x="189093" y="280038"/>
                </a:lnTo>
                <a:lnTo>
                  <a:pt x="228537" y="259641"/>
                </a:lnTo>
                <a:lnTo>
                  <a:pt x="259641" y="228540"/>
                </a:lnTo>
                <a:lnTo>
                  <a:pt x="280038" y="189100"/>
                </a:lnTo>
                <a:lnTo>
                  <a:pt x="287362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3" name="object 113"/>
          <p:cNvSpPr txBox="1"/>
          <p:nvPr/>
        </p:nvSpPr>
        <p:spPr>
          <a:xfrm>
            <a:off x="2037742" y="4468479"/>
            <a:ext cx="816273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lnSpc>
                <a:spcPts val="2906"/>
              </a:lnSpc>
              <a:buFont typeface="Cambria"/>
              <a:buChar char="•"/>
              <a:tabLst>
                <a:tab pos="330327" algn="l"/>
                <a:tab pos="1867662" algn="l"/>
              </a:tabLst>
            </a:pPr>
            <a:r>
              <a:rPr sz="2475" spc="5" dirty="0">
                <a:latin typeface="Tahoma"/>
                <a:cs typeface="Tahoma"/>
              </a:rPr>
              <a:t>Let </a:t>
            </a:r>
            <a:r>
              <a:rPr sz="2475" i="1" spc="-113" dirty="0">
                <a:latin typeface="Arial"/>
                <a:cs typeface="Arial"/>
              </a:rPr>
              <a:t>S</a:t>
            </a:r>
            <a:r>
              <a:rPr sz="2475" i="1" spc="216" dirty="0">
                <a:latin typeface="Arial"/>
                <a:cs typeface="Arial"/>
              </a:rPr>
              <a:t> </a:t>
            </a:r>
            <a:r>
              <a:rPr sz="2475" spc="99" dirty="0">
                <a:latin typeface="Cambria"/>
                <a:cs typeface="Cambria"/>
              </a:rPr>
              <a:t>⊂</a:t>
            </a:r>
            <a:r>
              <a:rPr sz="2475" spc="153" dirty="0">
                <a:latin typeface="Cambria"/>
                <a:cs typeface="Cambria"/>
              </a:rPr>
              <a:t> </a:t>
            </a:r>
            <a:r>
              <a:rPr sz="2475" i="1" spc="-189" dirty="0">
                <a:latin typeface="Arial"/>
                <a:cs typeface="Arial"/>
              </a:rPr>
              <a:t>V	</a:t>
            </a:r>
            <a:r>
              <a:rPr sz="2475" spc="-95" dirty="0">
                <a:latin typeface="Tahoma"/>
                <a:cs typeface="Tahoma"/>
              </a:rPr>
              <a:t>denote </a:t>
            </a:r>
            <a:r>
              <a:rPr sz="2475" spc="-68" dirty="0">
                <a:latin typeface="Tahoma"/>
                <a:cs typeface="Tahoma"/>
              </a:rPr>
              <a:t>the </a:t>
            </a:r>
            <a:r>
              <a:rPr sz="2475" spc="-81" dirty="0">
                <a:solidFill>
                  <a:srgbClr val="FF0000"/>
                </a:solidFill>
                <a:latin typeface="Tahoma"/>
                <a:cs typeface="Tahoma"/>
              </a:rPr>
              <a:t>bad </a:t>
            </a:r>
            <a:r>
              <a:rPr sz="2475" spc="-103" dirty="0">
                <a:solidFill>
                  <a:srgbClr val="FF0000"/>
                </a:solidFill>
                <a:latin typeface="Tahoma"/>
                <a:cs typeface="Tahoma"/>
              </a:rPr>
              <a:t>nodes </a:t>
            </a:r>
            <a:r>
              <a:rPr sz="2475" spc="-86" dirty="0">
                <a:latin typeface="Tahoma"/>
                <a:cs typeface="Tahoma"/>
              </a:rPr>
              <a:t>and </a:t>
            </a:r>
            <a:r>
              <a:rPr sz="2475" spc="-14" dirty="0">
                <a:solidFill>
                  <a:srgbClr val="FFA400"/>
                </a:solidFill>
                <a:latin typeface="Tahoma"/>
                <a:cs typeface="Tahoma"/>
              </a:rPr>
              <a:t>all </a:t>
            </a:r>
            <a:r>
              <a:rPr sz="2475" spc="-103" dirty="0">
                <a:solidFill>
                  <a:srgbClr val="FFA400"/>
                </a:solidFill>
                <a:latin typeface="Tahoma"/>
                <a:cs typeface="Tahoma"/>
              </a:rPr>
              <a:t>nodes </a:t>
            </a:r>
            <a:r>
              <a:rPr sz="2475" spc="203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below</a:t>
            </a:r>
            <a:r>
              <a:rPr sz="2475" spc="-86" dirty="0">
                <a:latin typeface="Tahoma"/>
                <a:cs typeface="Tahoma"/>
              </a:rPr>
              <a:t>.</a:t>
            </a:r>
            <a:endParaRPr sz="2475" dirty="0">
              <a:latin typeface="Tahoma"/>
              <a:cs typeface="Tahoma"/>
            </a:endParaRPr>
          </a:p>
          <a:p>
            <a:pPr marL="329756" indent="-318326">
              <a:lnSpc>
                <a:spcPts val="2906"/>
              </a:lnSpc>
              <a:buFont typeface="Cambria"/>
              <a:buChar char="•"/>
              <a:tabLst>
                <a:tab pos="330327" algn="l"/>
                <a:tab pos="4872609" algn="l"/>
              </a:tabLst>
            </a:pPr>
            <a:r>
              <a:rPr sz="2475" spc="-5" dirty="0">
                <a:latin typeface="Tahoma"/>
                <a:cs typeface="Tahoma"/>
              </a:rPr>
              <a:t>Claim </a:t>
            </a:r>
            <a:r>
              <a:rPr sz="2475" spc="-140" dirty="0">
                <a:latin typeface="Tahoma"/>
                <a:cs typeface="Tahoma"/>
              </a:rPr>
              <a:t>1:  </a:t>
            </a:r>
            <a:r>
              <a:rPr sz="2475" spc="-63" dirty="0">
                <a:latin typeface="Cambria"/>
                <a:cs typeface="Cambria"/>
              </a:rPr>
              <a:t>∃  </a:t>
            </a:r>
            <a:r>
              <a:rPr sz="2475" spc="-45" dirty="0">
                <a:solidFill>
                  <a:srgbClr val="ED82ED"/>
                </a:solidFill>
                <a:latin typeface="Tahoma"/>
                <a:cs typeface="Tahoma"/>
              </a:rPr>
              <a:t>path </a:t>
            </a:r>
            <a:r>
              <a:rPr sz="2475" spc="-77" dirty="0">
                <a:solidFill>
                  <a:srgbClr val="ED82ED"/>
                </a:solidFill>
                <a:latin typeface="Tahoma"/>
                <a:cs typeface="Tahoma"/>
              </a:rPr>
              <a:t>going</a:t>
            </a:r>
            <a:r>
              <a:rPr sz="2475" spc="18" dirty="0">
                <a:solidFill>
                  <a:srgbClr val="ED82ED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ED82ED"/>
                </a:solidFill>
                <a:latin typeface="Tahoma"/>
                <a:cs typeface="Tahoma"/>
              </a:rPr>
              <a:t>through</a:t>
            </a:r>
            <a:r>
              <a:rPr sz="2475" spc="77" dirty="0">
                <a:solidFill>
                  <a:srgbClr val="ED82ED"/>
                </a:solidFill>
                <a:latin typeface="Tahoma"/>
                <a:cs typeface="Tahoma"/>
              </a:rPr>
              <a:t> </a:t>
            </a:r>
            <a:r>
              <a:rPr sz="2475" i="1" spc="-189" dirty="0">
                <a:solidFill>
                  <a:srgbClr val="ED82ED"/>
                </a:solidFill>
                <a:latin typeface="Arial"/>
                <a:cs typeface="Arial"/>
              </a:rPr>
              <a:t>V	</a:t>
            </a:r>
            <a:r>
              <a:rPr sz="2475" spc="576" dirty="0">
                <a:solidFill>
                  <a:srgbClr val="ED82ED"/>
                </a:solidFill>
                <a:latin typeface="Cambria"/>
                <a:cs typeface="Cambria"/>
              </a:rPr>
              <a:t>− </a:t>
            </a:r>
            <a:r>
              <a:rPr sz="2475" i="1" spc="-113" dirty="0">
                <a:solidFill>
                  <a:srgbClr val="ED82ED"/>
                </a:solidFill>
                <a:latin typeface="Arial"/>
                <a:cs typeface="Arial"/>
              </a:rPr>
              <a:t>S  </a:t>
            </a:r>
            <a:r>
              <a:rPr sz="2475" spc="-32" dirty="0">
                <a:solidFill>
                  <a:srgbClr val="ED82ED"/>
                </a:solidFill>
                <a:latin typeface="Tahoma"/>
                <a:cs typeface="Tahoma"/>
              </a:rPr>
              <a:t>(of </a:t>
            </a:r>
            <a:r>
              <a:rPr sz="2475" spc="-63" dirty="0">
                <a:solidFill>
                  <a:srgbClr val="ED82ED"/>
                </a:solidFill>
                <a:latin typeface="Tahoma"/>
                <a:cs typeface="Tahoma"/>
              </a:rPr>
              <a:t>length </a:t>
            </a:r>
            <a:r>
              <a:rPr sz="2475" i="1" spc="-50" dirty="0">
                <a:solidFill>
                  <a:srgbClr val="ED82ED"/>
                </a:solidFill>
                <a:latin typeface="Arial"/>
                <a:cs typeface="Arial"/>
              </a:rPr>
              <a:t>T </a:t>
            </a:r>
            <a:r>
              <a:rPr sz="2475" spc="576" dirty="0">
                <a:solidFill>
                  <a:srgbClr val="ED82ED"/>
                </a:solidFill>
                <a:latin typeface="Cambria"/>
                <a:cs typeface="Cambria"/>
              </a:rPr>
              <a:t>−</a:t>
            </a:r>
            <a:r>
              <a:rPr sz="2475" spc="-284" dirty="0">
                <a:solidFill>
                  <a:srgbClr val="ED82ED"/>
                </a:solidFill>
                <a:latin typeface="Cambria"/>
                <a:cs typeface="Cambria"/>
              </a:rPr>
              <a:t> </a:t>
            </a:r>
            <a:r>
              <a:rPr sz="2475" spc="-36" dirty="0">
                <a:solidFill>
                  <a:srgbClr val="ED82ED"/>
                </a:solidFill>
                <a:latin typeface="Cambria"/>
                <a:cs typeface="Cambria"/>
              </a:rPr>
              <a:t>|</a:t>
            </a:r>
            <a:r>
              <a:rPr sz="2475" i="1" spc="-36" dirty="0">
                <a:solidFill>
                  <a:srgbClr val="ED82ED"/>
                </a:solidFill>
                <a:latin typeface="Arial"/>
                <a:cs typeface="Arial"/>
              </a:rPr>
              <a:t>S</a:t>
            </a:r>
            <a:r>
              <a:rPr sz="2475" spc="-36" dirty="0">
                <a:solidFill>
                  <a:srgbClr val="ED82ED"/>
                </a:solidFill>
                <a:latin typeface="Cambria"/>
                <a:cs typeface="Cambria"/>
              </a:rPr>
              <a:t>|</a:t>
            </a:r>
            <a:r>
              <a:rPr sz="2475" spc="-36" dirty="0">
                <a:solidFill>
                  <a:srgbClr val="ED82ED"/>
                </a:solidFill>
                <a:latin typeface="Tahoma"/>
                <a:cs typeface="Tahoma"/>
              </a:rPr>
              <a:t>)</a:t>
            </a:r>
            <a:r>
              <a:rPr sz="2475" spc="-36" dirty="0">
                <a:latin typeface="Tahoma"/>
                <a:cs typeface="Tahoma"/>
              </a:rPr>
              <a:t>.</a:t>
            </a:r>
            <a:endParaRPr sz="2475" dirty="0">
              <a:latin typeface="Tahoma"/>
              <a:cs typeface="Tahoma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547360" y="1188720"/>
            <a:ext cx="2715768" cy="2011680"/>
          </a:xfrm>
          <a:custGeom>
            <a:avLst/>
            <a:gdLst/>
            <a:ahLst/>
            <a:cxnLst/>
            <a:rect l="l" t="t" r="r" b="b"/>
            <a:pathLst>
              <a:path w="3017520" h="2235200">
                <a:moveTo>
                  <a:pt x="2032000" y="2235200"/>
                </a:moveTo>
                <a:lnTo>
                  <a:pt x="2134590" y="2235188"/>
                </a:lnTo>
                <a:lnTo>
                  <a:pt x="2230451" y="2235110"/>
                </a:lnTo>
                <a:lnTo>
                  <a:pt x="2319765" y="2234899"/>
                </a:lnTo>
                <a:lnTo>
                  <a:pt x="2402715" y="2234487"/>
                </a:lnTo>
                <a:lnTo>
                  <a:pt x="2479486" y="2233808"/>
                </a:lnTo>
                <a:lnTo>
                  <a:pt x="2550262" y="2232794"/>
                </a:lnTo>
                <a:lnTo>
                  <a:pt x="2615226" y="2231380"/>
                </a:lnTo>
                <a:lnTo>
                  <a:pt x="2674561" y="2229499"/>
                </a:lnTo>
                <a:lnTo>
                  <a:pt x="2728452" y="2227083"/>
                </a:lnTo>
                <a:lnTo>
                  <a:pt x="2777083" y="2224065"/>
                </a:lnTo>
                <a:lnTo>
                  <a:pt x="2820636" y="2220380"/>
                </a:lnTo>
                <a:lnTo>
                  <a:pt x="2859295" y="2215959"/>
                </a:lnTo>
                <a:lnTo>
                  <a:pt x="2922669" y="2204647"/>
                </a:lnTo>
                <a:lnTo>
                  <a:pt x="2968674" y="2189593"/>
                </a:lnTo>
                <a:lnTo>
                  <a:pt x="3008330" y="2158829"/>
                </a:lnTo>
                <a:lnTo>
                  <a:pt x="3017342" y="2132085"/>
                </a:lnTo>
                <a:lnTo>
                  <a:pt x="3017171" y="2116642"/>
                </a:lnTo>
                <a:lnTo>
                  <a:pt x="3006329" y="2075922"/>
                </a:lnTo>
                <a:lnTo>
                  <a:pt x="2978495" y="2021368"/>
                </a:lnTo>
                <a:lnTo>
                  <a:pt x="2935907" y="1958534"/>
                </a:lnTo>
                <a:lnTo>
                  <a:pt x="2909665" y="1924377"/>
                </a:lnTo>
                <a:lnTo>
                  <a:pt x="2880435" y="1888590"/>
                </a:lnTo>
                <a:lnTo>
                  <a:pt x="2848454" y="1851319"/>
                </a:lnTo>
                <a:lnTo>
                  <a:pt x="2813953" y="1812709"/>
                </a:lnTo>
                <a:lnTo>
                  <a:pt x="2777167" y="1772907"/>
                </a:lnTo>
                <a:lnTo>
                  <a:pt x="2738330" y="1732059"/>
                </a:lnTo>
                <a:lnTo>
                  <a:pt x="2697677" y="1690313"/>
                </a:lnTo>
                <a:lnTo>
                  <a:pt x="2655440" y="1647813"/>
                </a:lnTo>
                <a:lnTo>
                  <a:pt x="2611854" y="1604707"/>
                </a:lnTo>
                <a:lnTo>
                  <a:pt x="2567152" y="1561140"/>
                </a:lnTo>
                <a:lnTo>
                  <a:pt x="2521570" y="1517260"/>
                </a:lnTo>
                <a:lnTo>
                  <a:pt x="2475340" y="1473212"/>
                </a:lnTo>
                <a:lnTo>
                  <a:pt x="2428697" y="1429143"/>
                </a:lnTo>
                <a:lnTo>
                  <a:pt x="2397463" y="1399815"/>
                </a:lnTo>
                <a:lnTo>
                  <a:pt x="2366078" y="1370530"/>
                </a:lnTo>
                <a:lnTo>
                  <a:pt x="2334469" y="1341275"/>
                </a:lnTo>
                <a:lnTo>
                  <a:pt x="2302563" y="1312039"/>
                </a:lnTo>
                <a:lnTo>
                  <a:pt x="2270288" y="1282809"/>
                </a:lnTo>
                <a:lnTo>
                  <a:pt x="2237572" y="1253572"/>
                </a:lnTo>
                <a:lnTo>
                  <a:pt x="2204343" y="1224317"/>
                </a:lnTo>
                <a:lnTo>
                  <a:pt x="2170529" y="1195031"/>
                </a:lnTo>
                <a:lnTo>
                  <a:pt x="2136057" y="1165701"/>
                </a:lnTo>
                <a:lnTo>
                  <a:pt x="2100855" y="1136316"/>
                </a:lnTo>
                <a:lnTo>
                  <a:pt x="2064850" y="1106862"/>
                </a:lnTo>
                <a:lnTo>
                  <a:pt x="2027971" y="1077328"/>
                </a:lnTo>
                <a:lnTo>
                  <a:pt x="1990146" y="1047701"/>
                </a:lnTo>
                <a:lnTo>
                  <a:pt x="1951301" y="1017969"/>
                </a:lnTo>
                <a:lnTo>
                  <a:pt x="1911365" y="988120"/>
                </a:lnTo>
                <a:lnTo>
                  <a:pt x="1870266" y="958141"/>
                </a:lnTo>
                <a:lnTo>
                  <a:pt x="1827931" y="928019"/>
                </a:lnTo>
                <a:lnTo>
                  <a:pt x="1784288" y="897743"/>
                </a:lnTo>
                <a:lnTo>
                  <a:pt x="1739265" y="867300"/>
                </a:lnTo>
                <a:lnTo>
                  <a:pt x="1692790" y="836678"/>
                </a:lnTo>
                <a:lnTo>
                  <a:pt x="1644789" y="805864"/>
                </a:lnTo>
                <a:lnTo>
                  <a:pt x="1595192" y="774847"/>
                </a:lnTo>
                <a:lnTo>
                  <a:pt x="1543926" y="743613"/>
                </a:lnTo>
                <a:lnTo>
                  <a:pt x="1490918" y="712150"/>
                </a:lnTo>
                <a:lnTo>
                  <a:pt x="1436096" y="680447"/>
                </a:lnTo>
                <a:lnTo>
                  <a:pt x="1379389" y="648490"/>
                </a:lnTo>
                <a:lnTo>
                  <a:pt x="1320723" y="616267"/>
                </a:lnTo>
                <a:lnTo>
                  <a:pt x="1264332" y="586033"/>
                </a:lnTo>
                <a:lnTo>
                  <a:pt x="1206434" y="555647"/>
                </a:lnTo>
                <a:lnTo>
                  <a:pt x="1147283" y="525196"/>
                </a:lnTo>
                <a:lnTo>
                  <a:pt x="1087133" y="494768"/>
                </a:lnTo>
                <a:lnTo>
                  <a:pt x="1026236" y="464453"/>
                </a:lnTo>
                <a:lnTo>
                  <a:pt x="964848" y="434338"/>
                </a:lnTo>
                <a:lnTo>
                  <a:pt x="903220" y="404511"/>
                </a:lnTo>
                <a:lnTo>
                  <a:pt x="841606" y="375061"/>
                </a:lnTo>
                <a:lnTo>
                  <a:pt x="780261" y="346077"/>
                </a:lnTo>
                <a:lnTo>
                  <a:pt x="719437" y="317645"/>
                </a:lnTo>
                <a:lnTo>
                  <a:pt x="659388" y="289856"/>
                </a:lnTo>
                <a:lnTo>
                  <a:pt x="600368" y="262796"/>
                </a:lnTo>
                <a:lnTo>
                  <a:pt x="542629" y="236555"/>
                </a:lnTo>
                <a:lnTo>
                  <a:pt x="486426" y="211220"/>
                </a:lnTo>
                <a:lnTo>
                  <a:pt x="432011" y="186879"/>
                </a:lnTo>
                <a:lnTo>
                  <a:pt x="379639" y="163622"/>
                </a:lnTo>
                <a:lnTo>
                  <a:pt x="329563" y="141536"/>
                </a:lnTo>
                <a:lnTo>
                  <a:pt x="282037" y="120710"/>
                </a:lnTo>
                <a:lnTo>
                  <a:pt x="237313" y="101231"/>
                </a:lnTo>
                <a:lnTo>
                  <a:pt x="195646" y="83189"/>
                </a:lnTo>
                <a:lnTo>
                  <a:pt x="157288" y="66671"/>
                </a:lnTo>
                <a:lnTo>
                  <a:pt x="91516" y="38562"/>
                </a:lnTo>
                <a:lnTo>
                  <a:pt x="42025" y="17609"/>
                </a:lnTo>
                <a:lnTo>
                  <a:pt x="2753" y="1144"/>
                </a:lnTo>
                <a:lnTo>
                  <a:pt x="0" y="0"/>
                </a:lnTo>
              </a:path>
            </a:pathLst>
          </a:custGeom>
          <a:ln w="45720">
            <a:solidFill>
              <a:srgbClr val="ED82ED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5" name="object 115"/>
          <p:cNvSpPr txBox="1">
            <a:spLocks noGrp="1"/>
          </p:cNvSpPr>
          <p:nvPr>
            <p:ph type="title"/>
          </p:nvPr>
        </p:nvSpPr>
        <p:spPr>
          <a:xfrm>
            <a:off x="3218348" y="94381"/>
            <a:ext cx="6236543" cy="108055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  <a:p>
            <a:pPr marR="1086422" algn="ctr">
              <a:lnSpc>
                <a:spcPct val="100000"/>
              </a:lnSpc>
              <a:spcBef>
                <a:spcPts val="522"/>
              </a:spcBef>
            </a:pPr>
            <a:r>
              <a:rPr sz="2205" i="1" spc="-455" dirty="0">
                <a:solidFill>
                  <a:srgbClr val="00008A"/>
                </a:solidFill>
                <a:latin typeface="Verdana"/>
                <a:cs typeface="Verdana"/>
              </a:rPr>
              <a:t>φ</a:t>
            </a:r>
            <a:endParaRPr sz="2205" dirty="0">
              <a:latin typeface="Verdana"/>
              <a:cs typeface="Verdan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644890" y="988695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8" name="object 118"/>
          <p:cNvSpPr/>
          <p:nvPr/>
        </p:nvSpPr>
        <p:spPr>
          <a:xfrm>
            <a:off x="4320955" y="306629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9" name="object 115"/>
          <p:cNvSpPr txBox="1"/>
          <p:nvPr/>
        </p:nvSpPr>
        <p:spPr>
          <a:xfrm>
            <a:off x="2037742" y="5157835"/>
            <a:ext cx="6523673" cy="380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4346258" algn="l"/>
              </a:tabLst>
            </a:pPr>
            <a:r>
              <a:rPr sz="2475" spc="-5" dirty="0">
                <a:latin typeface="Tahoma"/>
                <a:cs typeface="Tahoma"/>
              </a:rPr>
              <a:t>Claim </a:t>
            </a:r>
            <a:r>
              <a:rPr sz="2475" spc="-140" dirty="0">
                <a:latin typeface="Tahoma"/>
                <a:cs typeface="Tahoma"/>
              </a:rPr>
              <a:t>2:  </a:t>
            </a:r>
            <a:r>
              <a:rPr sz="2475" i="1" spc="-594" dirty="0">
                <a:latin typeface="Arial"/>
                <a:cs typeface="Arial"/>
              </a:rPr>
              <a:t>P</a:t>
            </a:r>
            <a:r>
              <a:rPr sz="3713" spc="-890" baseline="14141" dirty="0">
                <a:latin typeface="Tahoma"/>
                <a:cs typeface="Tahoma"/>
              </a:rPr>
              <a:t>˜      </a:t>
            </a:r>
            <a:r>
              <a:rPr sz="2475" spc="9" dirty="0">
                <a:latin typeface="Tahoma"/>
                <a:cs typeface="Tahoma"/>
              </a:rPr>
              <a:t>can’t</a:t>
            </a:r>
            <a:r>
              <a:rPr sz="2475" spc="-86" dirty="0">
                <a:latin typeface="Tahoma"/>
                <a:cs typeface="Tahoma"/>
              </a:rPr>
              <a:t> </a:t>
            </a:r>
            <a:r>
              <a:rPr sz="2475" spc="-95" dirty="0">
                <a:latin typeface="Tahoma"/>
                <a:cs typeface="Tahoma"/>
              </a:rPr>
              <a:t>open</a:t>
            </a:r>
            <a:r>
              <a:rPr sz="2475" spc="68" dirty="0">
                <a:latin typeface="Tahoma"/>
                <a:cs typeface="Tahoma"/>
              </a:rPr>
              <a:t> </a:t>
            </a:r>
            <a:r>
              <a:rPr sz="2475" spc="72" dirty="0">
                <a:latin typeface="Cambria"/>
                <a:cs typeface="Cambria"/>
              </a:rPr>
              <a:t>|</a:t>
            </a:r>
            <a:r>
              <a:rPr sz="2475" i="1" spc="72" dirty="0">
                <a:latin typeface="Arial"/>
                <a:cs typeface="Arial"/>
              </a:rPr>
              <a:t>S</a:t>
            </a:r>
            <a:r>
              <a:rPr sz="2475" spc="72" dirty="0">
                <a:latin typeface="Cambria"/>
                <a:cs typeface="Cambria"/>
              </a:rPr>
              <a:t>|</a:t>
            </a:r>
            <a:r>
              <a:rPr sz="2475" i="1" spc="72" dirty="0">
                <a:latin typeface="Arial"/>
                <a:cs typeface="Arial"/>
              </a:rPr>
              <a:t>/T	</a:t>
            </a:r>
            <a:r>
              <a:rPr sz="2475" spc="-32" dirty="0">
                <a:latin typeface="Tahoma"/>
                <a:cs typeface="Tahoma"/>
              </a:rPr>
              <a:t>fraction </a:t>
            </a:r>
            <a:r>
              <a:rPr sz="2475" spc="-59" dirty="0">
                <a:latin typeface="Tahoma"/>
                <a:cs typeface="Tahoma"/>
              </a:rPr>
              <a:t>of</a:t>
            </a:r>
            <a:r>
              <a:rPr sz="2475" spc="86" dirty="0">
                <a:latin typeface="Tahoma"/>
                <a:cs typeface="Tahoma"/>
              </a:rPr>
              <a:t> </a:t>
            </a:r>
            <a:r>
              <a:rPr sz="2475" spc="-81" dirty="0">
                <a:latin typeface="Tahoma"/>
                <a:cs typeface="Tahoma"/>
              </a:rPr>
              <a:t>leafs.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22" name="object 116"/>
          <p:cNvSpPr txBox="1"/>
          <p:nvPr/>
        </p:nvSpPr>
        <p:spPr>
          <a:xfrm>
            <a:off x="1935480" y="5808515"/>
            <a:ext cx="7907846" cy="761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86" dirty="0">
                <a:solidFill>
                  <a:srgbClr val="00008A"/>
                </a:solidFill>
                <a:latin typeface="Tahoma"/>
                <a:cs typeface="Tahoma"/>
              </a:rPr>
              <a:t>Theorem: </a:t>
            </a:r>
            <a:r>
              <a:rPr sz="2475" i="1" spc="-594" dirty="0">
                <a:solidFill>
                  <a:srgbClr val="00008A"/>
                </a:solidFill>
                <a:latin typeface="Arial"/>
                <a:cs typeface="Arial"/>
              </a:rPr>
              <a:t>P</a:t>
            </a:r>
            <a:r>
              <a:rPr sz="3713" spc="-890" baseline="14141" dirty="0">
                <a:solidFill>
                  <a:srgbClr val="00008A"/>
                </a:solidFill>
                <a:latin typeface="Tahoma"/>
                <a:cs typeface="Tahoma"/>
              </a:rPr>
              <a:t>˜    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made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only </a:t>
            </a:r>
            <a:r>
              <a:rPr sz="2475" i="1" spc="-50" dirty="0">
                <a:solidFill>
                  <a:srgbClr val="00008A"/>
                </a:solidFill>
                <a:latin typeface="Arial"/>
                <a:cs typeface="Arial"/>
              </a:rPr>
              <a:t>T </a:t>
            </a:r>
            <a:r>
              <a:rPr sz="2475" spc="-36" dirty="0">
                <a:solidFill>
                  <a:srgbClr val="00008A"/>
                </a:solidFill>
                <a:latin typeface="Tahoma"/>
                <a:cs typeface="Tahoma"/>
              </a:rPr>
              <a:t>(1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− </a:t>
            </a:r>
            <a:r>
              <a:rPr sz="2475" i="1" spc="-99" dirty="0">
                <a:solidFill>
                  <a:srgbClr val="00008A"/>
                </a:solidFill>
                <a:latin typeface="Arial"/>
                <a:cs typeface="Arial"/>
              </a:rPr>
              <a:t>c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sequential</a:t>
            </a:r>
            <a:r>
              <a:rPr sz="2475" spc="-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queries</a:t>
            </a:r>
            <a:endParaRPr sz="2475" dirty="0">
              <a:latin typeface="Tahoma"/>
              <a:cs typeface="Tahoma"/>
            </a:endParaRPr>
          </a:p>
          <a:p>
            <a:pPr marL="11430">
              <a:spcBef>
                <a:spcPts val="41"/>
              </a:spcBef>
            </a:pP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will </a:t>
            </a:r>
            <a:r>
              <a:rPr sz="2475" spc="-117" dirty="0">
                <a:solidFill>
                  <a:srgbClr val="00008A"/>
                </a:solidFill>
                <a:latin typeface="Tahoma"/>
                <a:cs typeface="Tahoma"/>
              </a:rPr>
              <a:t>pass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opening </a:t>
            </a:r>
            <a:r>
              <a:rPr sz="2475" spc="-117" dirty="0">
                <a:solidFill>
                  <a:srgbClr val="00008A"/>
                </a:solidFill>
                <a:latin typeface="Tahoma"/>
                <a:cs typeface="Tahoma"/>
              </a:rPr>
              <a:t>phase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with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prob.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≤ </a:t>
            </a:r>
            <a:r>
              <a:rPr sz="2475" spc="-36" dirty="0">
                <a:solidFill>
                  <a:srgbClr val="00008A"/>
                </a:solidFill>
                <a:latin typeface="Tahoma"/>
                <a:cs typeface="Tahoma"/>
              </a:rPr>
              <a:t>(1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− </a:t>
            </a:r>
            <a:r>
              <a:rPr sz="2475" i="1" dirty="0">
                <a:solidFill>
                  <a:srgbClr val="00008A"/>
                </a:solidFill>
                <a:latin typeface="Arial"/>
                <a:cs typeface="Arial"/>
              </a:rPr>
              <a:t>c</a:t>
            </a:r>
            <a:r>
              <a:rPr sz="2475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633" baseline="28490" dirty="0">
                <a:solidFill>
                  <a:srgbClr val="00008A"/>
                </a:solidFill>
                <a:latin typeface="Verdana"/>
                <a:cs typeface="Verdana"/>
              </a:rPr>
              <a:t>#</a:t>
            </a:r>
            <a:r>
              <a:rPr sz="2633" baseline="28490" dirty="0">
                <a:solidFill>
                  <a:srgbClr val="00008A"/>
                </a:solidFill>
                <a:latin typeface="Tahoma"/>
                <a:cs typeface="Tahoma"/>
              </a:rPr>
              <a:t>of</a:t>
            </a:r>
            <a:r>
              <a:rPr sz="2633" spc="-94" baseline="2849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633" spc="-40" baseline="28490" dirty="0">
                <a:solidFill>
                  <a:srgbClr val="00008A"/>
                </a:solidFill>
                <a:latin typeface="Tahoma"/>
                <a:cs typeface="Tahoma"/>
              </a:rPr>
              <a:t>challenges</a:t>
            </a:r>
            <a:endParaRPr sz="2633" baseline="28490" dirty="0">
              <a:latin typeface="Tahoma"/>
              <a:cs typeface="Tahoma"/>
            </a:endParaRPr>
          </a:p>
        </p:txBody>
      </p:sp>
      <p:sp>
        <p:nvSpPr>
          <p:cNvPr id="123" name="object 117"/>
          <p:cNvSpPr/>
          <p:nvPr/>
        </p:nvSpPr>
        <p:spPr>
          <a:xfrm>
            <a:off x="1889760" y="5749290"/>
            <a:ext cx="8412480" cy="914400"/>
          </a:xfrm>
          <a:custGeom>
            <a:avLst/>
            <a:gdLst/>
            <a:ahLst/>
            <a:cxnLst/>
            <a:rect l="l" t="t" r="r" b="b"/>
            <a:pathLst>
              <a:path w="9347200" h="1016000">
                <a:moveTo>
                  <a:pt x="0" y="0"/>
                </a:moveTo>
                <a:lnTo>
                  <a:pt x="0" y="1016000"/>
                </a:lnTo>
                <a:lnTo>
                  <a:pt x="9347200" y="1016000"/>
                </a:lnTo>
                <a:lnTo>
                  <a:pt x="9347200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25431705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9051" y="1975979"/>
            <a:ext cx="6217920" cy="10900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ts val="2957"/>
              </a:lnSpc>
            </a:pPr>
            <a:r>
              <a:rPr sz="3015" spc="-189" dirty="0"/>
              <a:t>why </a:t>
            </a:r>
            <a:r>
              <a:rPr sz="3015" spc="-297" dirty="0"/>
              <a:t>we</a:t>
            </a:r>
            <a:r>
              <a:rPr sz="3015" spc="189" dirty="0"/>
              <a:t> </a:t>
            </a:r>
            <a:r>
              <a:rPr sz="3015" spc="-176" dirty="0"/>
              <a:t>care</a:t>
            </a:r>
            <a:endParaRPr sz="3015"/>
          </a:p>
          <a:p>
            <a:pPr algn="ctr">
              <a:lnSpc>
                <a:spcPts val="5549"/>
              </a:lnSpc>
            </a:pPr>
            <a:r>
              <a:rPr sz="5175" spc="-275" dirty="0"/>
              <a:t>Sustainable</a:t>
            </a:r>
            <a:r>
              <a:rPr sz="5175" spc="-27" dirty="0"/>
              <a:t> </a:t>
            </a:r>
            <a:r>
              <a:rPr sz="5175" spc="-216" dirty="0"/>
              <a:t>Blockchains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4454983" y="4622159"/>
            <a:ext cx="256604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i="1" spc="-77" dirty="0">
                <a:solidFill>
                  <a:srgbClr val="2D8A56"/>
                </a:solidFill>
                <a:latin typeface="Arial"/>
                <a:cs typeface="Arial"/>
              </a:rPr>
              <a:t>σ</a:t>
            </a:r>
            <a:r>
              <a:rPr sz="2228" i="1" spc="297" baseline="-11784" dirty="0">
                <a:solidFill>
                  <a:srgbClr val="2D8A56"/>
                </a:solidFill>
                <a:latin typeface="Verdana"/>
                <a:cs typeface="Verdana"/>
              </a:rPr>
              <a:t>i</a:t>
            </a:r>
            <a:endParaRPr sz="2228" baseline="-11784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6558" y="4614679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969" y="270497"/>
                </a:moveTo>
                <a:lnTo>
                  <a:pt x="536611" y="221875"/>
                </a:lnTo>
                <a:lnTo>
                  <a:pt x="524047" y="176112"/>
                </a:lnTo>
                <a:lnTo>
                  <a:pt x="504041" y="133972"/>
                </a:lnTo>
                <a:lnTo>
                  <a:pt x="477356" y="96219"/>
                </a:lnTo>
                <a:lnTo>
                  <a:pt x="444756" y="63618"/>
                </a:lnTo>
                <a:lnTo>
                  <a:pt x="407005" y="36931"/>
                </a:lnTo>
                <a:lnTo>
                  <a:pt x="364867" y="16923"/>
                </a:lnTo>
                <a:lnTo>
                  <a:pt x="319106" y="4358"/>
                </a:lnTo>
                <a:lnTo>
                  <a:pt x="270484" y="0"/>
                </a:lnTo>
                <a:lnTo>
                  <a:pt x="221863" y="4358"/>
                </a:lnTo>
                <a:lnTo>
                  <a:pt x="176101" y="16923"/>
                </a:lnTo>
                <a:lnTo>
                  <a:pt x="133963" y="36931"/>
                </a:lnTo>
                <a:lnTo>
                  <a:pt x="96212" y="63618"/>
                </a:lnTo>
                <a:lnTo>
                  <a:pt x="63612" y="96219"/>
                </a:lnTo>
                <a:lnTo>
                  <a:pt x="36927" y="133972"/>
                </a:lnTo>
                <a:lnTo>
                  <a:pt x="16921" y="176112"/>
                </a:lnTo>
                <a:lnTo>
                  <a:pt x="4357" y="221875"/>
                </a:lnTo>
                <a:lnTo>
                  <a:pt x="0" y="270497"/>
                </a:lnTo>
                <a:lnTo>
                  <a:pt x="4357" y="319118"/>
                </a:lnTo>
                <a:lnTo>
                  <a:pt x="16921" y="364880"/>
                </a:lnTo>
                <a:lnTo>
                  <a:pt x="36927" y="407018"/>
                </a:lnTo>
                <a:lnTo>
                  <a:pt x="63612" y="444769"/>
                </a:lnTo>
                <a:lnTo>
                  <a:pt x="96212" y="477369"/>
                </a:lnTo>
                <a:lnTo>
                  <a:pt x="133963" y="504054"/>
                </a:lnTo>
                <a:lnTo>
                  <a:pt x="176101" y="524060"/>
                </a:lnTo>
                <a:lnTo>
                  <a:pt x="221863" y="536624"/>
                </a:lnTo>
                <a:lnTo>
                  <a:pt x="270484" y="540981"/>
                </a:lnTo>
                <a:lnTo>
                  <a:pt x="319106" y="536624"/>
                </a:lnTo>
                <a:lnTo>
                  <a:pt x="364867" y="524060"/>
                </a:lnTo>
                <a:lnTo>
                  <a:pt x="407005" y="504054"/>
                </a:lnTo>
                <a:lnTo>
                  <a:pt x="444756" y="477369"/>
                </a:lnTo>
                <a:lnTo>
                  <a:pt x="477356" y="444769"/>
                </a:lnTo>
                <a:lnTo>
                  <a:pt x="504041" y="407018"/>
                </a:lnTo>
                <a:lnTo>
                  <a:pt x="524047" y="364880"/>
                </a:lnTo>
                <a:lnTo>
                  <a:pt x="536611" y="319118"/>
                </a:lnTo>
                <a:lnTo>
                  <a:pt x="540969" y="270497"/>
                </a:lnTo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5506177" y="4622159"/>
            <a:ext cx="220028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i="1" spc="13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228" i="1" spc="297" baseline="-11784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endParaRPr sz="2228" baseline="-11784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9396" y="4614679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969" y="270497"/>
                </a:moveTo>
                <a:lnTo>
                  <a:pt x="536611" y="221875"/>
                </a:lnTo>
                <a:lnTo>
                  <a:pt x="524047" y="176112"/>
                </a:lnTo>
                <a:lnTo>
                  <a:pt x="504041" y="133972"/>
                </a:lnTo>
                <a:lnTo>
                  <a:pt x="477356" y="96219"/>
                </a:lnTo>
                <a:lnTo>
                  <a:pt x="444756" y="63618"/>
                </a:lnTo>
                <a:lnTo>
                  <a:pt x="407005" y="36931"/>
                </a:lnTo>
                <a:lnTo>
                  <a:pt x="364867" y="16923"/>
                </a:lnTo>
                <a:lnTo>
                  <a:pt x="319106" y="4358"/>
                </a:lnTo>
                <a:lnTo>
                  <a:pt x="270484" y="0"/>
                </a:lnTo>
                <a:lnTo>
                  <a:pt x="221863" y="4358"/>
                </a:lnTo>
                <a:lnTo>
                  <a:pt x="176101" y="16923"/>
                </a:lnTo>
                <a:lnTo>
                  <a:pt x="133963" y="36931"/>
                </a:lnTo>
                <a:lnTo>
                  <a:pt x="96212" y="63618"/>
                </a:lnTo>
                <a:lnTo>
                  <a:pt x="63612" y="96219"/>
                </a:lnTo>
                <a:lnTo>
                  <a:pt x="36927" y="133972"/>
                </a:lnTo>
                <a:lnTo>
                  <a:pt x="16921" y="176112"/>
                </a:lnTo>
                <a:lnTo>
                  <a:pt x="4357" y="221875"/>
                </a:lnTo>
                <a:lnTo>
                  <a:pt x="0" y="270497"/>
                </a:lnTo>
                <a:lnTo>
                  <a:pt x="4357" y="319118"/>
                </a:lnTo>
                <a:lnTo>
                  <a:pt x="16921" y="364880"/>
                </a:lnTo>
                <a:lnTo>
                  <a:pt x="36927" y="407018"/>
                </a:lnTo>
                <a:lnTo>
                  <a:pt x="63612" y="444769"/>
                </a:lnTo>
                <a:lnTo>
                  <a:pt x="96212" y="477369"/>
                </a:lnTo>
                <a:lnTo>
                  <a:pt x="133963" y="504054"/>
                </a:lnTo>
                <a:lnTo>
                  <a:pt x="176101" y="524060"/>
                </a:lnTo>
                <a:lnTo>
                  <a:pt x="221863" y="536624"/>
                </a:lnTo>
                <a:lnTo>
                  <a:pt x="270484" y="540981"/>
                </a:lnTo>
                <a:lnTo>
                  <a:pt x="319106" y="536624"/>
                </a:lnTo>
                <a:lnTo>
                  <a:pt x="364867" y="524060"/>
                </a:lnTo>
                <a:lnTo>
                  <a:pt x="407005" y="504054"/>
                </a:lnTo>
                <a:lnTo>
                  <a:pt x="444756" y="477369"/>
                </a:lnTo>
                <a:lnTo>
                  <a:pt x="477356" y="444769"/>
                </a:lnTo>
                <a:lnTo>
                  <a:pt x="504041" y="407018"/>
                </a:lnTo>
                <a:lnTo>
                  <a:pt x="524047" y="364880"/>
                </a:lnTo>
                <a:lnTo>
                  <a:pt x="536611" y="319118"/>
                </a:lnTo>
                <a:lnTo>
                  <a:pt x="540969" y="270497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245723" y="4513844"/>
            <a:ext cx="1721930" cy="688658"/>
          </a:xfrm>
          <a:custGeom>
            <a:avLst/>
            <a:gdLst/>
            <a:ahLst/>
            <a:cxnLst/>
            <a:rect l="l" t="t" r="r" b="b"/>
            <a:pathLst>
              <a:path w="1913254" h="765175">
                <a:moveTo>
                  <a:pt x="0" y="0"/>
                </a:moveTo>
                <a:lnTo>
                  <a:pt x="0" y="765060"/>
                </a:lnTo>
                <a:lnTo>
                  <a:pt x="1912645" y="765060"/>
                </a:lnTo>
                <a:lnTo>
                  <a:pt x="1912645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 txBox="1"/>
          <p:nvPr/>
        </p:nvSpPr>
        <p:spPr>
          <a:xfrm>
            <a:off x="6382298" y="4651759"/>
            <a:ext cx="533210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240" i="1" spc="-114" baseline="8101" dirty="0">
                <a:solidFill>
                  <a:srgbClr val="2D8A56"/>
                </a:solidFill>
                <a:latin typeface="Arial"/>
                <a:cs typeface="Arial"/>
              </a:rPr>
              <a:t>σ</a:t>
            </a:r>
            <a:r>
              <a:rPr sz="1485" i="1" spc="198" dirty="0">
                <a:solidFill>
                  <a:srgbClr val="2D8A56"/>
                </a:solidFill>
                <a:latin typeface="Verdana"/>
                <a:cs typeface="Verdana"/>
              </a:rPr>
              <a:t>i</a:t>
            </a:r>
            <a:r>
              <a:rPr sz="1485" spc="9" dirty="0">
                <a:solidFill>
                  <a:srgbClr val="2D8A56"/>
                </a:solidFill>
                <a:latin typeface="Verdana"/>
                <a:cs typeface="Verdana"/>
              </a:rPr>
              <a:t>+1</a:t>
            </a:r>
            <a:endParaRPr sz="1485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2222" y="4614679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969" y="270497"/>
                </a:moveTo>
                <a:lnTo>
                  <a:pt x="536611" y="221875"/>
                </a:lnTo>
                <a:lnTo>
                  <a:pt x="524047" y="176112"/>
                </a:lnTo>
                <a:lnTo>
                  <a:pt x="504041" y="133972"/>
                </a:lnTo>
                <a:lnTo>
                  <a:pt x="477356" y="96219"/>
                </a:lnTo>
                <a:lnTo>
                  <a:pt x="444756" y="63618"/>
                </a:lnTo>
                <a:lnTo>
                  <a:pt x="407005" y="36931"/>
                </a:lnTo>
                <a:lnTo>
                  <a:pt x="364867" y="16923"/>
                </a:lnTo>
                <a:lnTo>
                  <a:pt x="319106" y="4358"/>
                </a:lnTo>
                <a:lnTo>
                  <a:pt x="270484" y="0"/>
                </a:lnTo>
                <a:lnTo>
                  <a:pt x="221863" y="4358"/>
                </a:lnTo>
                <a:lnTo>
                  <a:pt x="176101" y="16923"/>
                </a:lnTo>
                <a:lnTo>
                  <a:pt x="133963" y="36931"/>
                </a:lnTo>
                <a:lnTo>
                  <a:pt x="96212" y="63618"/>
                </a:lnTo>
                <a:lnTo>
                  <a:pt x="63612" y="96219"/>
                </a:lnTo>
                <a:lnTo>
                  <a:pt x="36927" y="133972"/>
                </a:lnTo>
                <a:lnTo>
                  <a:pt x="16921" y="176112"/>
                </a:lnTo>
                <a:lnTo>
                  <a:pt x="4357" y="221875"/>
                </a:lnTo>
                <a:lnTo>
                  <a:pt x="0" y="270497"/>
                </a:lnTo>
                <a:lnTo>
                  <a:pt x="4357" y="319118"/>
                </a:lnTo>
                <a:lnTo>
                  <a:pt x="16921" y="364880"/>
                </a:lnTo>
                <a:lnTo>
                  <a:pt x="36927" y="407018"/>
                </a:lnTo>
                <a:lnTo>
                  <a:pt x="63612" y="444769"/>
                </a:lnTo>
                <a:lnTo>
                  <a:pt x="96212" y="477369"/>
                </a:lnTo>
                <a:lnTo>
                  <a:pt x="133963" y="504054"/>
                </a:lnTo>
                <a:lnTo>
                  <a:pt x="176101" y="524060"/>
                </a:lnTo>
                <a:lnTo>
                  <a:pt x="221863" y="536624"/>
                </a:lnTo>
                <a:lnTo>
                  <a:pt x="270484" y="540981"/>
                </a:lnTo>
                <a:lnTo>
                  <a:pt x="319106" y="536624"/>
                </a:lnTo>
                <a:lnTo>
                  <a:pt x="364867" y="524060"/>
                </a:lnTo>
                <a:lnTo>
                  <a:pt x="407005" y="504054"/>
                </a:lnTo>
                <a:lnTo>
                  <a:pt x="444756" y="477369"/>
                </a:lnTo>
                <a:lnTo>
                  <a:pt x="477356" y="444769"/>
                </a:lnTo>
                <a:lnTo>
                  <a:pt x="504041" y="407018"/>
                </a:lnTo>
                <a:lnTo>
                  <a:pt x="524047" y="364880"/>
                </a:lnTo>
                <a:lnTo>
                  <a:pt x="536611" y="319118"/>
                </a:lnTo>
                <a:lnTo>
                  <a:pt x="540969" y="270497"/>
                </a:lnTo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 txBox="1"/>
          <p:nvPr/>
        </p:nvSpPr>
        <p:spPr>
          <a:xfrm>
            <a:off x="7433481" y="4651759"/>
            <a:ext cx="496634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240" i="1" spc="195" baseline="810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1485" i="1" spc="198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sz="1485" spc="9" dirty="0">
                <a:solidFill>
                  <a:srgbClr val="0000FF"/>
                </a:solidFill>
                <a:latin typeface="Verdana"/>
                <a:cs typeface="Verdana"/>
              </a:rPr>
              <a:t>+1</a:t>
            </a:r>
            <a:endParaRPr sz="1485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45060" y="4614679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969" y="270497"/>
                </a:moveTo>
                <a:lnTo>
                  <a:pt x="536611" y="221875"/>
                </a:lnTo>
                <a:lnTo>
                  <a:pt x="524047" y="176112"/>
                </a:lnTo>
                <a:lnTo>
                  <a:pt x="504041" y="133972"/>
                </a:lnTo>
                <a:lnTo>
                  <a:pt x="477356" y="96219"/>
                </a:lnTo>
                <a:lnTo>
                  <a:pt x="444756" y="63618"/>
                </a:lnTo>
                <a:lnTo>
                  <a:pt x="407005" y="36931"/>
                </a:lnTo>
                <a:lnTo>
                  <a:pt x="364867" y="16923"/>
                </a:lnTo>
                <a:lnTo>
                  <a:pt x="319106" y="4358"/>
                </a:lnTo>
                <a:lnTo>
                  <a:pt x="270484" y="0"/>
                </a:lnTo>
                <a:lnTo>
                  <a:pt x="221863" y="4358"/>
                </a:lnTo>
                <a:lnTo>
                  <a:pt x="176101" y="16923"/>
                </a:lnTo>
                <a:lnTo>
                  <a:pt x="133963" y="36931"/>
                </a:lnTo>
                <a:lnTo>
                  <a:pt x="96212" y="63618"/>
                </a:lnTo>
                <a:lnTo>
                  <a:pt x="63612" y="96219"/>
                </a:lnTo>
                <a:lnTo>
                  <a:pt x="36927" y="133972"/>
                </a:lnTo>
                <a:lnTo>
                  <a:pt x="16921" y="176112"/>
                </a:lnTo>
                <a:lnTo>
                  <a:pt x="4357" y="221875"/>
                </a:lnTo>
                <a:lnTo>
                  <a:pt x="0" y="270497"/>
                </a:lnTo>
                <a:lnTo>
                  <a:pt x="4357" y="319118"/>
                </a:lnTo>
                <a:lnTo>
                  <a:pt x="16921" y="364880"/>
                </a:lnTo>
                <a:lnTo>
                  <a:pt x="36927" y="407018"/>
                </a:lnTo>
                <a:lnTo>
                  <a:pt x="63612" y="444769"/>
                </a:lnTo>
                <a:lnTo>
                  <a:pt x="96212" y="477369"/>
                </a:lnTo>
                <a:lnTo>
                  <a:pt x="133963" y="504054"/>
                </a:lnTo>
                <a:lnTo>
                  <a:pt x="176101" y="524060"/>
                </a:lnTo>
                <a:lnTo>
                  <a:pt x="221863" y="536624"/>
                </a:lnTo>
                <a:lnTo>
                  <a:pt x="270484" y="540981"/>
                </a:lnTo>
                <a:lnTo>
                  <a:pt x="319106" y="536624"/>
                </a:lnTo>
                <a:lnTo>
                  <a:pt x="364867" y="524060"/>
                </a:lnTo>
                <a:lnTo>
                  <a:pt x="407005" y="504054"/>
                </a:lnTo>
                <a:lnTo>
                  <a:pt x="444756" y="477369"/>
                </a:lnTo>
                <a:lnTo>
                  <a:pt x="477356" y="444769"/>
                </a:lnTo>
                <a:lnTo>
                  <a:pt x="504041" y="407018"/>
                </a:lnTo>
                <a:lnTo>
                  <a:pt x="524047" y="364880"/>
                </a:lnTo>
                <a:lnTo>
                  <a:pt x="536611" y="319118"/>
                </a:lnTo>
                <a:lnTo>
                  <a:pt x="540969" y="270497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6311386" y="4513844"/>
            <a:ext cx="1721930" cy="688658"/>
          </a:xfrm>
          <a:custGeom>
            <a:avLst/>
            <a:gdLst/>
            <a:ahLst/>
            <a:cxnLst/>
            <a:rect l="l" t="t" r="r" b="b"/>
            <a:pathLst>
              <a:path w="1913254" h="765175">
                <a:moveTo>
                  <a:pt x="0" y="0"/>
                </a:moveTo>
                <a:lnTo>
                  <a:pt x="0" y="765060"/>
                </a:lnTo>
                <a:lnTo>
                  <a:pt x="1912645" y="765060"/>
                </a:lnTo>
                <a:lnTo>
                  <a:pt x="1912645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7531573" y="4109508"/>
            <a:ext cx="53149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240" i="1" spc="-33" baseline="8101" dirty="0">
                <a:solidFill>
                  <a:srgbClr val="FFA400"/>
                </a:solidFill>
                <a:latin typeface="Arial"/>
                <a:cs typeface="Arial"/>
              </a:rPr>
              <a:t>β</a:t>
            </a:r>
            <a:r>
              <a:rPr sz="1485" i="1" spc="198" dirty="0">
                <a:solidFill>
                  <a:srgbClr val="FFA400"/>
                </a:solidFill>
                <a:latin typeface="Verdana"/>
                <a:cs typeface="Verdana"/>
              </a:rPr>
              <a:t>i</a:t>
            </a:r>
            <a:r>
              <a:rPr sz="1485" spc="9" dirty="0">
                <a:solidFill>
                  <a:srgbClr val="FFA400"/>
                </a:solidFill>
                <a:latin typeface="Verdana"/>
                <a:cs typeface="Verdana"/>
              </a:rPr>
              <a:t>+1</a:t>
            </a:r>
            <a:endParaRPr sz="1485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33407" y="4772678"/>
            <a:ext cx="546354" cy="89154"/>
          </a:xfrm>
          <a:custGeom>
            <a:avLst/>
            <a:gdLst/>
            <a:ahLst/>
            <a:cxnLst/>
            <a:rect l="l" t="t" r="r" b="b"/>
            <a:pathLst>
              <a:path w="607060" h="99060">
                <a:moveTo>
                  <a:pt x="606653" y="92796"/>
                </a:moveTo>
                <a:lnTo>
                  <a:pt x="559989" y="65971"/>
                </a:lnTo>
                <a:lnTo>
                  <a:pt x="513325" y="43690"/>
                </a:lnTo>
                <a:lnTo>
                  <a:pt x="466660" y="25952"/>
                </a:lnTo>
                <a:lnTo>
                  <a:pt x="419995" y="12758"/>
                </a:lnTo>
                <a:lnTo>
                  <a:pt x="373330" y="4107"/>
                </a:lnTo>
                <a:lnTo>
                  <a:pt x="326664" y="0"/>
                </a:lnTo>
                <a:lnTo>
                  <a:pt x="279998" y="435"/>
                </a:lnTo>
                <a:lnTo>
                  <a:pt x="233332" y="5415"/>
                </a:lnTo>
                <a:lnTo>
                  <a:pt x="186666" y="14937"/>
                </a:lnTo>
                <a:lnTo>
                  <a:pt x="139999" y="29003"/>
                </a:lnTo>
                <a:lnTo>
                  <a:pt x="93333" y="47612"/>
                </a:lnTo>
                <a:lnTo>
                  <a:pt x="46666" y="70765"/>
                </a:lnTo>
                <a:lnTo>
                  <a:pt x="0" y="9846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4833407" y="4805023"/>
            <a:ext cx="70295" cy="56579"/>
          </a:xfrm>
          <a:custGeom>
            <a:avLst/>
            <a:gdLst/>
            <a:ahLst/>
            <a:cxnLst/>
            <a:rect l="l" t="t" r="r" b="b"/>
            <a:pathLst>
              <a:path w="78104" h="62864">
                <a:moveTo>
                  <a:pt x="50406" y="0"/>
                </a:moveTo>
                <a:lnTo>
                  <a:pt x="0" y="62522"/>
                </a:lnTo>
                <a:lnTo>
                  <a:pt x="77825" y="42697"/>
                </a:lnTo>
                <a:lnTo>
                  <a:pt x="504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833407" y="4805023"/>
            <a:ext cx="70295" cy="56579"/>
          </a:xfrm>
          <a:custGeom>
            <a:avLst/>
            <a:gdLst/>
            <a:ahLst/>
            <a:cxnLst/>
            <a:rect l="l" t="t" r="r" b="b"/>
            <a:pathLst>
              <a:path w="78104" h="62864">
                <a:moveTo>
                  <a:pt x="0" y="62522"/>
                </a:moveTo>
                <a:lnTo>
                  <a:pt x="77825" y="42697"/>
                </a:lnTo>
                <a:lnTo>
                  <a:pt x="50406" y="0"/>
                </a:lnTo>
                <a:lnTo>
                  <a:pt x="0" y="62522"/>
                </a:lnTo>
                <a:close/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4833431" y="4857452"/>
            <a:ext cx="546354" cy="86868"/>
          </a:xfrm>
          <a:custGeom>
            <a:avLst/>
            <a:gdLst/>
            <a:ahLst/>
            <a:cxnLst/>
            <a:rect l="l" t="t" r="r" b="b"/>
            <a:pathLst>
              <a:path w="607060" h="96520">
                <a:moveTo>
                  <a:pt x="606628" y="0"/>
                </a:moveTo>
                <a:lnTo>
                  <a:pt x="559964" y="27280"/>
                </a:lnTo>
                <a:lnTo>
                  <a:pt x="513300" y="50042"/>
                </a:lnTo>
                <a:lnTo>
                  <a:pt x="466637" y="68286"/>
                </a:lnTo>
                <a:lnTo>
                  <a:pt x="419973" y="82013"/>
                </a:lnTo>
                <a:lnTo>
                  <a:pt x="373309" y="91221"/>
                </a:lnTo>
                <a:lnTo>
                  <a:pt x="326645" y="95912"/>
                </a:lnTo>
                <a:lnTo>
                  <a:pt x="279982" y="96084"/>
                </a:lnTo>
                <a:lnTo>
                  <a:pt x="233318" y="91738"/>
                </a:lnTo>
                <a:lnTo>
                  <a:pt x="186654" y="82874"/>
                </a:lnTo>
                <a:lnTo>
                  <a:pt x="139991" y="69491"/>
                </a:lnTo>
                <a:lnTo>
                  <a:pt x="93327" y="51591"/>
                </a:lnTo>
                <a:lnTo>
                  <a:pt x="46663" y="29172"/>
                </a:lnTo>
                <a:lnTo>
                  <a:pt x="0" y="2235"/>
                </a:lnTo>
              </a:path>
            </a:pathLst>
          </a:custGeom>
          <a:ln w="15240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4833431" y="4859464"/>
            <a:ext cx="70295" cy="56007"/>
          </a:xfrm>
          <a:custGeom>
            <a:avLst/>
            <a:gdLst/>
            <a:ahLst/>
            <a:cxnLst/>
            <a:rect l="l" t="t" r="r" b="b"/>
            <a:pathLst>
              <a:path w="78104" h="62229">
                <a:moveTo>
                  <a:pt x="0" y="0"/>
                </a:moveTo>
                <a:lnTo>
                  <a:pt x="51142" y="61925"/>
                </a:lnTo>
                <a:lnTo>
                  <a:pt x="78054" y="1891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4833431" y="4859464"/>
            <a:ext cx="70295" cy="56007"/>
          </a:xfrm>
          <a:custGeom>
            <a:avLst/>
            <a:gdLst/>
            <a:ahLst/>
            <a:cxnLst/>
            <a:rect l="l" t="t" r="r" b="b"/>
            <a:pathLst>
              <a:path w="78104" h="62229">
                <a:moveTo>
                  <a:pt x="0" y="0"/>
                </a:moveTo>
                <a:lnTo>
                  <a:pt x="51142" y="61925"/>
                </a:lnTo>
                <a:lnTo>
                  <a:pt x="78054" y="1891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6904935" y="4769374"/>
            <a:ext cx="546354" cy="89154"/>
          </a:xfrm>
          <a:custGeom>
            <a:avLst/>
            <a:gdLst/>
            <a:ahLst/>
            <a:cxnLst/>
            <a:rect l="l" t="t" r="r" b="b"/>
            <a:pathLst>
              <a:path w="607059" h="99060">
                <a:moveTo>
                  <a:pt x="606653" y="92785"/>
                </a:moveTo>
                <a:lnTo>
                  <a:pt x="559989" y="65963"/>
                </a:lnTo>
                <a:lnTo>
                  <a:pt x="513325" y="43684"/>
                </a:lnTo>
                <a:lnTo>
                  <a:pt x="466660" y="25948"/>
                </a:lnTo>
                <a:lnTo>
                  <a:pt x="419995" y="12756"/>
                </a:lnTo>
                <a:lnTo>
                  <a:pt x="373330" y="4106"/>
                </a:lnTo>
                <a:lnTo>
                  <a:pt x="326664" y="0"/>
                </a:lnTo>
                <a:lnTo>
                  <a:pt x="279998" y="436"/>
                </a:lnTo>
                <a:lnTo>
                  <a:pt x="233332" y="5416"/>
                </a:lnTo>
                <a:lnTo>
                  <a:pt x="186666" y="14939"/>
                </a:lnTo>
                <a:lnTo>
                  <a:pt x="139999" y="29005"/>
                </a:lnTo>
                <a:lnTo>
                  <a:pt x="93333" y="47614"/>
                </a:lnTo>
                <a:lnTo>
                  <a:pt x="46666" y="70767"/>
                </a:lnTo>
                <a:lnTo>
                  <a:pt x="0" y="98462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904936" y="4801720"/>
            <a:ext cx="70295" cy="56579"/>
          </a:xfrm>
          <a:custGeom>
            <a:avLst/>
            <a:gdLst/>
            <a:ahLst/>
            <a:cxnLst/>
            <a:rect l="l" t="t" r="r" b="b"/>
            <a:pathLst>
              <a:path w="78104" h="62864">
                <a:moveTo>
                  <a:pt x="50406" y="0"/>
                </a:moveTo>
                <a:lnTo>
                  <a:pt x="0" y="62522"/>
                </a:lnTo>
                <a:lnTo>
                  <a:pt x="77825" y="42697"/>
                </a:lnTo>
                <a:lnTo>
                  <a:pt x="504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904936" y="4801720"/>
            <a:ext cx="70295" cy="56579"/>
          </a:xfrm>
          <a:custGeom>
            <a:avLst/>
            <a:gdLst/>
            <a:ahLst/>
            <a:cxnLst/>
            <a:rect l="l" t="t" r="r" b="b"/>
            <a:pathLst>
              <a:path w="78104" h="62864">
                <a:moveTo>
                  <a:pt x="0" y="62522"/>
                </a:moveTo>
                <a:lnTo>
                  <a:pt x="77825" y="42697"/>
                </a:lnTo>
                <a:lnTo>
                  <a:pt x="50406" y="0"/>
                </a:lnTo>
                <a:lnTo>
                  <a:pt x="0" y="62522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904958" y="4854137"/>
            <a:ext cx="546354" cy="86868"/>
          </a:xfrm>
          <a:custGeom>
            <a:avLst/>
            <a:gdLst/>
            <a:ahLst/>
            <a:cxnLst/>
            <a:rect l="l" t="t" r="r" b="b"/>
            <a:pathLst>
              <a:path w="607059" h="96520">
                <a:moveTo>
                  <a:pt x="606628" y="0"/>
                </a:moveTo>
                <a:lnTo>
                  <a:pt x="559964" y="27280"/>
                </a:lnTo>
                <a:lnTo>
                  <a:pt x="513300" y="50042"/>
                </a:lnTo>
                <a:lnTo>
                  <a:pt x="466637" y="68286"/>
                </a:lnTo>
                <a:lnTo>
                  <a:pt x="419973" y="82013"/>
                </a:lnTo>
                <a:lnTo>
                  <a:pt x="373309" y="91221"/>
                </a:lnTo>
                <a:lnTo>
                  <a:pt x="326645" y="95912"/>
                </a:lnTo>
                <a:lnTo>
                  <a:pt x="279982" y="96084"/>
                </a:lnTo>
                <a:lnTo>
                  <a:pt x="233318" y="91738"/>
                </a:lnTo>
                <a:lnTo>
                  <a:pt x="186654" y="82874"/>
                </a:lnTo>
                <a:lnTo>
                  <a:pt x="139991" y="69491"/>
                </a:lnTo>
                <a:lnTo>
                  <a:pt x="93327" y="51591"/>
                </a:lnTo>
                <a:lnTo>
                  <a:pt x="46663" y="29172"/>
                </a:lnTo>
                <a:lnTo>
                  <a:pt x="0" y="2235"/>
                </a:lnTo>
              </a:path>
            </a:pathLst>
          </a:custGeom>
          <a:ln w="15240">
            <a:solidFill>
              <a:srgbClr val="0000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904958" y="4856149"/>
            <a:ext cx="70295" cy="56007"/>
          </a:xfrm>
          <a:custGeom>
            <a:avLst/>
            <a:gdLst/>
            <a:ahLst/>
            <a:cxnLst/>
            <a:rect l="l" t="t" r="r" b="b"/>
            <a:pathLst>
              <a:path w="78104" h="62229">
                <a:moveTo>
                  <a:pt x="0" y="0"/>
                </a:moveTo>
                <a:lnTo>
                  <a:pt x="51142" y="61925"/>
                </a:lnTo>
                <a:lnTo>
                  <a:pt x="78054" y="1891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904958" y="4856149"/>
            <a:ext cx="70295" cy="56007"/>
          </a:xfrm>
          <a:custGeom>
            <a:avLst/>
            <a:gdLst/>
            <a:ahLst/>
            <a:cxnLst/>
            <a:rect l="l" t="t" r="r" b="b"/>
            <a:pathLst>
              <a:path w="78104" h="62229">
                <a:moveTo>
                  <a:pt x="0" y="0"/>
                </a:moveTo>
                <a:lnTo>
                  <a:pt x="51142" y="61925"/>
                </a:lnTo>
                <a:lnTo>
                  <a:pt x="78054" y="18910"/>
                </a:lnTo>
                <a:lnTo>
                  <a:pt x="0" y="0"/>
                </a:lnTo>
                <a:close/>
              </a:path>
            </a:pathLst>
          </a:custGeom>
          <a:ln w="152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5866268" y="4858241"/>
            <a:ext cx="546354" cy="0"/>
          </a:xfrm>
          <a:custGeom>
            <a:avLst/>
            <a:gdLst/>
            <a:ahLst/>
            <a:cxnLst/>
            <a:rect l="l" t="t" r="r" b="b"/>
            <a:pathLst>
              <a:path w="607060">
                <a:moveTo>
                  <a:pt x="60661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5866268" y="4835404"/>
            <a:ext cx="68580" cy="4572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76200" y="0"/>
                </a:moveTo>
                <a:lnTo>
                  <a:pt x="0" y="25374"/>
                </a:lnTo>
                <a:lnTo>
                  <a:pt x="76200" y="50749"/>
                </a:lnTo>
                <a:lnTo>
                  <a:pt x="7620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5866268" y="4835404"/>
            <a:ext cx="68580" cy="4572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0" y="25374"/>
                </a:moveTo>
                <a:lnTo>
                  <a:pt x="76200" y="50749"/>
                </a:lnTo>
                <a:lnTo>
                  <a:pt x="76200" y="0"/>
                </a:lnTo>
                <a:lnTo>
                  <a:pt x="0" y="25374"/>
                </a:lnTo>
                <a:close/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931933" y="4858241"/>
            <a:ext cx="546354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606615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31933" y="4835404"/>
            <a:ext cx="68580" cy="4572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76200" y="0"/>
                </a:moveTo>
                <a:lnTo>
                  <a:pt x="0" y="25374"/>
                </a:lnTo>
                <a:lnTo>
                  <a:pt x="76200" y="50749"/>
                </a:lnTo>
                <a:lnTo>
                  <a:pt x="7620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931933" y="4835404"/>
            <a:ext cx="68580" cy="4572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0" y="25374"/>
                </a:moveTo>
                <a:lnTo>
                  <a:pt x="76200" y="50749"/>
                </a:lnTo>
                <a:lnTo>
                  <a:pt x="76200" y="0"/>
                </a:lnTo>
                <a:lnTo>
                  <a:pt x="0" y="25374"/>
                </a:lnTo>
                <a:close/>
              </a:path>
            </a:pathLst>
          </a:custGeom>
          <a:ln w="1524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 txBox="1"/>
          <p:nvPr/>
        </p:nvSpPr>
        <p:spPr>
          <a:xfrm>
            <a:off x="4445657" y="3589322"/>
            <a:ext cx="27546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i="1" spc="140" dirty="0">
                <a:solidFill>
                  <a:srgbClr val="9F1FEF"/>
                </a:solidFill>
                <a:latin typeface="Arial"/>
                <a:cs typeface="Arial"/>
              </a:rPr>
              <a:t>α</a:t>
            </a:r>
            <a:r>
              <a:rPr sz="2228" i="1" spc="297" baseline="-11784" dirty="0">
                <a:solidFill>
                  <a:srgbClr val="9F1FEF"/>
                </a:solidFill>
                <a:latin typeface="Verdana"/>
                <a:cs typeface="Verdana"/>
              </a:rPr>
              <a:t>i</a:t>
            </a:r>
            <a:endParaRPr sz="2228" baseline="-11784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46558" y="3581852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969" y="270484"/>
                </a:moveTo>
                <a:lnTo>
                  <a:pt x="536611" y="221863"/>
                </a:lnTo>
                <a:lnTo>
                  <a:pt x="524047" y="176101"/>
                </a:lnTo>
                <a:lnTo>
                  <a:pt x="504041" y="133963"/>
                </a:lnTo>
                <a:lnTo>
                  <a:pt x="477356" y="96212"/>
                </a:lnTo>
                <a:lnTo>
                  <a:pt x="444756" y="63612"/>
                </a:lnTo>
                <a:lnTo>
                  <a:pt x="407005" y="36927"/>
                </a:lnTo>
                <a:lnTo>
                  <a:pt x="364867" y="16921"/>
                </a:lnTo>
                <a:lnTo>
                  <a:pt x="319106" y="4357"/>
                </a:lnTo>
                <a:lnTo>
                  <a:pt x="270484" y="0"/>
                </a:lnTo>
                <a:lnTo>
                  <a:pt x="221863" y="4357"/>
                </a:lnTo>
                <a:lnTo>
                  <a:pt x="176101" y="16921"/>
                </a:lnTo>
                <a:lnTo>
                  <a:pt x="133963" y="36927"/>
                </a:lnTo>
                <a:lnTo>
                  <a:pt x="96212" y="63612"/>
                </a:lnTo>
                <a:lnTo>
                  <a:pt x="63612" y="96212"/>
                </a:lnTo>
                <a:lnTo>
                  <a:pt x="36927" y="133963"/>
                </a:lnTo>
                <a:lnTo>
                  <a:pt x="16921" y="176101"/>
                </a:lnTo>
                <a:lnTo>
                  <a:pt x="4357" y="221863"/>
                </a:lnTo>
                <a:lnTo>
                  <a:pt x="0" y="270484"/>
                </a:lnTo>
                <a:lnTo>
                  <a:pt x="4357" y="319106"/>
                </a:lnTo>
                <a:lnTo>
                  <a:pt x="16921" y="364867"/>
                </a:lnTo>
                <a:lnTo>
                  <a:pt x="36927" y="407005"/>
                </a:lnTo>
                <a:lnTo>
                  <a:pt x="63612" y="444756"/>
                </a:lnTo>
                <a:lnTo>
                  <a:pt x="96212" y="477356"/>
                </a:lnTo>
                <a:lnTo>
                  <a:pt x="133963" y="504041"/>
                </a:lnTo>
                <a:lnTo>
                  <a:pt x="176101" y="524047"/>
                </a:lnTo>
                <a:lnTo>
                  <a:pt x="221863" y="536611"/>
                </a:lnTo>
                <a:lnTo>
                  <a:pt x="270484" y="540969"/>
                </a:lnTo>
                <a:lnTo>
                  <a:pt x="319106" y="536611"/>
                </a:lnTo>
                <a:lnTo>
                  <a:pt x="364867" y="524047"/>
                </a:lnTo>
                <a:lnTo>
                  <a:pt x="407005" y="504041"/>
                </a:lnTo>
                <a:lnTo>
                  <a:pt x="444756" y="477356"/>
                </a:lnTo>
                <a:lnTo>
                  <a:pt x="477356" y="444756"/>
                </a:lnTo>
                <a:lnTo>
                  <a:pt x="504041" y="407005"/>
                </a:lnTo>
                <a:lnTo>
                  <a:pt x="524047" y="364867"/>
                </a:lnTo>
                <a:lnTo>
                  <a:pt x="536611" y="319106"/>
                </a:lnTo>
                <a:lnTo>
                  <a:pt x="540969" y="270484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4586589" y="4068703"/>
            <a:ext cx="7430" cy="546354"/>
          </a:xfrm>
          <a:custGeom>
            <a:avLst/>
            <a:gdLst/>
            <a:ahLst/>
            <a:cxnLst/>
            <a:rect l="l" t="t" r="r" b="b"/>
            <a:pathLst>
              <a:path w="8254" h="607060">
                <a:moveTo>
                  <a:pt x="0" y="0"/>
                </a:moveTo>
                <a:lnTo>
                  <a:pt x="7937" y="606666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4570003" y="4545825"/>
            <a:ext cx="45720" cy="69152"/>
          </a:xfrm>
          <a:custGeom>
            <a:avLst/>
            <a:gdLst/>
            <a:ahLst/>
            <a:cxnLst/>
            <a:rect l="l" t="t" r="r" b="b"/>
            <a:pathLst>
              <a:path w="50800" h="76835">
                <a:moveTo>
                  <a:pt x="50736" y="0"/>
                </a:moveTo>
                <a:lnTo>
                  <a:pt x="0" y="673"/>
                </a:lnTo>
                <a:lnTo>
                  <a:pt x="26365" y="76530"/>
                </a:lnTo>
                <a:lnTo>
                  <a:pt x="50736" y="0"/>
                </a:lnTo>
                <a:close/>
              </a:path>
            </a:pathLst>
          </a:custGeom>
          <a:solidFill>
            <a:srgbClr val="9F1FE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4570003" y="4545825"/>
            <a:ext cx="45720" cy="69152"/>
          </a:xfrm>
          <a:custGeom>
            <a:avLst/>
            <a:gdLst/>
            <a:ahLst/>
            <a:cxnLst/>
            <a:rect l="l" t="t" r="r" b="b"/>
            <a:pathLst>
              <a:path w="50800" h="76835">
                <a:moveTo>
                  <a:pt x="26365" y="76530"/>
                </a:moveTo>
                <a:lnTo>
                  <a:pt x="50736" y="0"/>
                </a:lnTo>
                <a:lnTo>
                  <a:pt x="0" y="673"/>
                </a:lnTo>
                <a:lnTo>
                  <a:pt x="26365" y="76530"/>
                </a:lnTo>
                <a:close/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 txBox="1"/>
          <p:nvPr/>
        </p:nvSpPr>
        <p:spPr>
          <a:xfrm>
            <a:off x="4815143" y="3618921"/>
            <a:ext cx="2109978" cy="79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557338" algn="l"/>
              </a:tabLst>
            </a:pPr>
            <a:r>
              <a:rPr sz="3240" strike="sngStrike" spc="-6" baseline="8101" dirty="0">
                <a:solidFill>
                  <a:srgbClr val="9F1FEF"/>
                </a:solidFill>
                <a:latin typeface="Times New Roman"/>
                <a:cs typeface="Times New Roman"/>
              </a:rPr>
              <a:t> 	</a:t>
            </a:r>
            <a:r>
              <a:rPr sz="3240" i="1" strike="sngStrike" spc="209" baseline="8101" dirty="0">
                <a:solidFill>
                  <a:srgbClr val="9F1FEF"/>
                </a:solidFill>
                <a:latin typeface="Arial"/>
                <a:cs typeface="Arial"/>
              </a:rPr>
              <a:t>α</a:t>
            </a:r>
            <a:r>
              <a:rPr sz="1485" i="1" spc="198" dirty="0">
                <a:solidFill>
                  <a:srgbClr val="9F1FEF"/>
                </a:solidFill>
                <a:latin typeface="Verdana"/>
                <a:cs typeface="Verdana"/>
              </a:rPr>
              <a:t>i</a:t>
            </a:r>
            <a:r>
              <a:rPr sz="1485" spc="9" dirty="0">
                <a:solidFill>
                  <a:srgbClr val="9F1FEF"/>
                </a:solidFill>
                <a:latin typeface="Verdana"/>
                <a:cs typeface="Verdana"/>
              </a:rPr>
              <a:t>+1</a:t>
            </a:r>
            <a:endParaRPr sz="1485">
              <a:latin typeface="Verdana"/>
              <a:cs typeface="Verdana"/>
            </a:endParaRPr>
          </a:p>
          <a:p>
            <a:pPr marR="17145" algn="ctr">
              <a:spcBef>
                <a:spcPts val="1031"/>
              </a:spcBef>
            </a:pPr>
            <a:r>
              <a:rPr sz="2160" i="1" spc="90" dirty="0">
                <a:solidFill>
                  <a:srgbClr val="FFA400"/>
                </a:solidFill>
                <a:latin typeface="Arial"/>
                <a:cs typeface="Arial"/>
              </a:rPr>
              <a:t>β</a:t>
            </a:r>
            <a:r>
              <a:rPr sz="2228" i="1" spc="135" baseline="-11784" dirty="0">
                <a:solidFill>
                  <a:srgbClr val="FFA400"/>
                </a:solidFill>
                <a:latin typeface="Verdana"/>
                <a:cs typeface="Verdana"/>
              </a:rPr>
              <a:t>i</a:t>
            </a:r>
            <a:endParaRPr sz="2228" baseline="-11784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12222" y="3581852"/>
            <a:ext cx="486918" cy="486918"/>
          </a:xfrm>
          <a:custGeom>
            <a:avLst/>
            <a:gdLst/>
            <a:ahLst/>
            <a:cxnLst/>
            <a:rect l="l" t="t" r="r" b="b"/>
            <a:pathLst>
              <a:path w="541020" h="541020">
                <a:moveTo>
                  <a:pt x="540969" y="270484"/>
                </a:moveTo>
                <a:lnTo>
                  <a:pt x="536611" y="221863"/>
                </a:lnTo>
                <a:lnTo>
                  <a:pt x="524047" y="176101"/>
                </a:lnTo>
                <a:lnTo>
                  <a:pt x="504041" y="133963"/>
                </a:lnTo>
                <a:lnTo>
                  <a:pt x="477356" y="96212"/>
                </a:lnTo>
                <a:lnTo>
                  <a:pt x="444756" y="63612"/>
                </a:lnTo>
                <a:lnTo>
                  <a:pt x="407005" y="36927"/>
                </a:lnTo>
                <a:lnTo>
                  <a:pt x="364867" y="16921"/>
                </a:lnTo>
                <a:lnTo>
                  <a:pt x="319106" y="4357"/>
                </a:lnTo>
                <a:lnTo>
                  <a:pt x="270484" y="0"/>
                </a:lnTo>
                <a:lnTo>
                  <a:pt x="221863" y="4357"/>
                </a:lnTo>
                <a:lnTo>
                  <a:pt x="176101" y="16921"/>
                </a:lnTo>
                <a:lnTo>
                  <a:pt x="133963" y="36927"/>
                </a:lnTo>
                <a:lnTo>
                  <a:pt x="96212" y="63612"/>
                </a:lnTo>
                <a:lnTo>
                  <a:pt x="63612" y="96212"/>
                </a:lnTo>
                <a:lnTo>
                  <a:pt x="36927" y="133963"/>
                </a:lnTo>
                <a:lnTo>
                  <a:pt x="16921" y="176101"/>
                </a:lnTo>
                <a:lnTo>
                  <a:pt x="4357" y="221863"/>
                </a:lnTo>
                <a:lnTo>
                  <a:pt x="0" y="270484"/>
                </a:lnTo>
                <a:lnTo>
                  <a:pt x="4357" y="319106"/>
                </a:lnTo>
                <a:lnTo>
                  <a:pt x="16921" y="364867"/>
                </a:lnTo>
                <a:lnTo>
                  <a:pt x="36927" y="407005"/>
                </a:lnTo>
                <a:lnTo>
                  <a:pt x="63612" y="444756"/>
                </a:lnTo>
                <a:lnTo>
                  <a:pt x="96212" y="477356"/>
                </a:lnTo>
                <a:lnTo>
                  <a:pt x="133963" y="504041"/>
                </a:lnTo>
                <a:lnTo>
                  <a:pt x="176101" y="524047"/>
                </a:lnTo>
                <a:lnTo>
                  <a:pt x="221863" y="536611"/>
                </a:lnTo>
                <a:lnTo>
                  <a:pt x="270484" y="540969"/>
                </a:lnTo>
                <a:lnTo>
                  <a:pt x="319106" y="536611"/>
                </a:lnTo>
                <a:lnTo>
                  <a:pt x="364867" y="524047"/>
                </a:lnTo>
                <a:lnTo>
                  <a:pt x="407005" y="504041"/>
                </a:lnTo>
                <a:lnTo>
                  <a:pt x="444756" y="477356"/>
                </a:lnTo>
                <a:lnTo>
                  <a:pt x="477356" y="444756"/>
                </a:lnTo>
                <a:lnTo>
                  <a:pt x="504041" y="407005"/>
                </a:lnTo>
                <a:lnTo>
                  <a:pt x="524047" y="364867"/>
                </a:lnTo>
                <a:lnTo>
                  <a:pt x="536611" y="319106"/>
                </a:lnTo>
                <a:lnTo>
                  <a:pt x="540969" y="270484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6652252" y="4068703"/>
            <a:ext cx="7430" cy="546354"/>
          </a:xfrm>
          <a:custGeom>
            <a:avLst/>
            <a:gdLst/>
            <a:ahLst/>
            <a:cxnLst/>
            <a:rect l="l" t="t" r="r" b="b"/>
            <a:pathLst>
              <a:path w="8254" h="607060">
                <a:moveTo>
                  <a:pt x="0" y="0"/>
                </a:moveTo>
                <a:lnTo>
                  <a:pt x="7937" y="606666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6635667" y="4545825"/>
            <a:ext cx="45720" cy="69152"/>
          </a:xfrm>
          <a:custGeom>
            <a:avLst/>
            <a:gdLst/>
            <a:ahLst/>
            <a:cxnLst/>
            <a:rect l="l" t="t" r="r" b="b"/>
            <a:pathLst>
              <a:path w="50800" h="76835">
                <a:moveTo>
                  <a:pt x="50736" y="0"/>
                </a:moveTo>
                <a:lnTo>
                  <a:pt x="0" y="673"/>
                </a:lnTo>
                <a:lnTo>
                  <a:pt x="26365" y="76530"/>
                </a:lnTo>
                <a:lnTo>
                  <a:pt x="50736" y="0"/>
                </a:lnTo>
                <a:close/>
              </a:path>
            </a:pathLst>
          </a:custGeom>
          <a:solidFill>
            <a:srgbClr val="9F1FE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6635667" y="4545825"/>
            <a:ext cx="45720" cy="69152"/>
          </a:xfrm>
          <a:custGeom>
            <a:avLst/>
            <a:gdLst/>
            <a:ahLst/>
            <a:cxnLst/>
            <a:rect l="l" t="t" r="r" b="b"/>
            <a:pathLst>
              <a:path w="50800" h="76835">
                <a:moveTo>
                  <a:pt x="26365" y="76530"/>
                </a:moveTo>
                <a:lnTo>
                  <a:pt x="50736" y="0"/>
                </a:lnTo>
                <a:lnTo>
                  <a:pt x="0" y="673"/>
                </a:lnTo>
                <a:lnTo>
                  <a:pt x="26365" y="76530"/>
                </a:lnTo>
                <a:close/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4833431" y="3803263"/>
            <a:ext cx="69152" cy="45720"/>
          </a:xfrm>
          <a:custGeom>
            <a:avLst/>
            <a:gdLst/>
            <a:ahLst/>
            <a:cxnLst/>
            <a:rect l="l" t="t" r="r" b="b"/>
            <a:pathLst>
              <a:path w="76835" h="50800">
                <a:moveTo>
                  <a:pt x="76098" y="0"/>
                </a:moveTo>
                <a:lnTo>
                  <a:pt x="0" y="25679"/>
                </a:lnTo>
                <a:lnTo>
                  <a:pt x="76301" y="50736"/>
                </a:lnTo>
                <a:lnTo>
                  <a:pt x="76098" y="0"/>
                </a:lnTo>
                <a:close/>
              </a:path>
            </a:pathLst>
          </a:custGeom>
          <a:solidFill>
            <a:srgbClr val="9F1FE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833431" y="3803263"/>
            <a:ext cx="69152" cy="45720"/>
          </a:xfrm>
          <a:custGeom>
            <a:avLst/>
            <a:gdLst/>
            <a:ahLst/>
            <a:cxnLst/>
            <a:rect l="l" t="t" r="r" b="b"/>
            <a:pathLst>
              <a:path w="76835" h="50800">
                <a:moveTo>
                  <a:pt x="0" y="25679"/>
                </a:moveTo>
                <a:lnTo>
                  <a:pt x="76301" y="50736"/>
                </a:lnTo>
                <a:lnTo>
                  <a:pt x="76098" y="0"/>
                </a:lnTo>
                <a:lnTo>
                  <a:pt x="0" y="25679"/>
                </a:lnTo>
                <a:close/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6898935" y="3815277"/>
            <a:ext cx="1579625" cy="1715"/>
          </a:xfrm>
          <a:custGeom>
            <a:avLst/>
            <a:gdLst/>
            <a:ahLst/>
            <a:cxnLst/>
            <a:rect l="l" t="t" r="r" b="b"/>
            <a:pathLst>
              <a:path w="1755140" h="1904">
                <a:moveTo>
                  <a:pt x="1754619" y="0"/>
                </a:moveTo>
                <a:lnTo>
                  <a:pt x="0" y="1295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6898934" y="3793559"/>
            <a:ext cx="69152" cy="45720"/>
          </a:xfrm>
          <a:custGeom>
            <a:avLst/>
            <a:gdLst/>
            <a:ahLst/>
            <a:cxnLst/>
            <a:rect l="l" t="t" r="r" b="b"/>
            <a:pathLst>
              <a:path w="76835" h="50800">
                <a:moveTo>
                  <a:pt x="76187" y="0"/>
                </a:moveTo>
                <a:lnTo>
                  <a:pt x="0" y="25425"/>
                </a:lnTo>
                <a:lnTo>
                  <a:pt x="76212" y="50749"/>
                </a:lnTo>
                <a:lnTo>
                  <a:pt x="76187" y="0"/>
                </a:lnTo>
                <a:close/>
              </a:path>
            </a:pathLst>
          </a:custGeom>
          <a:solidFill>
            <a:srgbClr val="9F1FE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98934" y="3793559"/>
            <a:ext cx="69152" cy="45720"/>
          </a:xfrm>
          <a:custGeom>
            <a:avLst/>
            <a:gdLst/>
            <a:ahLst/>
            <a:cxnLst/>
            <a:rect l="l" t="t" r="r" b="b"/>
            <a:pathLst>
              <a:path w="76835" h="50800">
                <a:moveTo>
                  <a:pt x="0" y="25425"/>
                </a:moveTo>
                <a:lnTo>
                  <a:pt x="76212" y="50749"/>
                </a:lnTo>
                <a:lnTo>
                  <a:pt x="76187" y="0"/>
                </a:lnTo>
                <a:lnTo>
                  <a:pt x="0" y="25425"/>
                </a:lnTo>
                <a:close/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3901440" y="3822500"/>
            <a:ext cx="445199" cy="2858"/>
          </a:xfrm>
          <a:custGeom>
            <a:avLst/>
            <a:gdLst/>
            <a:ahLst/>
            <a:cxnLst/>
            <a:rect l="l" t="t" r="r" b="b"/>
            <a:pathLst>
              <a:path w="494664" h="3175">
                <a:moveTo>
                  <a:pt x="494588" y="0"/>
                </a:moveTo>
                <a:lnTo>
                  <a:pt x="0" y="3098"/>
                </a:lnTo>
              </a:path>
            </a:pathLst>
          </a:custGeom>
          <a:ln w="15240">
            <a:solidFill>
              <a:srgbClr val="9F1FE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3901440" y="4858126"/>
            <a:ext cx="445199" cy="4572"/>
          </a:xfrm>
          <a:custGeom>
            <a:avLst/>
            <a:gdLst/>
            <a:ahLst/>
            <a:cxnLst/>
            <a:rect l="l" t="t" r="r" b="b"/>
            <a:pathLst>
              <a:path w="494664" h="5079">
                <a:moveTo>
                  <a:pt x="494614" y="4559"/>
                </a:moveTo>
                <a:lnTo>
                  <a:pt x="0" y="0"/>
                </a:lnTo>
              </a:path>
            </a:pathLst>
          </a:custGeom>
          <a:ln w="15239">
            <a:solidFill>
              <a:srgbClr val="0063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818122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7835" y="1285864"/>
            <a:ext cx="8346746" cy="469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8380" y="500572"/>
            <a:ext cx="9464040" cy="849090"/>
          </a:xfrm>
          <a:prstGeom prst="rect">
            <a:avLst/>
          </a:prstGeom>
        </p:spPr>
        <p:txBody>
          <a:bodyPr vert="horz" wrap="square" lIns="0" tIns="170318" rIns="0" bIns="0" rtlCol="0" anchor="ctr">
            <a:spAutoFit/>
          </a:bodyPr>
          <a:lstStyle/>
          <a:p>
            <a:pPr marL="394906">
              <a:lnSpc>
                <a:spcPct val="100000"/>
              </a:lnSpc>
            </a:pPr>
            <a:r>
              <a:rPr spc="-50" dirty="0"/>
              <a:t>Mining </a:t>
            </a:r>
            <a:r>
              <a:rPr spc="-23" dirty="0"/>
              <a:t>Bitcoin </a:t>
            </a:r>
            <a:r>
              <a:rPr spc="-63" dirty="0"/>
              <a:t>(Proofs </a:t>
            </a:r>
            <a:r>
              <a:rPr spc="-126" dirty="0"/>
              <a:t>of</a:t>
            </a:r>
            <a:r>
              <a:rPr spc="266" dirty="0"/>
              <a:t> </a:t>
            </a:r>
            <a:r>
              <a:rPr spc="-99" dirty="0"/>
              <a:t>Work)</a:t>
            </a:r>
          </a:p>
        </p:txBody>
      </p:sp>
    </p:spTree>
    <p:extLst>
      <p:ext uri="{BB962C8B-B14F-4D97-AF65-F5344CB8AC3E}">
        <p14:creationId xmlns:p14="http://schemas.microsoft.com/office/powerpoint/2010/main" val="37748246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7835" y="1285864"/>
            <a:ext cx="8346746" cy="469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/>
          <p:nvPr/>
        </p:nvSpPr>
        <p:spPr>
          <a:xfrm>
            <a:off x="2072032" y="366222"/>
            <a:ext cx="8275892" cy="4596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indent="958977"/>
            <a:r>
              <a:rPr sz="3600" spc="-50" dirty="0">
                <a:solidFill>
                  <a:srgbClr val="262686"/>
                </a:solidFill>
                <a:latin typeface="Tahoma"/>
                <a:cs typeface="Tahoma"/>
              </a:rPr>
              <a:t>Mining </a:t>
            </a:r>
            <a:r>
              <a:rPr sz="3600" spc="-23" dirty="0">
                <a:solidFill>
                  <a:srgbClr val="262686"/>
                </a:solidFill>
                <a:latin typeface="Tahoma"/>
                <a:cs typeface="Tahoma"/>
              </a:rPr>
              <a:t>Bitcoin </a:t>
            </a:r>
            <a:r>
              <a:rPr sz="3600" spc="-63" dirty="0">
                <a:solidFill>
                  <a:srgbClr val="262686"/>
                </a:solidFill>
                <a:latin typeface="Tahoma"/>
                <a:cs typeface="Tahoma"/>
              </a:rPr>
              <a:t>(Proofs </a:t>
            </a:r>
            <a:r>
              <a:rPr sz="3600" spc="-126" dirty="0">
                <a:solidFill>
                  <a:srgbClr val="262686"/>
                </a:solidFill>
                <a:latin typeface="Tahoma"/>
                <a:cs typeface="Tahoma"/>
              </a:rPr>
              <a:t>of</a:t>
            </a:r>
            <a:r>
              <a:rPr sz="3600" spc="266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3600" spc="-99" dirty="0">
                <a:solidFill>
                  <a:srgbClr val="262686"/>
                </a:solidFill>
                <a:latin typeface="Tahoma"/>
                <a:cs typeface="Tahoma"/>
              </a:rPr>
              <a:t>Work)</a:t>
            </a:r>
            <a:endParaRPr sz="3600" dirty="0">
              <a:latin typeface="Tahoma"/>
              <a:cs typeface="Tahoma"/>
            </a:endParaRPr>
          </a:p>
          <a:p>
            <a:pPr>
              <a:spcBef>
                <a:spcPts val="5"/>
              </a:spcBef>
            </a:pPr>
            <a:endParaRPr sz="3645" dirty="0">
              <a:latin typeface="Times New Roman"/>
              <a:cs typeface="Times New Roman"/>
            </a:endParaRPr>
          </a:p>
          <a:p>
            <a:pPr marL="329756" marR="4572" indent="-318897">
              <a:lnSpc>
                <a:spcPct val="104600"/>
              </a:lnSpc>
              <a:tabLst>
                <a:tab pos="2469452" algn="l"/>
              </a:tabLst>
            </a:pPr>
            <a:r>
              <a:rPr sz="3600" b="1" spc="-149" dirty="0">
                <a:solidFill>
                  <a:srgbClr val="00FF00"/>
                </a:solidFill>
                <a:latin typeface="Arial"/>
                <a:cs typeface="Arial"/>
              </a:rPr>
              <a:t>Ecological:	</a:t>
            </a:r>
            <a:r>
              <a:rPr sz="3600" b="1" spc="-140" dirty="0">
                <a:solidFill>
                  <a:srgbClr val="00FF00"/>
                </a:solidFill>
                <a:latin typeface="Arial"/>
                <a:cs typeface="Arial"/>
              </a:rPr>
              <a:t>Massive  </a:t>
            </a:r>
            <a:r>
              <a:rPr sz="3600" b="1" spc="-158" dirty="0">
                <a:solidFill>
                  <a:srgbClr val="00FF00"/>
                </a:solidFill>
                <a:latin typeface="Arial"/>
                <a:cs typeface="Arial"/>
              </a:rPr>
              <a:t>energy</a:t>
            </a:r>
            <a:r>
              <a:rPr sz="3600" b="1" spc="-126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401" dirty="0">
                <a:solidFill>
                  <a:srgbClr val="00FF00"/>
                </a:solidFill>
                <a:latin typeface="Arial"/>
                <a:cs typeface="Arial"/>
              </a:rPr>
              <a:t>&amp;</a:t>
            </a:r>
            <a:r>
              <a:rPr sz="3600" b="1" spc="302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162" dirty="0">
                <a:solidFill>
                  <a:srgbClr val="00FF00"/>
                </a:solidFill>
                <a:latin typeface="Arial"/>
                <a:cs typeface="Arial"/>
              </a:rPr>
              <a:t>hardware </a:t>
            </a:r>
            <a:r>
              <a:rPr sz="3600" b="1" spc="-63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103" dirty="0">
                <a:solidFill>
                  <a:srgbClr val="00FF00"/>
                </a:solidFill>
                <a:latin typeface="Arial"/>
                <a:cs typeface="Arial"/>
              </a:rPr>
              <a:t>waste.</a:t>
            </a:r>
            <a:endParaRPr sz="3600" dirty="0">
              <a:latin typeface="Arial"/>
              <a:cs typeface="Arial"/>
            </a:endParaRPr>
          </a:p>
          <a:p>
            <a:pPr marL="11430">
              <a:spcBef>
                <a:spcPts val="198"/>
              </a:spcBef>
              <a:tabLst>
                <a:tab pos="2755773" algn="l"/>
              </a:tabLst>
            </a:pPr>
            <a:r>
              <a:rPr sz="3600" b="1" spc="-144" dirty="0">
                <a:solidFill>
                  <a:srgbClr val="00FF00"/>
                </a:solidFill>
                <a:latin typeface="Arial"/>
                <a:cs typeface="Arial"/>
              </a:rPr>
              <a:t>Economical:	</a:t>
            </a:r>
            <a:r>
              <a:rPr sz="3600" b="1" spc="-167" dirty="0">
                <a:solidFill>
                  <a:srgbClr val="00FF00"/>
                </a:solidFill>
                <a:latin typeface="Arial"/>
                <a:cs typeface="Arial"/>
              </a:rPr>
              <a:t>Requires  </a:t>
            </a:r>
            <a:r>
              <a:rPr sz="3600" b="1" spc="-162" dirty="0">
                <a:solidFill>
                  <a:srgbClr val="00FF00"/>
                </a:solidFill>
                <a:latin typeface="Arial"/>
                <a:cs typeface="Arial"/>
              </a:rPr>
              <a:t>high  </a:t>
            </a:r>
            <a:r>
              <a:rPr sz="3600" b="1" spc="-198" dirty="0">
                <a:solidFill>
                  <a:srgbClr val="00FF00"/>
                </a:solidFill>
                <a:latin typeface="Arial"/>
                <a:cs typeface="Arial"/>
              </a:rPr>
              <a:t>rewards</a:t>
            </a:r>
            <a:r>
              <a:rPr sz="3600" b="1" spc="-428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spc="495" dirty="0">
                <a:solidFill>
                  <a:srgbClr val="00FF00"/>
                </a:solidFill>
                <a:latin typeface="Cambria"/>
                <a:cs typeface="Cambria"/>
              </a:rPr>
              <a:t>⇒</a:t>
            </a:r>
            <a:endParaRPr sz="3600" dirty="0">
              <a:latin typeface="Cambria"/>
              <a:cs typeface="Cambria"/>
            </a:endParaRPr>
          </a:p>
          <a:p>
            <a:pPr marL="329756">
              <a:spcBef>
                <a:spcPts val="198"/>
              </a:spcBef>
            </a:pPr>
            <a:r>
              <a:rPr sz="3600" b="1" spc="-72" dirty="0">
                <a:solidFill>
                  <a:srgbClr val="00FF00"/>
                </a:solidFill>
                <a:latin typeface="Arial"/>
                <a:cs typeface="Arial"/>
              </a:rPr>
              <a:t>inflation </a:t>
            </a:r>
            <a:r>
              <a:rPr sz="3600" b="1" spc="27" dirty="0">
                <a:solidFill>
                  <a:srgbClr val="00FF00"/>
                </a:solidFill>
                <a:latin typeface="Arial"/>
                <a:cs typeface="Arial"/>
              </a:rPr>
              <a:t>and/or </a:t>
            </a:r>
            <a:r>
              <a:rPr sz="3600" b="1" spc="-162" dirty="0">
                <a:solidFill>
                  <a:srgbClr val="00FF00"/>
                </a:solidFill>
                <a:latin typeface="Arial"/>
                <a:cs typeface="Arial"/>
              </a:rPr>
              <a:t>high  </a:t>
            </a:r>
            <a:r>
              <a:rPr sz="3600" b="1" spc="-99" dirty="0">
                <a:solidFill>
                  <a:srgbClr val="00FF00"/>
                </a:solidFill>
                <a:latin typeface="Arial"/>
                <a:cs typeface="Arial"/>
              </a:rPr>
              <a:t>transaction</a:t>
            </a:r>
            <a:r>
              <a:rPr sz="3600" b="1" spc="396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135" dirty="0">
                <a:solidFill>
                  <a:srgbClr val="00FF00"/>
                </a:solidFill>
                <a:latin typeface="Arial"/>
                <a:cs typeface="Arial"/>
              </a:rPr>
              <a:t>fees.</a:t>
            </a:r>
            <a:endParaRPr sz="3600" dirty="0">
              <a:latin typeface="Arial"/>
              <a:cs typeface="Arial"/>
            </a:endParaRPr>
          </a:p>
          <a:p>
            <a:pPr marL="11430">
              <a:spcBef>
                <a:spcPts val="198"/>
              </a:spcBef>
              <a:tabLst>
                <a:tab pos="2062544" algn="l"/>
                <a:tab pos="3114675" algn="l"/>
              </a:tabLst>
            </a:pPr>
            <a:r>
              <a:rPr sz="3600" b="1" spc="-117" dirty="0">
                <a:solidFill>
                  <a:srgbClr val="00FF00"/>
                </a:solidFill>
                <a:latin typeface="Arial"/>
                <a:cs typeface="Arial"/>
              </a:rPr>
              <a:t>Security:	</a:t>
            </a:r>
            <a:r>
              <a:rPr sz="3600" b="1" spc="-23" dirty="0">
                <a:solidFill>
                  <a:srgbClr val="00FF00"/>
                </a:solidFill>
                <a:latin typeface="Arial"/>
                <a:cs typeface="Arial"/>
              </a:rPr>
              <a:t>E.g.	</a:t>
            </a:r>
            <a:r>
              <a:rPr sz="3600" b="1" spc="-180" dirty="0">
                <a:solidFill>
                  <a:srgbClr val="00FF00"/>
                </a:solidFill>
                <a:latin typeface="Arial"/>
                <a:cs typeface="Arial"/>
              </a:rPr>
              <a:t>buy  </a:t>
            </a:r>
            <a:r>
              <a:rPr sz="3600" b="1" spc="-158" dirty="0">
                <a:solidFill>
                  <a:srgbClr val="00FF00"/>
                </a:solidFill>
                <a:latin typeface="Arial"/>
                <a:cs typeface="Arial"/>
              </a:rPr>
              <a:t>old  </a:t>
            </a:r>
            <a:r>
              <a:rPr sz="3600" b="1" spc="-99" dirty="0">
                <a:solidFill>
                  <a:srgbClr val="00FF00"/>
                </a:solidFill>
                <a:latin typeface="Arial"/>
                <a:cs typeface="Arial"/>
              </a:rPr>
              <a:t>ASICs </a:t>
            </a:r>
            <a:r>
              <a:rPr sz="3600" b="1" spc="-122" dirty="0">
                <a:solidFill>
                  <a:srgbClr val="00FF00"/>
                </a:solidFill>
                <a:latin typeface="Arial"/>
                <a:cs typeface="Arial"/>
              </a:rPr>
              <a:t>for</a:t>
            </a:r>
            <a:r>
              <a:rPr sz="3600" b="1" spc="9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spc="-243" dirty="0">
                <a:solidFill>
                  <a:srgbClr val="00FF00"/>
                </a:solidFill>
                <a:latin typeface="Arial"/>
                <a:cs typeface="Arial"/>
              </a:rPr>
              <a:t>51%</a:t>
            </a:r>
            <a:endParaRPr sz="3600" dirty="0">
              <a:latin typeface="Arial"/>
              <a:cs typeface="Arial"/>
            </a:endParaRPr>
          </a:p>
          <a:p>
            <a:pPr marL="329756">
              <a:spcBef>
                <a:spcPts val="198"/>
              </a:spcBef>
            </a:pPr>
            <a:r>
              <a:rPr sz="3600" b="1" spc="9" dirty="0">
                <a:solidFill>
                  <a:srgbClr val="00FF00"/>
                </a:solidFill>
                <a:latin typeface="Arial"/>
                <a:cs typeface="Arial"/>
              </a:rPr>
              <a:t>attack.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2885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5527" y="1840105"/>
            <a:ext cx="5543824" cy="491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1302" y="566292"/>
            <a:ext cx="7466076" cy="14226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440305" marR="4572" indent="-2429447">
              <a:lnSpc>
                <a:spcPct val="106500"/>
              </a:lnSpc>
            </a:pPr>
            <a:r>
              <a:rPr sz="4320" spc="-212" dirty="0">
                <a:solidFill>
                  <a:srgbClr val="2D8A56"/>
                </a:solidFill>
              </a:rPr>
              <a:t>Can </a:t>
            </a:r>
            <a:r>
              <a:rPr sz="4320" spc="-504" dirty="0">
                <a:solidFill>
                  <a:srgbClr val="2D8A56"/>
                </a:solidFill>
              </a:rPr>
              <a:t>we </a:t>
            </a:r>
            <a:r>
              <a:rPr sz="4320" spc="-347" dirty="0">
                <a:solidFill>
                  <a:srgbClr val="2D8A56"/>
                </a:solidFill>
              </a:rPr>
              <a:t>have </a:t>
            </a:r>
            <a:r>
              <a:rPr sz="4320" spc="-320" dirty="0">
                <a:solidFill>
                  <a:srgbClr val="2D8A56"/>
                </a:solidFill>
              </a:rPr>
              <a:t>a </a:t>
            </a:r>
            <a:r>
              <a:rPr sz="4320" spc="-365" dirty="0">
                <a:solidFill>
                  <a:srgbClr val="2D8A56"/>
                </a:solidFill>
              </a:rPr>
              <a:t>more </a:t>
            </a:r>
            <a:r>
              <a:rPr sz="4320" spc="-167" dirty="0">
                <a:solidFill>
                  <a:srgbClr val="2D8A56"/>
                </a:solidFill>
              </a:rPr>
              <a:t>“sustainable”  Blockchain?</a:t>
            </a:r>
            <a:endParaRPr sz="4320"/>
          </a:p>
        </p:txBody>
      </p:sp>
    </p:spTree>
    <p:extLst>
      <p:ext uri="{BB962C8B-B14F-4D97-AF65-F5344CB8AC3E}">
        <p14:creationId xmlns:p14="http://schemas.microsoft.com/office/powerpoint/2010/main" val="2666610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2" y="520282"/>
            <a:ext cx="9595556" cy="72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25057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memory pw </a:t>
            </a:r>
            <a:r>
              <a:rPr lang="en-US" dirty="0"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time </a:t>
            </a:r>
            <a:r>
              <a:rPr lang="en-US" dirty="0">
                <a:sym typeface="Symbol"/>
              </a:rPr>
              <a:t> n/(2p)</a:t>
            </a:r>
            <a:endParaRPr lang="en-US" baseline="30000" dirty="0"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285311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819336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>
            <a:stCxn id="8" idx="6"/>
            <a:endCxn id="9" idx="2"/>
          </p:cNvCxnSpPr>
          <p:nvPr/>
        </p:nvCxnSpPr>
        <p:spPr>
          <a:xfrm>
            <a:off x="2545010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6"/>
            <a:endCxn id="12" idx="2"/>
          </p:cNvCxnSpPr>
          <p:nvPr/>
        </p:nvCxnSpPr>
        <p:spPr>
          <a:xfrm>
            <a:off x="3079035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3353361" y="946086"/>
            <a:ext cx="259698" cy="259698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887386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>
            <a:stCxn id="12" idx="6"/>
            <a:endCxn id="13" idx="2"/>
          </p:cNvCxnSpPr>
          <p:nvPr/>
        </p:nvCxnSpPr>
        <p:spPr>
          <a:xfrm>
            <a:off x="3613060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6"/>
            <a:endCxn id="16" idx="2"/>
          </p:cNvCxnSpPr>
          <p:nvPr/>
        </p:nvCxnSpPr>
        <p:spPr>
          <a:xfrm>
            <a:off x="4147085" y="1075935"/>
            <a:ext cx="26268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4409767" y="94608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393690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901259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>
            <a:stCxn id="17" idx="6"/>
            <a:endCxn id="18" idx="2"/>
          </p:cNvCxnSpPr>
          <p:nvPr/>
        </p:nvCxnSpPr>
        <p:spPr>
          <a:xfrm>
            <a:off x="4653389" y="1075935"/>
            <a:ext cx="24787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6"/>
            <a:endCxn id="21" idx="2"/>
          </p:cNvCxnSpPr>
          <p:nvPr/>
        </p:nvCxnSpPr>
        <p:spPr>
          <a:xfrm>
            <a:off x="5160958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5435284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969309" y="946086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>
            <a:stCxn id="21" idx="6"/>
            <a:endCxn id="22" idx="2"/>
          </p:cNvCxnSpPr>
          <p:nvPr/>
        </p:nvCxnSpPr>
        <p:spPr>
          <a:xfrm>
            <a:off x="5694983" y="1075935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6"/>
            <a:endCxn id="26" idx="2"/>
          </p:cNvCxnSpPr>
          <p:nvPr/>
        </p:nvCxnSpPr>
        <p:spPr>
          <a:xfrm>
            <a:off x="6229008" y="1075935"/>
            <a:ext cx="212017" cy="6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>
            <a:off x="6441024" y="946702"/>
            <a:ext cx="259698" cy="259698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975049" y="946702"/>
            <a:ext cx="259698" cy="259698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" name="Straight Arrow Connector 27"/>
          <p:cNvCxnSpPr>
            <a:stCxn id="26" idx="6"/>
            <a:endCxn id="27" idx="2"/>
          </p:cNvCxnSpPr>
          <p:nvPr/>
        </p:nvCxnSpPr>
        <p:spPr>
          <a:xfrm>
            <a:off x="6700723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6"/>
            <a:endCxn id="30" idx="2"/>
          </p:cNvCxnSpPr>
          <p:nvPr/>
        </p:nvCxnSpPr>
        <p:spPr>
          <a:xfrm>
            <a:off x="7234748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7509074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43099" y="946702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>
            <a:stCxn id="30" idx="6"/>
            <a:endCxn id="31" idx="2"/>
          </p:cNvCxnSpPr>
          <p:nvPr/>
        </p:nvCxnSpPr>
        <p:spPr>
          <a:xfrm>
            <a:off x="7768773" y="1076551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6"/>
          </p:cNvCxnSpPr>
          <p:nvPr/>
        </p:nvCxnSpPr>
        <p:spPr>
          <a:xfrm flipV="1">
            <a:off x="8302798" y="1067027"/>
            <a:ext cx="236227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8524159" y="939397"/>
            <a:ext cx="259698" cy="259698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Arrow Connector 35"/>
          <p:cNvCxnSpPr>
            <a:stCxn id="35" idx="6"/>
            <a:endCxn id="37" idx="2"/>
          </p:cNvCxnSpPr>
          <p:nvPr/>
        </p:nvCxnSpPr>
        <p:spPr>
          <a:xfrm>
            <a:off x="8783858" y="1069246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9058184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9592209" y="939397"/>
            <a:ext cx="259698" cy="25969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9" name="Straight Arrow Connector 38"/>
          <p:cNvCxnSpPr>
            <a:stCxn id="37" idx="6"/>
            <a:endCxn id="38" idx="2"/>
          </p:cNvCxnSpPr>
          <p:nvPr/>
        </p:nvCxnSpPr>
        <p:spPr>
          <a:xfrm>
            <a:off x="9317883" y="1069246"/>
            <a:ext cx="2743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2278975" y="913266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18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9586344" y="915754"/>
            <a:ext cx="259698" cy="259698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18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18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Content Placeholder 1"/>
          <p:cNvSpPr txBox="1">
            <a:spLocks/>
          </p:cNvSpPr>
          <p:nvPr/>
        </p:nvSpPr>
        <p:spPr>
          <a:xfrm>
            <a:off x="1502402" y="1290354"/>
            <a:ext cx="9272019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Mark 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blue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any label whose </a:t>
            </a:r>
            <a:r>
              <a:rPr lang="en-US" sz="2800" u="sng" dirty="0">
                <a:solidFill>
                  <a:prstClr val="black"/>
                </a:solidFill>
                <a:latin typeface="Calibri"/>
              </a:rPr>
              <a:t>earliest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appearance is not from H</a:t>
            </a: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2349126" y="2236764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srgbClr val="0000FF"/>
                </a:solidFill>
                <a:latin typeface="Calibri"/>
              </a:rPr>
              <a:t>5</a:t>
            </a:r>
          </a:p>
        </p:txBody>
      </p:sp>
      <p:sp>
        <p:nvSpPr>
          <p:cNvPr id="45" name="Content Placeholder 1"/>
          <p:cNvSpPr txBox="1">
            <a:spLocks/>
          </p:cNvSpPr>
          <p:nvPr/>
        </p:nvSpPr>
        <p:spPr>
          <a:xfrm>
            <a:off x="2844514" y="225477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srgbClr val="0000FF"/>
                </a:solidFill>
                <a:latin typeface="Calibri"/>
              </a:rPr>
              <a:t>14</a:t>
            </a:r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2470630" y="1862345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c=23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2544590" y="3521251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Content Placeholder 1"/>
          <p:cNvSpPr txBox="1">
            <a:spLocks/>
          </p:cNvSpPr>
          <p:nvPr/>
        </p:nvSpPr>
        <p:spPr>
          <a:xfrm>
            <a:off x="2385411" y="2844012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52" name="Content Placeholder 1"/>
          <p:cNvSpPr txBox="1">
            <a:spLocks/>
          </p:cNvSpPr>
          <p:nvPr/>
        </p:nvSpPr>
        <p:spPr>
          <a:xfrm>
            <a:off x="2880799" y="2862018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15</a:t>
            </a:r>
          </a:p>
        </p:txBody>
      </p:sp>
      <p:sp>
        <p:nvSpPr>
          <p:cNvPr id="53" name="Content Placeholder 1"/>
          <p:cNvSpPr txBox="1">
            <a:spLocks/>
          </p:cNvSpPr>
          <p:nvPr/>
        </p:nvSpPr>
        <p:spPr>
          <a:xfrm>
            <a:off x="2398653" y="3354414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>
          <a:xfrm>
            <a:off x="2894041" y="337242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15</a:t>
            </a:r>
          </a:p>
        </p:txBody>
      </p:sp>
      <p:sp>
        <p:nvSpPr>
          <p:cNvPr id="55" name="Content Placeholder 1"/>
          <p:cNvSpPr txBox="1">
            <a:spLocks/>
          </p:cNvSpPr>
          <p:nvPr/>
        </p:nvSpPr>
        <p:spPr>
          <a:xfrm>
            <a:off x="2434938" y="3961662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56" name="Content Placeholder 1"/>
          <p:cNvSpPr txBox="1">
            <a:spLocks/>
          </p:cNvSpPr>
          <p:nvPr/>
        </p:nvSpPr>
        <p:spPr>
          <a:xfrm>
            <a:off x="2930326" y="3979668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16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543199" y="272449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45672" y="272449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582156" y="382664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084629" y="382664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1"/>
          <p:cNvSpPr txBox="1">
            <a:spLocks/>
          </p:cNvSpPr>
          <p:nvPr/>
        </p:nvSpPr>
        <p:spPr>
          <a:xfrm>
            <a:off x="4485191" y="2239109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66" name="Content Placeholder 1"/>
          <p:cNvSpPr txBox="1">
            <a:spLocks/>
          </p:cNvSpPr>
          <p:nvPr/>
        </p:nvSpPr>
        <p:spPr>
          <a:xfrm>
            <a:off x="4980579" y="225711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14</a:t>
            </a:r>
          </a:p>
        </p:txBody>
      </p:sp>
      <p:sp>
        <p:nvSpPr>
          <p:cNvPr id="67" name="Content Placeholder 1"/>
          <p:cNvSpPr txBox="1">
            <a:spLocks/>
          </p:cNvSpPr>
          <p:nvPr/>
        </p:nvSpPr>
        <p:spPr>
          <a:xfrm>
            <a:off x="4546220" y="1864690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c=24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Content Placeholder 1"/>
          <p:cNvSpPr txBox="1">
            <a:spLocks/>
          </p:cNvSpPr>
          <p:nvPr/>
        </p:nvSpPr>
        <p:spPr>
          <a:xfrm>
            <a:off x="4680655" y="3523596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4521476" y="2846357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70" name="Content Placeholder 1"/>
          <p:cNvSpPr txBox="1">
            <a:spLocks/>
          </p:cNvSpPr>
          <p:nvPr/>
        </p:nvSpPr>
        <p:spPr>
          <a:xfrm>
            <a:off x="5016864" y="2864363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15</a:t>
            </a:r>
          </a:p>
        </p:txBody>
      </p:sp>
      <p:sp>
        <p:nvSpPr>
          <p:cNvPr id="71" name="Content Placeholder 1"/>
          <p:cNvSpPr txBox="1">
            <a:spLocks/>
          </p:cNvSpPr>
          <p:nvPr/>
        </p:nvSpPr>
        <p:spPr>
          <a:xfrm>
            <a:off x="4534718" y="3356759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72" name="Content Placeholder 1"/>
          <p:cNvSpPr txBox="1">
            <a:spLocks/>
          </p:cNvSpPr>
          <p:nvPr/>
        </p:nvSpPr>
        <p:spPr>
          <a:xfrm>
            <a:off x="5030106" y="337476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15</a:t>
            </a:r>
          </a:p>
        </p:txBody>
      </p:sp>
      <p:sp>
        <p:nvSpPr>
          <p:cNvPr id="73" name="Content Placeholder 1"/>
          <p:cNvSpPr txBox="1">
            <a:spLocks/>
          </p:cNvSpPr>
          <p:nvPr/>
        </p:nvSpPr>
        <p:spPr>
          <a:xfrm>
            <a:off x="4571003" y="3964007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74" name="Content Placeholder 1"/>
          <p:cNvSpPr txBox="1">
            <a:spLocks/>
          </p:cNvSpPr>
          <p:nvPr/>
        </p:nvSpPr>
        <p:spPr>
          <a:xfrm>
            <a:off x="5066391" y="3982013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16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679264" y="272684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181737" y="272684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718221" y="382898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220694" y="382898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1"/>
          <p:cNvSpPr txBox="1">
            <a:spLocks/>
          </p:cNvSpPr>
          <p:nvPr/>
        </p:nvSpPr>
        <p:spPr>
          <a:xfrm>
            <a:off x="6448911" y="2258139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srgbClr val="0000FF"/>
                </a:solidFill>
                <a:latin typeface="Calibri"/>
              </a:rPr>
              <a:t>21</a:t>
            </a:r>
          </a:p>
        </p:txBody>
      </p:sp>
      <p:sp>
        <p:nvSpPr>
          <p:cNvPr id="86" name="Content Placeholder 1"/>
          <p:cNvSpPr txBox="1">
            <a:spLocks/>
          </p:cNvSpPr>
          <p:nvPr/>
        </p:nvSpPr>
        <p:spPr>
          <a:xfrm>
            <a:off x="6944299" y="227614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srgbClr val="0000FF"/>
                </a:solidFill>
                <a:latin typeface="Calibri"/>
              </a:rPr>
              <a:t>12</a:t>
            </a:r>
          </a:p>
        </p:txBody>
      </p:sp>
      <p:sp>
        <p:nvSpPr>
          <p:cNvPr id="87" name="Content Placeholder 1"/>
          <p:cNvSpPr txBox="1">
            <a:spLocks/>
          </p:cNvSpPr>
          <p:nvPr/>
        </p:nvSpPr>
        <p:spPr>
          <a:xfrm>
            <a:off x="6497845" y="1883720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c=25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Content Placeholder 1"/>
          <p:cNvSpPr txBox="1">
            <a:spLocks/>
          </p:cNvSpPr>
          <p:nvPr/>
        </p:nvSpPr>
        <p:spPr>
          <a:xfrm>
            <a:off x="6485196" y="2865387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22</a:t>
            </a:r>
          </a:p>
        </p:txBody>
      </p:sp>
      <p:sp>
        <p:nvSpPr>
          <p:cNvPr id="90" name="Content Placeholder 1"/>
          <p:cNvSpPr txBox="1">
            <a:spLocks/>
          </p:cNvSpPr>
          <p:nvPr/>
        </p:nvSpPr>
        <p:spPr>
          <a:xfrm>
            <a:off x="6980584" y="2883393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13</a:t>
            </a:r>
          </a:p>
        </p:txBody>
      </p:sp>
      <p:sp>
        <p:nvSpPr>
          <p:cNvPr id="92" name="Content Placeholder 1"/>
          <p:cNvSpPr txBox="1">
            <a:spLocks/>
          </p:cNvSpPr>
          <p:nvPr/>
        </p:nvSpPr>
        <p:spPr>
          <a:xfrm>
            <a:off x="6703546" y="3393795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13</a:t>
            </a:r>
          </a:p>
        </p:txBody>
      </p:sp>
      <p:sp>
        <p:nvSpPr>
          <p:cNvPr id="94" name="Content Placeholder 1"/>
          <p:cNvSpPr txBox="1">
            <a:spLocks/>
          </p:cNvSpPr>
          <p:nvPr/>
        </p:nvSpPr>
        <p:spPr>
          <a:xfrm>
            <a:off x="6739831" y="4001043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14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6642984" y="274587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145457" y="2745873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894134" y="384801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Content Placeholder 1"/>
          <p:cNvSpPr txBox="1">
            <a:spLocks/>
          </p:cNvSpPr>
          <p:nvPr/>
        </p:nvSpPr>
        <p:spPr>
          <a:xfrm>
            <a:off x="8488216" y="2260484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srgbClr val="0000FF"/>
                </a:solidFill>
                <a:latin typeface="Calibri"/>
              </a:rPr>
              <a:t>30</a:t>
            </a:r>
          </a:p>
        </p:txBody>
      </p:sp>
      <p:sp>
        <p:nvSpPr>
          <p:cNvPr id="103" name="Content Placeholder 1"/>
          <p:cNvSpPr txBox="1">
            <a:spLocks/>
          </p:cNvSpPr>
          <p:nvPr/>
        </p:nvSpPr>
        <p:spPr>
          <a:xfrm>
            <a:off x="8983604" y="227849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04" name="Content Placeholder 1"/>
          <p:cNvSpPr txBox="1">
            <a:spLocks/>
          </p:cNvSpPr>
          <p:nvPr/>
        </p:nvSpPr>
        <p:spPr>
          <a:xfrm>
            <a:off x="8488770" y="1886065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c=26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Content Placeholder 1"/>
          <p:cNvSpPr txBox="1">
            <a:spLocks/>
          </p:cNvSpPr>
          <p:nvPr/>
        </p:nvSpPr>
        <p:spPr>
          <a:xfrm>
            <a:off x="8524501" y="2867732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31</a:t>
            </a:r>
          </a:p>
        </p:txBody>
      </p:sp>
      <p:sp>
        <p:nvSpPr>
          <p:cNvPr id="107" name="Content Placeholder 1"/>
          <p:cNvSpPr txBox="1">
            <a:spLocks/>
          </p:cNvSpPr>
          <p:nvPr/>
        </p:nvSpPr>
        <p:spPr>
          <a:xfrm>
            <a:off x="9019889" y="2885738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109" name="Content Placeholder 1"/>
          <p:cNvSpPr txBox="1">
            <a:spLocks/>
          </p:cNvSpPr>
          <p:nvPr/>
        </p:nvSpPr>
        <p:spPr>
          <a:xfrm>
            <a:off x="8682290" y="3396140"/>
            <a:ext cx="68597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800" baseline="-25000" dirty="0">
                <a:solidFill>
                  <a:srgbClr val="0000FF"/>
                </a:solidFill>
                <a:latin typeface="Calibri"/>
              </a:rPr>
              <a:t>26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8682289" y="274821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9184762" y="2748218"/>
            <a:ext cx="0" cy="3234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Content Placeholder 1"/>
          <p:cNvSpPr txBox="1">
            <a:spLocks/>
          </p:cNvSpPr>
          <p:nvPr/>
        </p:nvSpPr>
        <p:spPr>
          <a:xfrm>
            <a:off x="1664646" y="1852480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is-IS" sz="28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Content Placeholder 1"/>
          <p:cNvSpPr txBox="1">
            <a:spLocks/>
          </p:cNvSpPr>
          <p:nvPr/>
        </p:nvSpPr>
        <p:spPr>
          <a:xfrm>
            <a:off x="9715499" y="1830520"/>
            <a:ext cx="958547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is-IS" sz="28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8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Content Placeholder 1"/>
          <p:cNvSpPr txBox="1">
            <a:spLocks/>
          </p:cNvSpPr>
          <p:nvPr/>
        </p:nvSpPr>
        <p:spPr>
          <a:xfrm>
            <a:off x="1456614" y="4542321"/>
            <a:ext cx="10058653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  <a:tabLst>
                <a:tab pos="1489075" algn="l"/>
              </a:tabLs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Lemma 1: all 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blue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labels can be extracted from memory of A</a:t>
            </a:r>
            <a:br>
              <a:rPr lang="en-US" sz="2800" dirty="0">
                <a:solidFill>
                  <a:prstClr val="black"/>
                </a:solidFill>
                <a:latin typeface="Calibri"/>
              </a:rPr>
            </a:br>
            <a:r>
              <a:rPr lang="en-US" sz="2800" dirty="0">
                <a:solidFill>
                  <a:prstClr val="black"/>
                </a:solidFill>
                <a:latin typeface="Calibri"/>
              </a:rPr>
              <a:t>	without querying H (so |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blue set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|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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p)</a:t>
            </a:r>
          </a:p>
        </p:txBody>
      </p:sp>
      <p:sp>
        <p:nvSpPr>
          <p:cNvPr id="111" name="Content Placeholder 1"/>
          <p:cNvSpPr txBox="1">
            <a:spLocks/>
          </p:cNvSpPr>
          <p:nvPr/>
        </p:nvSpPr>
        <p:spPr>
          <a:xfrm>
            <a:off x="1592998" y="5501699"/>
            <a:ext cx="9272019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  <a:tabLst>
                <a:tab pos="1489075" algn="l"/>
              </a:tabLs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Lemma 2: Time to answer c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 distance from nearest </a:t>
            </a:r>
            <a:r>
              <a:rPr lang="en-US" sz="2800" dirty="0">
                <a:solidFill>
                  <a:srgbClr val="0000FF"/>
                </a:solidFill>
                <a:latin typeface="Calibri"/>
                <a:sym typeface="Symbol"/>
              </a:rPr>
              <a:t>blue</a:t>
            </a:r>
            <a:endParaRPr lang="en-US" sz="28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88" name="Content Placeholder 1"/>
          <p:cNvSpPr txBox="1">
            <a:spLocks/>
          </p:cNvSpPr>
          <p:nvPr/>
        </p:nvSpPr>
        <p:spPr>
          <a:xfrm>
            <a:off x="1595193" y="5995474"/>
            <a:ext cx="9272019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  <a:tabLst>
                <a:tab pos="1489075" algn="l"/>
              </a:tabLst>
            </a:pPr>
            <a:r>
              <a:rPr lang="en-US" sz="2800" u="sng" dirty="0">
                <a:solidFill>
                  <a:prstClr val="black"/>
                </a:solidFill>
                <a:latin typeface="Calibri"/>
              </a:rPr>
              <a:t>Conclusion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: storage pw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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 time </a:t>
            </a:r>
            <a:r>
              <a:rPr lang="en-US" sz="2800" dirty="0">
                <a:solidFill>
                  <a:prstClr val="black"/>
                </a:solidFill>
                <a:latin typeface="Calibri"/>
                <a:sym typeface="Symbol"/>
              </a:rPr>
              <a:t>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n/(2p)</a:t>
            </a:r>
            <a:endParaRPr lang="en-US" sz="2800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0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1854200" y="-307237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How to go from this</a:t>
            </a:r>
            <a:r>
              <a:rPr lang="is-IS" dirty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26759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cxnSp>
        <p:nvCxnSpPr>
          <p:cNvPr id="27" name="Straight Arrow Connector 26"/>
          <p:cNvCxnSpPr>
            <a:stCxn id="26" idx="6"/>
            <a:endCxn id="28" idx="2"/>
          </p:cNvCxnSpPr>
          <p:nvPr/>
        </p:nvCxnSpPr>
        <p:spPr>
          <a:xfrm>
            <a:off x="278829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312640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29" name="Straight Arrow Connector 28"/>
          <p:cNvCxnSpPr>
            <a:stCxn id="28" idx="6"/>
            <a:endCxn id="30" idx="2"/>
          </p:cNvCxnSpPr>
          <p:nvPr/>
        </p:nvCxnSpPr>
        <p:spPr>
          <a:xfrm>
            <a:off x="364710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3985214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cxnSp>
        <p:nvCxnSpPr>
          <p:cNvPr id="31" name="Straight Arrow Connector 30"/>
          <p:cNvCxnSpPr>
            <a:stCxn id="30" idx="6"/>
            <a:endCxn id="32" idx="2"/>
          </p:cNvCxnSpPr>
          <p:nvPr/>
        </p:nvCxnSpPr>
        <p:spPr>
          <a:xfrm>
            <a:off x="450591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484402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cxnSp>
        <p:nvCxnSpPr>
          <p:cNvPr id="33" name="Straight Arrow Connector 32"/>
          <p:cNvCxnSpPr>
            <a:stCxn id="32" idx="6"/>
          </p:cNvCxnSpPr>
          <p:nvPr/>
        </p:nvCxnSpPr>
        <p:spPr>
          <a:xfrm>
            <a:off x="5364727" y="1682456"/>
            <a:ext cx="343553" cy="15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>
            <a:off x="5702838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35" name="Straight Arrow Connector 34"/>
          <p:cNvCxnSpPr>
            <a:stCxn id="34" idx="6"/>
            <a:endCxn id="36" idx="2"/>
          </p:cNvCxnSpPr>
          <p:nvPr/>
        </p:nvCxnSpPr>
        <p:spPr>
          <a:xfrm>
            <a:off x="6223538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6561650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cxnSp>
        <p:nvCxnSpPr>
          <p:cNvPr id="37" name="Straight Arrow Connector 36"/>
          <p:cNvCxnSpPr>
            <a:stCxn id="36" idx="6"/>
            <a:endCxn id="38" idx="2"/>
          </p:cNvCxnSpPr>
          <p:nvPr/>
        </p:nvCxnSpPr>
        <p:spPr>
          <a:xfrm>
            <a:off x="7082350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spect="1"/>
          </p:cNvSpPr>
          <p:nvPr/>
        </p:nvSpPr>
        <p:spPr>
          <a:xfrm>
            <a:off x="7420462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cxnSp>
        <p:nvCxnSpPr>
          <p:cNvPr id="39" name="Straight Arrow Connector 38"/>
          <p:cNvCxnSpPr>
            <a:stCxn id="38" idx="6"/>
            <a:endCxn id="40" idx="2"/>
          </p:cNvCxnSpPr>
          <p:nvPr/>
        </p:nvCxnSpPr>
        <p:spPr>
          <a:xfrm>
            <a:off x="7941162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8279274" y="1422106"/>
            <a:ext cx="520700" cy="5207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is-IS" sz="2400" kern="1200" dirty="0">
                <a:solidFill>
                  <a:prstClr val="black"/>
                </a:solidFill>
                <a:latin typeface="Calibri"/>
              </a:rPr>
              <a:t>…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1" name="Straight Arrow Connector 40"/>
          <p:cNvCxnSpPr>
            <a:stCxn id="40" idx="6"/>
            <a:endCxn id="42" idx="2"/>
          </p:cNvCxnSpPr>
          <p:nvPr/>
        </p:nvCxnSpPr>
        <p:spPr>
          <a:xfrm>
            <a:off x="8799974" y="1682456"/>
            <a:ext cx="3381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9138086" y="1422106"/>
            <a:ext cx="520700" cy="5207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 defTabSz="4572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kern="1200" baseline="-25000" dirty="0" err="1">
                <a:solidFill>
                  <a:prstClr val="black"/>
                </a:solidFill>
                <a:latin typeface="Calibri"/>
              </a:rPr>
              <a:t>n</a:t>
            </a:r>
            <a:endParaRPr lang="en-US" sz="2400" kern="12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Content Placeholder 1"/>
          <p:cNvSpPr>
            <a:spLocks noGrp="1"/>
          </p:cNvSpPr>
          <p:nvPr>
            <p:ph idx="1"/>
          </p:nvPr>
        </p:nvSpPr>
        <p:spPr>
          <a:xfrm>
            <a:off x="1603369" y="3015816"/>
            <a:ext cx="6108700" cy="659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Single random challenge: memory </a:t>
            </a:r>
            <a:r>
              <a:rPr lang="en-US" sz="2800" dirty="0">
                <a:sym typeface="Symbol"/>
              </a:rPr>
              <a:t></a:t>
            </a:r>
            <a:endParaRPr lang="en-US" sz="2800" dirty="0">
              <a:cs typeface="Times New Roman" charset="0"/>
            </a:endParaRPr>
          </a:p>
        </p:txBody>
      </p:sp>
      <p:sp>
        <p:nvSpPr>
          <p:cNvPr id="45" name="Content Placeholder 1"/>
          <p:cNvSpPr txBox="1">
            <a:spLocks/>
          </p:cNvSpPr>
          <p:nvPr/>
        </p:nvSpPr>
        <p:spPr>
          <a:xfrm>
            <a:off x="1524000" y="713818"/>
            <a:ext cx="6108700" cy="65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800">
                <a:solidFill>
                  <a:prstClr val="black"/>
                </a:solidFill>
                <a:latin typeface="Calibri"/>
              </a:rPr>
              <a:t>H: {0,1}</a:t>
            </a:r>
            <a:r>
              <a:rPr lang="en-US" sz="2800" baseline="30000">
                <a:solidFill>
                  <a:prstClr val="black"/>
                </a:solidFill>
                <a:latin typeface="Calibri"/>
              </a:rPr>
              <a:t>* </a:t>
            </a:r>
            <a:r>
              <a:rPr lang="en-US" sz="280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{0,1}</a:t>
            </a:r>
            <a:r>
              <a:rPr lang="en-US" sz="2800" baseline="30000">
                <a:solidFill>
                  <a:prstClr val="black"/>
                </a:solidFill>
                <a:latin typeface="Calibri"/>
              </a:rPr>
              <a:t>w </a:t>
            </a:r>
            <a:r>
              <a:rPr lang="en-US" sz="2800">
                <a:solidFill>
                  <a:prstClr val="black"/>
                </a:solidFill>
                <a:latin typeface="Calibri"/>
              </a:rPr>
              <a:t>random oracle</a:t>
            </a:r>
            <a:endParaRPr lang="en-US" dirty="0">
              <a:solidFill>
                <a:prstClr val="black"/>
              </a:solidFill>
              <a:latin typeface="Calibri"/>
              <a:cs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65387" y="278066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nw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14022" y="3228196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71389" y="3331827"/>
            <a:ext cx="631949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931590" y="3331827"/>
            <a:ext cx="916023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203145" y="2780666"/>
            <a:ext cx="373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1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998291" y="3230806"/>
            <a:ext cx="85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20000"/>
              </a:spcBef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time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Times New Roman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70078" y="304721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buClrTx/>
            </a:pP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Symbol"/>
              </a:rPr>
              <a:t>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51761</TotalTime>
  <Words>4875</Words>
  <Application>Microsoft Office PowerPoint</Application>
  <PresentationFormat>Widescreen</PresentationFormat>
  <Paragraphs>923</Paragraphs>
  <Slides>75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Arial</vt:lpstr>
      <vt:lpstr>Calibri</vt:lpstr>
      <vt:lpstr>Calibri Light</vt:lpstr>
      <vt:lpstr>Cambria</vt:lpstr>
      <vt:lpstr>Cambria Math</vt:lpstr>
      <vt:lpstr>Lucida Sans Unicode</vt:lpstr>
      <vt:lpstr>Symbol</vt:lpstr>
      <vt:lpstr>Tahoma</vt:lpstr>
      <vt:lpstr>Times New Roman</vt:lpstr>
      <vt:lpstr>Verdana</vt:lpstr>
      <vt:lpstr>Viner Hand ITC</vt:lpstr>
      <vt:lpstr>Wingdings</vt:lpstr>
      <vt:lpstr>Office Theme</vt:lpstr>
      <vt:lpstr>Advanced Cryptography CS 655</vt:lpstr>
      <vt:lpstr>PowerPoint Presentation</vt:lpstr>
      <vt:lpstr>[Percival 2009]: scrypt</vt:lpstr>
      <vt:lpstr>Our Result</vt:lpstr>
      <vt:lpstr>How quickly can you play this game?</vt:lpstr>
      <vt:lpstr>How quickly can you play this game?</vt:lpstr>
      <vt:lpstr>Extracting labels from A’s memory</vt:lpstr>
      <vt:lpstr>memory pw  time  n/(2p)</vt:lpstr>
      <vt:lpstr>How to go from this…</vt:lpstr>
      <vt:lpstr>… to cc(n challenges)</vt:lpstr>
      <vt:lpstr>… to cc(n challenges)</vt:lpstr>
      <vt:lpstr>… to cc(n challenges)</vt:lpstr>
      <vt:lpstr>… to cc(n challenges)</vt:lpstr>
      <vt:lpstr>… to cc(n challenges)</vt:lpstr>
      <vt:lpstr>… to cc(n challenges)</vt:lpstr>
      <vt:lpstr>PowerPoint Presentation</vt:lpstr>
      <vt:lpstr>Proofs of Space</vt:lpstr>
      <vt:lpstr>Technical Ingredient #2</vt:lpstr>
      <vt:lpstr>Let’s Play an (Extreme) Pebbling Game</vt:lpstr>
      <vt:lpstr>Let’s Play a (Pebbling) Game</vt:lpstr>
      <vt:lpstr>Non-Pebbling Game</vt:lpstr>
      <vt:lpstr>Non-Pebbling Game</vt:lpstr>
      <vt:lpstr>Proof of Space</vt:lpstr>
      <vt:lpstr>Proof of Space</vt:lpstr>
      <vt:lpstr>Merkle Trees</vt:lpstr>
      <vt:lpstr>Merkle Trees</vt:lpstr>
      <vt:lpstr>Proof of Space</vt:lpstr>
      <vt:lpstr>Proof of Space</vt:lpstr>
      <vt:lpstr>Proof of Space</vt:lpstr>
      <vt:lpstr>Proof of Space</vt:lpstr>
      <vt:lpstr>Proof of Space</vt:lpstr>
      <vt:lpstr>Proof of Catalytic Space</vt:lpstr>
      <vt:lpstr>Proof of Catalytic Space</vt:lpstr>
      <vt:lpstr>Simple Proofs of Sequential Work</vt:lpstr>
      <vt:lpstr>Outline Proofs of Sequential Work  Sketch of Construction &amp; Proof  Sustainable Blockchains</vt:lpstr>
      <vt:lpstr>Outline Proofs of Sequential Work  Sketch of Construction &amp; Proof  Sustainable Blockchains</vt:lpstr>
      <vt:lpstr>Outline Proofs of Sequential Work  Sketch of Construction &amp; Proof  Sustainable Blockchains</vt:lpstr>
      <vt:lpstr>Outline Proofs of Sequential Work  Sketch of Construction &amp; Proof  Sustainable Blockchains</vt:lpstr>
      <vt:lpstr>Proofs of Sequential Work</vt:lpstr>
      <vt:lpstr>Time-lock puzzles and timed-release Crypto</vt:lpstr>
      <vt:lpstr>puzzle: (N = p · q, x, T ) , solution: x2</vt:lpstr>
      <vt:lpstr>puzzle: (N = p · q, x, T ) , solution: x2</vt:lpstr>
      <vt:lpstr>PowerPoint Presentation</vt:lpstr>
      <vt:lpstr>PoSW vs.  Time-Lock Puzzles</vt:lpstr>
      <vt:lpstr>PoSW vs.  Time-Lock Puzzles</vt:lpstr>
      <vt:lpstr>PoSW vs.  Time-Lock Puzzles</vt:lpstr>
      <vt:lpstr>Proofs of Sequential Work</vt:lpstr>
      <vt:lpstr>Proofs of Sequential Work</vt:lpstr>
      <vt:lpstr>Proofs of Sequential Work</vt:lpstr>
      <vt:lpstr>Proofs of Sequential Work</vt:lpstr>
      <vt:lpstr>Proofs of Sequential Work</vt:lpstr>
      <vt:lpstr>Three Problems of the [MMV’13] PoSW</vt:lpstr>
      <vt:lpstr>Three Problems of the [MMV’13] PoSW</vt:lpstr>
      <vt:lpstr>Construction and Proof Sketch</vt:lpstr>
      <vt:lpstr>Three Basic Concepts</vt:lpstr>
      <vt:lpstr>Three Basic Concepts</vt:lpstr>
      <vt:lpstr>Three Basic Concepts</vt:lpstr>
      <vt:lpstr>Three Basic Concepts</vt:lpstr>
      <vt:lpstr>Three Basic Concepts</vt:lpstr>
      <vt:lpstr>The MMV’13 Construction</vt:lpstr>
      <vt:lpstr>The MMV’13 Construction</vt:lpstr>
      <vt:lpstr>The MMV’13 Construction</vt:lpstr>
      <vt:lpstr>The New Construction</vt:lpstr>
      <vt:lpstr>The New Construction</vt:lpstr>
      <vt:lpstr>The New Construction</vt:lpstr>
      <vt:lpstr>The New Construction</vt:lpstr>
      <vt:lpstr>The New Construction φ</vt:lpstr>
      <vt:lpstr>The New Construction φ</vt:lpstr>
      <vt:lpstr>The New Construction φ</vt:lpstr>
      <vt:lpstr>The New Construction φ</vt:lpstr>
      <vt:lpstr>why we care Sustainable Blockchains</vt:lpstr>
      <vt:lpstr>Mining Bitcoin (Proofs of Work)</vt:lpstr>
      <vt:lpstr>PowerPoint Presentation</vt:lpstr>
      <vt:lpstr>Can we have a more “sustainable”  Blockchain?</vt:lpstr>
      <vt:lpstr>Thanks for Listening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369</cp:revision>
  <dcterms:created xsi:type="dcterms:W3CDTF">2016-12-31T20:38:01Z</dcterms:created>
  <dcterms:modified xsi:type="dcterms:W3CDTF">2023-02-28T19:42:24Z</dcterms:modified>
</cp:coreProperties>
</file>