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705" r:id="rId3"/>
    <p:sldId id="747" r:id="rId4"/>
    <p:sldId id="745" r:id="rId5"/>
    <p:sldId id="746" r:id="rId6"/>
    <p:sldId id="748" r:id="rId7"/>
    <p:sldId id="750" r:id="rId8"/>
    <p:sldId id="751" r:id="rId9"/>
    <p:sldId id="752" r:id="rId10"/>
    <p:sldId id="753" r:id="rId11"/>
    <p:sldId id="754" r:id="rId12"/>
    <p:sldId id="757" r:id="rId13"/>
    <p:sldId id="758" r:id="rId14"/>
    <p:sldId id="756" r:id="rId15"/>
    <p:sldId id="759" r:id="rId16"/>
    <p:sldId id="755" r:id="rId17"/>
    <p:sldId id="760" r:id="rId18"/>
    <p:sldId id="761" r:id="rId19"/>
    <p:sldId id="762" r:id="rId20"/>
    <p:sldId id="763" r:id="rId21"/>
    <p:sldId id="764" r:id="rId22"/>
    <p:sldId id="765" r:id="rId23"/>
    <p:sldId id="766" r:id="rId24"/>
    <p:sldId id="768" r:id="rId25"/>
    <p:sldId id="767" r:id="rId26"/>
    <p:sldId id="769" r:id="rId27"/>
    <p:sldId id="68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6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25: Discrete LOG, DDH + Attacks on Plain 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A generator g of this group must have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(g,p-1)=1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&lt;</a:t>
                </a:r>
                <a:r>
                  <a:rPr lang="en-US" dirty="0"/>
                  <a:t>2&gt;={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but to Eve this key is indistinguishable from a random group element (by DDH)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 elements</a:t>
                </a:r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290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e the slope.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 r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4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31423" y="1646238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23" y="1646238"/>
                <a:ext cx="96936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74565" y="511401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65" y="5114013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0" y="3174008"/>
                <a:ext cx="4691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4008"/>
                <a:ext cx="46910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Week: Spring 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class on Monday, March 20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Read Katz and Lindell 8.4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DDH Applications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Plain RSA is also highly vulnerable to chosen-ciphertext attacks</a:t>
            </a:r>
          </a:p>
          <a:p>
            <a:pPr lvl="1"/>
            <a:r>
              <a:rPr lang="en-US" dirty="0" smtClean="0"/>
              <a:t>Attacker intercepts ciphertext c of secret message m</a:t>
            </a:r>
          </a:p>
          <a:p>
            <a:pPr lvl="1"/>
            <a:r>
              <a:rPr lang="en-US" dirty="0" smtClean="0"/>
              <a:t>Attacker generates ciphertext c’ for secret message 2m</a:t>
            </a:r>
          </a:p>
          <a:p>
            <a:pPr lvl="1"/>
            <a:r>
              <a:rPr lang="en-US" dirty="0" smtClean="0"/>
              <a:t>Attacker asks for decryption of c’ to obtain 2m</a:t>
            </a:r>
          </a:p>
          <a:p>
            <a:pPr lvl="1"/>
            <a:r>
              <a:rPr lang="en-US" dirty="0" smtClean="0"/>
              <a:t>Divide by 2 to recover original message 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pPr lvl="1"/>
            <a:r>
              <a:rPr lang="en-US" dirty="0" smtClean="0"/>
              <a:t>If m &lt; B then attacker can recover m after at most B queries to encryption oracle (using public key)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2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e = 3,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and attacker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‖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 smtClean="0"/>
                  <a:t>Polynomial has a small root mod N at x</a:t>
                </a:r>
                <a:r>
                  <a:rPr lang="en-US" b="1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and coppersmith’s method will find it!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62251</TotalTime>
  <Words>893</Words>
  <Application>Microsoft Office PowerPoint</Application>
  <PresentationFormat>Widescreen</PresentationFormat>
  <Paragraphs>257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RSA-Assumption</vt:lpstr>
      <vt:lpstr>(Plain) RSA Discussion</vt:lpstr>
      <vt:lpstr>(Plain) RSA Discussion </vt:lpstr>
      <vt:lpstr>More Weaknesses: Plain RSA with small e</vt:lpstr>
      <vt:lpstr>More Weaknesses: Plain RSA with small e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(Recap) Finite Groups</vt:lpstr>
      <vt:lpstr>Finite Abelian Groups (Examples)</vt:lpstr>
      <vt:lpstr>Cyclic 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Elliptic Curve Example</vt:lpstr>
      <vt:lpstr>Can we find a cyclic group where DDH holds?</vt:lpstr>
      <vt:lpstr>Next Week: Spring Break!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725</cp:revision>
  <dcterms:created xsi:type="dcterms:W3CDTF">2016-12-31T20:38:01Z</dcterms:created>
  <dcterms:modified xsi:type="dcterms:W3CDTF">2017-03-13T22:07:01Z</dcterms:modified>
</cp:coreProperties>
</file>