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9F"/>
    <a:srgbClr val="6F727B"/>
    <a:srgbClr val="8E6F3E"/>
    <a:srgbClr val="9D9794"/>
    <a:srgbClr val="A59B86"/>
    <a:srgbClr val="CFBA93"/>
    <a:srgbClr val="DDB945"/>
    <a:srgbClr val="9D97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3" autoAdjust="0"/>
    <p:restoredTop sz="89292" autoAdjust="0"/>
  </p:normalViewPr>
  <p:slideViewPr>
    <p:cSldViewPr snapToGrid="0">
      <p:cViewPr varScale="1">
        <p:scale>
          <a:sx n="75" d="100"/>
          <a:sy n="75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1A07-4211-4EA8-903A-62CAD68A9BA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5A85-9AFD-4195-8829-122F8C6A8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Source: cs.purdue.edu/homes/</a:t>
                </a:r>
                <a:r>
                  <a:rPr lang="en-US" dirty="0" err="1"/>
                  <a:t>dickeye</a:t>
                </a:r>
                <a:r>
                  <a:rPr lang="en-US" dirty="0"/>
                  <a:t>.    This prints on a A0 (~4’x3’) poster with all text clearly visible (one could likely even make it a couple sizes smaller than size 8 in the figure text).</a:t>
                </a:r>
              </a:p>
              <a:p>
                <a:r>
                  <a:rPr lang="en-US" dirty="0"/>
                  <a:t>Credit: Created by Ethan Dickey, image generated by prompts to ChatGPT o1, based on the theme of </a:t>
                </a:r>
                <a:r>
                  <a:rPr lang="en-US" dirty="0" err="1"/>
                  <a:t>Zhongtang</a:t>
                </a:r>
                <a:r>
                  <a:rPr lang="en-US" dirty="0"/>
                  <a:t> Lou’s Latex vertical poster </a:t>
                </a:r>
                <a:r>
                  <a:rPr lang="en-US"/>
                  <a:t>template.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Source: cs.purdue.edu/homes/</a:t>
                </a:r>
                <a:r>
                  <a:rPr lang="en-US" dirty="0" err="1"/>
                  <a:t>dickeye</a:t>
                </a:r>
                <a:r>
                  <a:rPr lang="en-US" dirty="0"/>
                  <a:t>.    This prints on a A0 (~4’x3’) poster with all text clearly visible (one could likely even make it a couple sizes smaller than size 7 in the figure text).</a:t>
                </a:r>
              </a:p>
              <a:p>
                <a:r>
                  <a:rPr lang="en-US" dirty="0"/>
                  <a:t>Credit: Created by Ethan Dickey, image generated by prompts to ChatGPT o1, based on the theme of </a:t>
                </a:r>
                <a:r>
                  <a:rPr lang="en-US" dirty="0" err="1"/>
                  <a:t>Zhongtang</a:t>
                </a:r>
                <a:r>
                  <a:rPr lang="en-US" dirty="0"/>
                  <a:t> Lou’s Latex vertical poster template.</a:t>
                </a:r>
              </a:p>
              <a:p>
                <a:endParaRPr lang="en-US" dirty="0"/>
              </a:p>
              <a:p>
                <a:r>
                  <a:rPr lang="en-US" b="1" dirty="0"/>
                  <a:t>Q1: “Is this actually quantum, or just linear algebra?”</a:t>
                </a:r>
              </a:p>
              <a:p>
                <a:r>
                  <a:rPr lang="en-US" b="1" dirty="0"/>
                  <a:t>Answer:</a:t>
                </a:r>
                <a:r>
                  <a:rPr lang="en-US" dirty="0"/>
                  <a:t> It’s a </a:t>
                </a:r>
                <a:r>
                  <a:rPr lang="en-US" i="1" dirty="0"/>
                  <a:t>classical</a:t>
                </a:r>
                <a:r>
                  <a:rPr lang="en-US" dirty="0"/>
                  <a:t> graph construction, but it is naturally interpretable as </a:t>
                </a:r>
                <a:r>
                  <a:rPr lang="en-US" b="1" dirty="0"/>
                  <a:t>engineering an encoded two-level eigen-subspace</a:t>
                </a:r>
                <a:r>
                  <a:rPr lang="en-US" dirty="0"/>
                  <a:t> of a sparse Hermitian matrix. Our contribution is an explicit inverse design: choose integer degree parameters so a target superposition becomes an eigenvector, with gap knobs separable from amplitude knobs. </a:t>
                </a:r>
              </a:p>
              <a:p>
                <a:r>
                  <a:rPr lang="en-US" b="1" dirty="0"/>
                  <a:t>Q2: “Do you get complex phases / full Bloch sphere?”</a:t>
                </a:r>
              </a:p>
              <a:p>
                <a:r>
                  <a:rPr lang="en-US" b="1" dirty="0"/>
                  <a:t>Answer:</a:t>
                </a:r>
                <a:r>
                  <a:rPr lang="en-US" dirty="0"/>
                  <a:t> Not yet in the strict 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{0ⓜ,±1}</a:t>
                </a:r>
                <a:r>
                  <a:rPr lang="en-US" dirty="0"/>
                  <a:t> adjacency setting—eigenvectors are real, so we cover real superpositions (relative phase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0</a:t>
                </a:r>
                <a:r>
                  <a:rPr lang="en-US" dirty="0"/>
                  <a:t> or </a:t>
                </a: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𝜋</a:t>
                </a:r>
                <a:r>
                  <a:rPr lang="en-US" dirty="0"/>
                  <a:t>). We explicitly propose complex-weight extensions (Gaussian integer roots of unity) as a next step. </a:t>
                </a:r>
              </a:p>
              <a:p>
                <a:r>
                  <a:rPr lang="en-US" b="1" dirty="0"/>
                  <a:t>Q3: “Where do gates / multi-qubit structure enter?”</a:t>
                </a:r>
              </a:p>
              <a:p>
                <a:r>
                  <a:rPr lang="en-US" b="1" dirty="0"/>
                  <a:t>Answer:</a:t>
                </a:r>
                <a:r>
                  <a:rPr lang="en-US" dirty="0"/>
                  <a:t> This poster is about </a:t>
                </a:r>
                <a:r>
                  <a:rPr lang="en-US" i="1" dirty="0"/>
                  <a:t>state preparation by graph design</a:t>
                </a:r>
                <a:r>
                  <a:rPr lang="en-US" dirty="0"/>
                  <a:t> for a single encoded qubit. Multi-qubit coupling is discussed as an outlook (block constructions) but a clean scalable gate set without exponential overhead remains open.</a:t>
                </a:r>
              </a:p>
              <a:p>
                <a:endParaRPr lang="en-US" dirty="0"/>
              </a:p>
              <a:p>
                <a:pPr marL="0" marR="0" lvl="0" indent="0" algn="l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Fig 1. Regular graph and adjacency spectrum.  Each subgraph has n/2 nodes. </a:t>
                </a:r>
                <a:r>
                  <a:rPr lang="en-US" sz="1200" dirty="0" err="1"/>
                  <a:t>m_subgraph</a:t>
                </a:r>
                <a:r>
                  <a:rPr lang="en-US" sz="1200" dirty="0"/>
                  <a:t> is set to None, indicating no edges deleted for a total of 678 edges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≈2</a:t>
                </a:r>
                <a:r>
                  <a:rPr lang="en-US" sz="1200" dirty="0"/>
                  <a:t>*(#edges in a k-regular subgraph of size n/2)+ </a:t>
                </a:r>
                <a:r>
                  <a:rPr lang="en-US" sz="1200" dirty="0" err="1"/>
                  <a:t>Pr</a:t>
                </a:r>
                <a:r>
                  <a:rPr lang="en-US" sz="1200" dirty="0"/>
                  <a:t>⁡(connect)*(#possible (undirected) connecting edges) =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2(𝑘(𝑛/2)/2)</a:t>
                </a:r>
                <a:r>
                  <a:rPr lang="en-US" sz="1200" dirty="0"/>
                  <a:t>+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0.1(𝑛/2)</a:t>
                </a:r>
                <a:r>
                  <a:rPr lang="en-US" sz="1200" baseline="30000" dirty="0"/>
                  <a:t>2 </a:t>
                </a:r>
                <a:r>
                  <a:rPr lang="en-US" sz="1200" dirty="0"/>
                  <a:t>= 20*30+0.1*30^2=690. Note the two emergent eigenvectors are approximately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20±3</a:t>
                </a:r>
                <a:r>
                  <a:rPr lang="en-US" sz="1200" dirty="0"/>
                  <a:t> =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𝑘±𝑙</a:t>
                </a:r>
                <a:r>
                  <a:rPr lang="en-US" sz="1200" dirty="0"/>
                  <a:t> for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/>
                  <a:t>-regular subgraphs </a:t>
                </a:r>
                <a:r>
                  <a:rPr lang="en-US" sz="1200" i="0">
                    <a:latin typeface="Cambria Math" panose="02040503050406030204" pitchFamily="18" charset="0"/>
                  </a:rPr>
                  <a:t>𝑎_1, 𝑎_2</a:t>
                </a:r>
                <a:r>
                  <a:rPr lang="en-US" sz="1200" dirty="0"/>
                  <a:t> and approximately </a:t>
                </a:r>
                <a:r>
                  <a:rPr lang="en-US" sz="1200" i="0">
                    <a:latin typeface="Cambria Math" panose="02040503050406030204" pitchFamily="18" charset="0"/>
                  </a:rPr>
                  <a:t>𝑙</a:t>
                </a:r>
                <a:r>
                  <a:rPr lang="en-US" sz="1200" dirty="0"/>
                  <a:t>-regular connecting graph </a:t>
                </a:r>
                <a:r>
                  <a:rPr lang="en-US" sz="1200" i="0">
                    <a:latin typeface="Cambria Math" panose="02040503050406030204" pitchFamily="18" charset="0"/>
                  </a:rPr>
                  <a:t>𝐺_𝐶</a:t>
                </a:r>
                <a:r>
                  <a:rPr lang="en-US" sz="1200" dirty="0"/>
                  <a:t>(randomly adding edges uniformly adds approximately </a:t>
                </a:r>
                <a:r>
                  <a:rPr lang="en-US" sz="1200" i="0">
                    <a:latin typeface="Cambria Math" panose="02040503050406030204" pitchFamily="18" charset="0"/>
                  </a:rPr>
                  <a:t>𝑙≔"(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#edges added)/</a:t>
                </a:r>
                <a:r>
                  <a:rPr lang="en-US" sz="1200" i="0" dirty="0"/>
                  <a:t>"</a:t>
                </a:r>
                <a:r>
                  <a:rPr lang="en-US" sz="1200" dirty="0"/>
                  <a:t>v)*2 edges to each node).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5A85-9AFD-4195-8829-122F8C6A8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0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483FB-8860-4A03-99D3-CAE48FC4288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jp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04BA6B9-5A15-1DE3-3A65-34CF3FE7EF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"/>
            <a:ext cx="9601200" cy="12801600"/>
            <a:chOff x="0" y="2"/>
            <a:chExt cx="9601200" cy="12801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CD3707-AA8E-F837-B8B4-7A3DD77C175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2"/>
              <a:ext cx="9601200" cy="12801600"/>
              <a:chOff x="0" y="0"/>
              <a:chExt cx="12192000" cy="685800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9E502F3-32FE-297C-B03F-6BDA0D0F11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687495"/>
                <a:ext cx="12191999" cy="6170506"/>
              </a:xfrm>
              <a:prstGeom prst="rect">
                <a:avLst/>
              </a:prstGeom>
              <a:solidFill>
                <a:srgbClr val="6F727B"/>
              </a:solidFill>
              <a:ln>
                <a:solidFill>
                  <a:srgbClr val="6F72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8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F89DF80-B739-15FD-95D9-FC3E0AAEB63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0"/>
                <a:ext cx="12192000" cy="6806476"/>
                <a:chOff x="0" y="0"/>
                <a:chExt cx="12192000" cy="680647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0FD7A95-3818-E4C5-6B44-7391191995A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273" y="713874"/>
                  <a:ext cx="12047453" cy="6092602"/>
                </a:xfrm>
                <a:prstGeom prst="rect">
                  <a:avLst/>
                </a:prstGeom>
                <a:solidFill>
                  <a:srgbClr val="9D9795"/>
                </a:solidFill>
                <a:ln>
                  <a:solidFill>
                    <a:srgbClr val="9D979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8" dirty="0"/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EC0E8D9-7D51-D1D4-5FA5-C62D5DC1AAC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0"/>
                  <a:ext cx="12192000" cy="56701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8" dirty="0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641DD83-B8D8-790B-75D4-BA7A431C92A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575689"/>
                  <a:ext cx="12192000" cy="103127"/>
                </a:xfrm>
                <a:prstGeom prst="rect">
                  <a:avLst/>
                </a:prstGeom>
                <a:solidFill>
                  <a:srgbClr val="DDB945"/>
                </a:solidFill>
                <a:ln>
                  <a:solidFill>
                    <a:srgbClr val="DDB94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8"/>
                </a:p>
              </p:txBody>
            </p:sp>
          </p:grp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A199D9E-AC73-0108-9193-6B39EB6CF3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816" r="6163" b="15004"/>
            <a:stretch/>
          </p:blipFill>
          <p:spPr>
            <a:xfrm>
              <a:off x="8286676" y="37147"/>
              <a:ext cx="1257608" cy="9700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0BAF99-5844-C187-D050-AA5792D1F56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3734"/>
            <a:ext cx="8458200" cy="1007000"/>
            <a:chOff x="0" y="53734"/>
            <a:chExt cx="8458200" cy="10070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728BBB-5A9C-9D82-2189-21962B66B7E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3734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CFBA93"/>
                  </a:solidFill>
                </a:rPr>
                <a:t>What an Amazing Title: Purdue Poster Template (Vertical)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FCD9D-C7AE-29FF-4B3D-112F642ED1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70043"/>
              <a:ext cx="8209026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Lorem Ipsum</a:t>
              </a:r>
              <a:r>
                <a:rPr lang="en-US" sz="1600" b="1" baseline="30000" dirty="0">
                  <a:solidFill>
                    <a:schemeClr val="bg1"/>
                  </a:solidFill>
                </a:rPr>
                <a:t>1</a:t>
              </a:r>
              <a:r>
                <a:rPr lang="en-US" sz="1600" b="1" dirty="0">
                  <a:solidFill>
                    <a:schemeClr val="bg1"/>
                  </a:solidFill>
                </a:rPr>
                <a:t>, Dolor Sit</a:t>
              </a:r>
              <a:r>
                <a:rPr lang="en-US" sz="1600" b="1" baseline="30000" dirty="0">
                  <a:solidFill>
                    <a:schemeClr val="bg1"/>
                  </a:solidFill>
                </a:rPr>
                <a:t>1</a:t>
              </a:r>
              <a:r>
                <a:rPr lang="en-US" sz="1600" b="1" dirty="0">
                  <a:solidFill>
                    <a:schemeClr val="bg1"/>
                  </a:solidFill>
                </a:rPr>
                <a:t>, A. Consectetur</a:t>
              </a:r>
              <a:r>
                <a:rPr lang="en-US" sz="1600" b="1" baseline="30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E11808-35DA-1417-A32B-EE6E6A20DA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742185"/>
              <a:ext cx="8219020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0" b="1" baseline="30000" dirty="0">
                  <a:solidFill>
                    <a:srgbClr val="9D9794"/>
                  </a:solidFill>
                </a:rPr>
                <a:t>1</a:t>
              </a:r>
              <a:r>
                <a:rPr lang="en-US" sz="1470" b="1" dirty="0">
                  <a:solidFill>
                    <a:srgbClr val="9D9794"/>
                  </a:solidFill>
                </a:rPr>
                <a:t>Purdue University, </a:t>
              </a:r>
              <a:r>
                <a:rPr lang="en-US" sz="1470" b="1" baseline="30000" dirty="0">
                  <a:solidFill>
                    <a:srgbClr val="9D9794"/>
                  </a:solidFill>
                </a:rPr>
                <a:t>2</a:t>
              </a:r>
              <a:r>
                <a:rPr lang="en-US" sz="1470" b="1" dirty="0">
                  <a:solidFill>
                    <a:srgbClr val="9D9794"/>
                  </a:solidFill>
                </a:rPr>
                <a:t>Not Purdue University</a:t>
              </a:r>
              <a:endParaRPr lang="en-US" sz="1470" b="1" baseline="30000" dirty="0">
                <a:solidFill>
                  <a:srgbClr val="9D9794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D3610E6-8444-49EF-51FE-FB8A0A56B1F4}"/>
              </a:ext>
            </a:extLst>
          </p:cNvPr>
          <p:cNvGrpSpPr/>
          <p:nvPr/>
        </p:nvGrpSpPr>
        <p:grpSpPr>
          <a:xfrm>
            <a:off x="124728" y="1398532"/>
            <a:ext cx="4400912" cy="2685572"/>
            <a:chOff x="82502" y="1285816"/>
            <a:chExt cx="3643849" cy="255768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DCE24B6-9058-2BF7-01C9-C0129B1DE4FB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9840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Abstract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95DCEB-3247-D436-010C-9429A30E4C73}"/>
                </a:ext>
              </a:extLst>
            </p:cNvPr>
            <p:cNvSpPr txBox="1"/>
            <p:nvPr/>
          </p:nvSpPr>
          <p:spPr>
            <a:xfrm>
              <a:off x="82502" y="1498539"/>
              <a:ext cx="3643849" cy="2344963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dirty="0"/>
                <a:t>Lorem ipsum dolor sit </a:t>
              </a:r>
              <a:r>
                <a:rPr lang="en-US" sz="1100" dirty="0" err="1"/>
                <a:t>amet</a:t>
              </a:r>
              <a:r>
                <a:rPr lang="en-US" sz="1100" dirty="0"/>
                <a:t>, </a:t>
              </a:r>
              <a:r>
                <a:rPr lang="en-US" sz="1100" dirty="0" err="1"/>
                <a:t>consectetur</a:t>
              </a:r>
              <a:r>
                <a:rPr lang="en-US" sz="1100" dirty="0"/>
                <a:t> </a:t>
              </a:r>
              <a:r>
                <a:rPr lang="en-US" sz="1100" dirty="0" err="1"/>
                <a:t>adipiscing</a:t>
              </a:r>
              <a:r>
                <a:rPr lang="en-US" sz="1100" dirty="0"/>
                <a:t> </a:t>
              </a:r>
              <a:r>
                <a:rPr lang="en-US" sz="1100" dirty="0" err="1"/>
                <a:t>elit</a:t>
              </a:r>
              <a:r>
                <a:rPr lang="en-US" sz="1100" dirty="0"/>
                <a:t>, sed do </a:t>
              </a:r>
              <a:r>
                <a:rPr lang="en-US" sz="1100" dirty="0" err="1"/>
                <a:t>eiusmod</a:t>
              </a:r>
              <a:r>
                <a:rPr lang="en-US" sz="1100" dirty="0"/>
                <a:t> </a:t>
              </a:r>
              <a:r>
                <a:rPr lang="en-US" sz="1100" dirty="0" err="1"/>
                <a:t>tempor</a:t>
              </a:r>
              <a:r>
                <a:rPr lang="en-US" sz="1100" dirty="0"/>
                <a:t> </a:t>
              </a:r>
              <a:r>
                <a:rPr lang="en-US" sz="1100" dirty="0" err="1"/>
                <a:t>incididunt</a:t>
              </a:r>
              <a:r>
                <a:rPr lang="en-US" sz="1100" dirty="0"/>
                <a:t> </a:t>
              </a:r>
              <a:r>
                <a:rPr lang="en-US" sz="1100" dirty="0" err="1"/>
                <a:t>ut</a:t>
              </a:r>
              <a:r>
                <a:rPr lang="en-US" sz="1100" dirty="0"/>
                <a:t> labore et dolore magna </a:t>
              </a:r>
              <a:r>
                <a:rPr lang="en-US" sz="1100" dirty="0" err="1"/>
                <a:t>aliqua</a:t>
              </a:r>
              <a:r>
                <a:rPr lang="en-US" sz="1100" dirty="0"/>
                <a:t>. Ut </a:t>
              </a:r>
              <a:r>
                <a:rPr lang="en-US" sz="1100" dirty="0" err="1"/>
                <a:t>enim</a:t>
              </a:r>
              <a:r>
                <a:rPr lang="en-US" sz="1100" dirty="0"/>
                <a:t> ad minim </a:t>
              </a:r>
              <a:r>
                <a:rPr lang="en-US" sz="1100" dirty="0" err="1"/>
                <a:t>veniam</a:t>
              </a:r>
              <a:r>
                <a:rPr lang="en-US" sz="1100" dirty="0"/>
                <a:t>, </a:t>
              </a:r>
              <a:r>
                <a:rPr lang="en-US" sz="1100" dirty="0" err="1"/>
                <a:t>quis</a:t>
              </a:r>
              <a:r>
                <a:rPr lang="en-US" sz="1100" dirty="0"/>
                <a:t> </a:t>
              </a:r>
              <a:r>
                <a:rPr lang="en-US" sz="1100" dirty="0" err="1"/>
                <a:t>nostrud</a:t>
              </a:r>
              <a:r>
                <a:rPr lang="en-US" sz="1100" dirty="0"/>
                <a:t> exercitation </a:t>
              </a:r>
              <a:r>
                <a:rPr lang="en-US" sz="1100" dirty="0" err="1"/>
                <a:t>ullamco</a:t>
              </a:r>
              <a:r>
                <a:rPr lang="en-US" sz="1100" dirty="0"/>
                <a:t> </a:t>
              </a:r>
              <a:r>
                <a:rPr lang="en-US" sz="1100" dirty="0" err="1"/>
                <a:t>laboris</a:t>
              </a:r>
              <a:r>
                <a:rPr lang="en-US" sz="1100" dirty="0"/>
                <a:t> nisi </a:t>
              </a:r>
              <a:r>
                <a:rPr lang="en-US" sz="1100" dirty="0" err="1"/>
                <a:t>ut</a:t>
              </a:r>
              <a:r>
                <a:rPr lang="en-US" sz="1100" dirty="0"/>
                <a:t> </a:t>
              </a:r>
              <a:r>
                <a:rPr lang="en-US" sz="1100" dirty="0" err="1"/>
                <a:t>aliquip</a:t>
              </a:r>
              <a:r>
                <a:rPr lang="en-US" sz="1100" dirty="0"/>
                <a:t> ex </a:t>
              </a:r>
              <a:r>
                <a:rPr lang="en-US" sz="1100" dirty="0" err="1"/>
                <a:t>ea</a:t>
              </a:r>
              <a:r>
                <a:rPr lang="en-US" sz="1100" dirty="0"/>
                <a:t> </a:t>
              </a:r>
              <a:r>
                <a:rPr lang="en-US" sz="1100" dirty="0" err="1"/>
                <a:t>commodo</a:t>
              </a:r>
              <a:r>
                <a:rPr lang="en-US" sz="1100" dirty="0"/>
                <a:t> </a:t>
              </a:r>
              <a:r>
                <a:rPr lang="en-US" sz="1100" dirty="0" err="1"/>
                <a:t>consequat</a:t>
              </a:r>
              <a:r>
                <a:rPr lang="en-US" sz="1100" dirty="0"/>
                <a:t>. Duis </a:t>
              </a:r>
              <a:r>
                <a:rPr lang="en-US" sz="1100" dirty="0" err="1"/>
                <a:t>aute</a:t>
              </a:r>
              <a:r>
                <a:rPr lang="en-US" sz="1100" dirty="0"/>
                <a:t> </a:t>
              </a:r>
              <a:r>
                <a:rPr lang="en-US" sz="1100" dirty="0" err="1"/>
                <a:t>irure</a:t>
              </a:r>
              <a:r>
                <a:rPr lang="en-US" sz="1100" dirty="0"/>
                <a:t> dolor in </a:t>
              </a:r>
              <a:r>
                <a:rPr lang="en-US" sz="1100" dirty="0" err="1"/>
                <a:t>reprehenderit</a:t>
              </a:r>
              <a:r>
                <a:rPr lang="en-US" sz="1100" dirty="0"/>
                <a:t> in </a:t>
              </a:r>
              <a:r>
                <a:rPr lang="en-US" sz="1100" dirty="0" err="1"/>
                <a:t>voluptate</a:t>
              </a:r>
              <a:r>
                <a:rPr lang="en-US" sz="1100" dirty="0"/>
                <a:t> </a:t>
              </a:r>
              <a:r>
                <a:rPr lang="en-US" sz="1100" dirty="0" err="1"/>
                <a:t>velit</a:t>
              </a:r>
              <a:r>
                <a:rPr lang="en-US" sz="1100" dirty="0"/>
                <a:t> esse </a:t>
              </a:r>
              <a:r>
                <a:rPr lang="en-US" sz="1100" dirty="0" err="1"/>
                <a:t>cillum</a:t>
              </a:r>
              <a:r>
                <a:rPr lang="en-US" sz="1100" dirty="0"/>
                <a:t> dolore </a:t>
              </a:r>
              <a:r>
                <a:rPr lang="en-US" sz="1100" dirty="0" err="1"/>
                <a:t>eu</a:t>
              </a:r>
              <a:r>
                <a:rPr lang="en-US" sz="1100" dirty="0"/>
                <a:t> </a:t>
              </a:r>
              <a:r>
                <a:rPr lang="en-US" sz="1100" dirty="0" err="1"/>
                <a:t>fugiat</a:t>
              </a:r>
              <a:r>
                <a:rPr lang="en-US" sz="1100" dirty="0"/>
                <a:t> </a:t>
              </a:r>
              <a:r>
                <a:rPr lang="en-US" sz="1100" dirty="0" err="1"/>
                <a:t>nulla</a:t>
              </a:r>
              <a:r>
                <a:rPr lang="en-US" sz="1100" dirty="0"/>
                <a:t> </a:t>
              </a:r>
              <a:r>
                <a:rPr lang="en-US" sz="1100" dirty="0" err="1"/>
                <a:t>pariatur</a:t>
              </a:r>
              <a:r>
                <a:rPr lang="en-US" sz="1100" dirty="0"/>
                <a:t>. </a:t>
              </a:r>
              <a:r>
                <a:rPr lang="en-US" sz="1100" dirty="0" err="1"/>
                <a:t>Excepteur</a:t>
              </a:r>
              <a:r>
                <a:rPr lang="en-US" sz="1100" dirty="0"/>
                <a:t> </a:t>
              </a:r>
              <a:r>
                <a:rPr lang="en-US" sz="1100" dirty="0" err="1"/>
                <a:t>sint</a:t>
              </a:r>
              <a:r>
                <a:rPr lang="en-US" sz="1100" dirty="0"/>
                <a:t> </a:t>
              </a:r>
              <a:r>
                <a:rPr lang="en-US" sz="1100" dirty="0" err="1"/>
                <a:t>occaecat</a:t>
              </a:r>
              <a:r>
                <a:rPr lang="en-US" sz="1100" dirty="0"/>
                <a:t> </a:t>
              </a:r>
              <a:r>
                <a:rPr lang="en-US" sz="1100" dirty="0" err="1"/>
                <a:t>cupidatat</a:t>
              </a:r>
              <a:r>
                <a:rPr lang="en-US" sz="1100" dirty="0"/>
                <a:t> non </a:t>
              </a:r>
              <a:r>
                <a:rPr lang="en-US" sz="1100" dirty="0" err="1"/>
                <a:t>proident</a:t>
              </a:r>
              <a:r>
                <a:rPr lang="en-US" sz="1100" dirty="0"/>
                <a:t>, sunt in culpa qui </a:t>
              </a:r>
              <a:r>
                <a:rPr lang="en-US" sz="1100" dirty="0" err="1"/>
                <a:t>officia</a:t>
              </a:r>
              <a:r>
                <a:rPr lang="en-US" sz="1100" dirty="0"/>
                <a:t> </a:t>
              </a:r>
              <a:r>
                <a:rPr lang="en-US" sz="1100" dirty="0" err="1"/>
                <a:t>deserunt</a:t>
              </a:r>
              <a:r>
                <a:rPr lang="en-US" sz="1100" dirty="0"/>
                <a:t> </a:t>
              </a:r>
              <a:r>
                <a:rPr lang="en-US" sz="1100" dirty="0" err="1"/>
                <a:t>mollit</a:t>
              </a:r>
              <a:r>
                <a:rPr lang="en-US" sz="1100" dirty="0"/>
                <a:t> </a:t>
              </a:r>
              <a:r>
                <a:rPr lang="en-US" sz="1100" dirty="0" err="1"/>
                <a:t>anim</a:t>
              </a:r>
              <a:r>
                <a:rPr lang="en-US" sz="1100" dirty="0"/>
                <a:t> id est </a:t>
              </a:r>
              <a:r>
                <a:rPr lang="en-US" sz="1100" dirty="0" err="1"/>
                <a:t>laborum</a:t>
              </a:r>
              <a:r>
                <a:rPr lang="en-US" sz="1100" dirty="0"/>
                <a:t>.</a:t>
              </a:r>
            </a:p>
            <a:p>
              <a:pPr algn="just"/>
              <a:r>
                <a:rPr lang="en-US" sz="1100" dirty="0"/>
                <a:t>Lorem ipsum dolor sit </a:t>
              </a:r>
              <a:r>
                <a:rPr lang="en-US" sz="1100" dirty="0" err="1"/>
                <a:t>amet</a:t>
              </a:r>
              <a:r>
                <a:rPr lang="en-US" sz="1100" dirty="0"/>
                <a:t>, </a:t>
              </a:r>
              <a:r>
                <a:rPr lang="en-US" sz="1100" dirty="0" err="1"/>
                <a:t>consectetur</a:t>
              </a:r>
              <a:r>
                <a:rPr lang="en-US" sz="1100" dirty="0"/>
                <a:t> </a:t>
              </a:r>
              <a:r>
                <a:rPr lang="en-US" sz="1100" dirty="0" err="1"/>
                <a:t>adipiscing</a:t>
              </a:r>
              <a:r>
                <a:rPr lang="en-US" sz="1100" dirty="0"/>
                <a:t> </a:t>
              </a:r>
              <a:r>
                <a:rPr lang="en-US" sz="1100" dirty="0" err="1"/>
                <a:t>elit</a:t>
              </a:r>
              <a:r>
                <a:rPr lang="en-US" sz="1100" dirty="0"/>
                <a:t>, sed do </a:t>
              </a:r>
              <a:r>
                <a:rPr lang="en-US" sz="1100" dirty="0" err="1"/>
                <a:t>eiusmod</a:t>
              </a:r>
              <a:r>
                <a:rPr lang="en-US" sz="1100" dirty="0"/>
                <a:t> </a:t>
              </a:r>
              <a:r>
                <a:rPr lang="en-US" sz="1100" dirty="0" err="1"/>
                <a:t>tempor</a:t>
              </a:r>
              <a:r>
                <a:rPr lang="en-US" sz="1100" dirty="0"/>
                <a:t> </a:t>
              </a:r>
              <a:r>
                <a:rPr lang="en-US" sz="1100" dirty="0" err="1"/>
                <a:t>incididunt</a:t>
              </a:r>
              <a:r>
                <a:rPr lang="en-US" sz="1100" dirty="0"/>
                <a:t> </a:t>
              </a:r>
              <a:r>
                <a:rPr lang="en-US" sz="1100" dirty="0" err="1"/>
                <a:t>ut</a:t>
              </a:r>
              <a:r>
                <a:rPr lang="en-US" sz="1100" dirty="0"/>
                <a:t> labore et dolore magna </a:t>
              </a:r>
              <a:r>
                <a:rPr lang="en-US" sz="1100" dirty="0" err="1"/>
                <a:t>aliqua</a:t>
              </a:r>
              <a:r>
                <a:rPr lang="en-US" sz="1100" dirty="0"/>
                <a:t>. Ut </a:t>
              </a:r>
              <a:r>
                <a:rPr lang="en-US" sz="1100" dirty="0" err="1"/>
                <a:t>enim</a:t>
              </a:r>
              <a:r>
                <a:rPr lang="en-US" sz="1100" dirty="0"/>
                <a:t> ad minim </a:t>
              </a:r>
              <a:r>
                <a:rPr lang="en-US" sz="1100" dirty="0" err="1"/>
                <a:t>veniam</a:t>
              </a:r>
              <a:r>
                <a:rPr lang="en-US" sz="1100" dirty="0"/>
                <a:t>, </a:t>
              </a:r>
              <a:r>
                <a:rPr lang="en-US" sz="1100" dirty="0" err="1"/>
                <a:t>quis</a:t>
              </a:r>
              <a:r>
                <a:rPr lang="en-US" sz="1100" dirty="0"/>
                <a:t> </a:t>
              </a:r>
              <a:r>
                <a:rPr lang="en-US" sz="1100" dirty="0" err="1"/>
                <a:t>nostrud</a:t>
              </a:r>
              <a:r>
                <a:rPr lang="en-US" sz="1100" dirty="0"/>
                <a:t> exercitation </a:t>
              </a:r>
              <a:r>
                <a:rPr lang="en-US" sz="1100" dirty="0" err="1"/>
                <a:t>ullamco</a:t>
              </a:r>
              <a:r>
                <a:rPr lang="en-US" sz="1100" dirty="0"/>
                <a:t> </a:t>
              </a:r>
              <a:r>
                <a:rPr lang="en-US" sz="1100" dirty="0" err="1"/>
                <a:t>laboris</a:t>
              </a:r>
              <a:r>
                <a:rPr lang="en-US" sz="1100" dirty="0"/>
                <a:t> nisi </a:t>
              </a:r>
              <a:r>
                <a:rPr lang="en-US" sz="1100" dirty="0" err="1"/>
                <a:t>ut</a:t>
              </a:r>
              <a:r>
                <a:rPr lang="en-US" sz="1100" dirty="0"/>
                <a:t> </a:t>
              </a:r>
              <a:r>
                <a:rPr lang="en-US" sz="1100" dirty="0" err="1"/>
                <a:t>aliquip</a:t>
              </a:r>
              <a:r>
                <a:rPr lang="en-US" sz="1100" dirty="0"/>
                <a:t> ex </a:t>
              </a:r>
              <a:r>
                <a:rPr lang="en-US" sz="1100" dirty="0" err="1"/>
                <a:t>ea</a:t>
              </a:r>
              <a:r>
                <a:rPr lang="en-US" sz="1100" dirty="0"/>
                <a:t> </a:t>
              </a:r>
              <a:r>
                <a:rPr lang="en-US" sz="1100" dirty="0" err="1"/>
                <a:t>commodo</a:t>
              </a:r>
              <a:r>
                <a:rPr lang="en-US" sz="1100" dirty="0"/>
                <a:t> </a:t>
              </a:r>
              <a:r>
                <a:rPr lang="en-US" sz="1100" dirty="0" err="1"/>
                <a:t>consequat</a:t>
              </a:r>
              <a:r>
                <a:rPr lang="en-US" sz="1100" dirty="0"/>
                <a:t>. Duis </a:t>
              </a:r>
              <a:r>
                <a:rPr lang="en-US" sz="1100" dirty="0" err="1"/>
                <a:t>aute</a:t>
              </a:r>
              <a:r>
                <a:rPr lang="en-US" sz="1100" dirty="0"/>
                <a:t> </a:t>
              </a:r>
              <a:r>
                <a:rPr lang="en-US" sz="1100" dirty="0" err="1"/>
                <a:t>irure</a:t>
              </a:r>
              <a:r>
                <a:rPr lang="en-US" sz="1100" dirty="0"/>
                <a:t> dolor in </a:t>
              </a:r>
              <a:r>
                <a:rPr lang="en-US" sz="1100" dirty="0" err="1"/>
                <a:t>reprehenderit</a:t>
              </a:r>
              <a:r>
                <a:rPr lang="en-US" sz="1100" dirty="0"/>
                <a:t> in </a:t>
              </a:r>
              <a:r>
                <a:rPr lang="en-US" sz="1100" dirty="0" err="1"/>
                <a:t>voluptate</a:t>
              </a:r>
              <a:r>
                <a:rPr lang="en-US" sz="1100" dirty="0"/>
                <a:t> </a:t>
              </a:r>
              <a:r>
                <a:rPr lang="en-US" sz="1100" dirty="0" err="1"/>
                <a:t>velit</a:t>
              </a:r>
              <a:r>
                <a:rPr lang="en-US" sz="1100" dirty="0"/>
                <a:t> esse </a:t>
              </a:r>
              <a:r>
                <a:rPr lang="en-US" sz="1100" dirty="0" err="1"/>
                <a:t>cillum</a:t>
              </a:r>
              <a:r>
                <a:rPr lang="en-US" sz="1100" dirty="0"/>
                <a:t> dolore </a:t>
              </a:r>
              <a:r>
                <a:rPr lang="en-US" sz="1100" dirty="0" err="1"/>
                <a:t>eu</a:t>
              </a:r>
              <a:r>
                <a:rPr lang="en-US" sz="1100" dirty="0"/>
                <a:t> </a:t>
              </a:r>
              <a:r>
                <a:rPr lang="en-US" sz="1100" dirty="0" err="1"/>
                <a:t>fugiat</a:t>
              </a:r>
              <a:r>
                <a:rPr lang="en-US" sz="1100" dirty="0"/>
                <a:t> </a:t>
              </a:r>
              <a:r>
                <a:rPr lang="en-US" sz="1100" dirty="0" err="1"/>
                <a:t>nulla</a:t>
              </a:r>
              <a:r>
                <a:rPr lang="en-US" sz="1100" dirty="0"/>
                <a:t> </a:t>
              </a:r>
              <a:r>
                <a:rPr lang="en-US" sz="1100" dirty="0" err="1"/>
                <a:t>pariatur</a:t>
              </a:r>
              <a:r>
                <a:rPr lang="en-US" sz="1100" dirty="0"/>
                <a:t>. </a:t>
              </a:r>
              <a:r>
                <a:rPr lang="en-US" sz="1100" dirty="0" err="1"/>
                <a:t>Excepteur</a:t>
              </a:r>
              <a:r>
                <a:rPr lang="en-US" sz="1100" dirty="0"/>
                <a:t> </a:t>
              </a:r>
              <a:r>
                <a:rPr lang="en-US" sz="1100" dirty="0" err="1"/>
                <a:t>sint</a:t>
              </a:r>
              <a:r>
                <a:rPr lang="en-US" sz="1100" dirty="0"/>
                <a:t> </a:t>
              </a:r>
              <a:r>
                <a:rPr lang="en-US" sz="1100" dirty="0" err="1"/>
                <a:t>occaecat</a:t>
              </a:r>
              <a:r>
                <a:rPr lang="en-US" sz="1100" dirty="0"/>
                <a:t> </a:t>
              </a:r>
              <a:r>
                <a:rPr lang="en-US" sz="1100" dirty="0" err="1"/>
                <a:t>cupidatat</a:t>
              </a:r>
              <a:r>
                <a:rPr lang="en-US" sz="1100" dirty="0"/>
                <a:t> non </a:t>
              </a:r>
              <a:r>
                <a:rPr lang="en-US" sz="1100" dirty="0" err="1"/>
                <a:t>proident</a:t>
              </a:r>
              <a:r>
                <a:rPr lang="en-US" sz="1100" dirty="0"/>
                <a:t>, sunt in culpa qui </a:t>
              </a:r>
              <a:r>
                <a:rPr lang="en-US" sz="1100" dirty="0" err="1"/>
                <a:t>officia</a:t>
              </a:r>
              <a:r>
                <a:rPr lang="en-US" sz="1100" dirty="0"/>
                <a:t> </a:t>
              </a:r>
              <a:r>
                <a:rPr lang="en-US" sz="1100" dirty="0" err="1"/>
                <a:t>deserunt</a:t>
              </a:r>
              <a:r>
                <a:rPr lang="en-US" sz="1100" dirty="0"/>
                <a:t> </a:t>
              </a:r>
              <a:r>
                <a:rPr lang="en-US" sz="1100" dirty="0" err="1"/>
                <a:t>mollit</a:t>
              </a:r>
              <a:r>
                <a:rPr lang="en-US" sz="1100" dirty="0"/>
                <a:t> </a:t>
              </a:r>
              <a:r>
                <a:rPr lang="en-US" sz="1100" dirty="0" err="1"/>
                <a:t>anim</a:t>
              </a:r>
              <a:r>
                <a:rPr lang="en-US" sz="1100" dirty="0"/>
                <a:t> id est </a:t>
              </a:r>
              <a:r>
                <a:rPr lang="en-US" sz="1100" dirty="0" err="1"/>
                <a:t>laborum</a:t>
              </a:r>
              <a:r>
                <a:rPr lang="en-US" sz="1100" dirty="0"/>
                <a:t>.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F9B11E3-47C6-AF71-5BE9-B2B16F99C926}"/>
              </a:ext>
            </a:extLst>
          </p:cNvPr>
          <p:cNvGrpSpPr/>
          <p:nvPr/>
        </p:nvGrpSpPr>
        <p:grpSpPr>
          <a:xfrm>
            <a:off x="124724" y="4143723"/>
            <a:ext cx="4400912" cy="2015936"/>
            <a:chOff x="82502" y="1285816"/>
            <a:chExt cx="3643849" cy="191993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17AC897-B5C0-2FA7-F4D0-8FB66B44AB29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9840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763868A-D22B-DDFE-9F3A-E5D0917DDB92}"/>
                </a:ext>
              </a:extLst>
            </p:cNvPr>
            <p:cNvSpPr txBox="1"/>
            <p:nvPr/>
          </p:nvSpPr>
          <p:spPr>
            <a:xfrm>
              <a:off x="82502" y="1505656"/>
              <a:ext cx="3643849" cy="1700099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dirty="0"/>
                <a:t>Sed </a:t>
              </a:r>
              <a:r>
                <a:rPr lang="en-US" sz="1100" dirty="0" err="1"/>
                <a:t>ut</a:t>
              </a:r>
              <a:r>
                <a:rPr lang="en-US" sz="1100" dirty="0"/>
                <a:t> </a:t>
              </a:r>
              <a:r>
                <a:rPr lang="en-US" sz="1100" dirty="0" err="1"/>
                <a:t>perspiciatis</a:t>
              </a:r>
              <a:r>
                <a:rPr lang="en-US" sz="1100" dirty="0"/>
                <a:t> </a:t>
              </a:r>
              <a:r>
                <a:rPr lang="en-US" sz="1100" dirty="0" err="1"/>
                <a:t>unde</a:t>
              </a:r>
              <a:r>
                <a:rPr lang="en-US" sz="1100" dirty="0"/>
                <a:t> omnis </a:t>
              </a:r>
              <a:r>
                <a:rPr lang="en-US" sz="1100" dirty="0" err="1"/>
                <a:t>iste</a:t>
              </a:r>
              <a:r>
                <a:rPr lang="en-US" sz="1100" dirty="0"/>
                <a:t> </a:t>
              </a:r>
              <a:r>
                <a:rPr lang="en-US" sz="1100" dirty="0" err="1"/>
                <a:t>natus</a:t>
              </a:r>
              <a:r>
                <a:rPr lang="en-US" sz="1100" dirty="0"/>
                <a:t> error sit </a:t>
              </a:r>
              <a:r>
                <a:rPr lang="en-US" sz="1100" dirty="0" err="1"/>
                <a:t>voluptatem</a:t>
              </a:r>
              <a:r>
                <a:rPr lang="en-US" sz="1100" dirty="0"/>
                <a:t> </a:t>
              </a:r>
              <a:r>
                <a:rPr lang="en-US" sz="1100" dirty="0" err="1"/>
                <a:t>accusantium</a:t>
              </a:r>
              <a:r>
                <a:rPr lang="en-US" sz="1100" dirty="0"/>
                <a:t> </a:t>
              </a:r>
              <a:r>
                <a:rPr lang="en-US" sz="1100" dirty="0" err="1"/>
                <a:t>doloremque</a:t>
              </a:r>
              <a:r>
                <a:rPr lang="en-US" sz="1100" dirty="0"/>
                <a:t> </a:t>
              </a:r>
              <a:r>
                <a:rPr lang="en-US" sz="1100" dirty="0" err="1"/>
                <a:t>laudantium</a:t>
              </a:r>
              <a:r>
                <a:rPr lang="en-US" sz="1100" dirty="0"/>
                <a:t>, </a:t>
              </a:r>
              <a:r>
                <a:rPr lang="en-US" sz="1100" dirty="0" err="1"/>
                <a:t>totam</a:t>
              </a:r>
              <a:r>
                <a:rPr lang="en-US" sz="1100" dirty="0"/>
                <a:t> rem </a:t>
              </a:r>
              <a:r>
                <a:rPr lang="en-US" sz="1100" dirty="0" err="1"/>
                <a:t>aperiam</a:t>
              </a:r>
              <a:r>
                <a:rPr lang="en-US" sz="1100" dirty="0"/>
                <a:t>, </a:t>
              </a:r>
              <a:r>
                <a:rPr lang="en-US" sz="1100" dirty="0" err="1"/>
                <a:t>eaque</a:t>
              </a:r>
              <a:r>
                <a:rPr lang="en-US" sz="1100" dirty="0"/>
                <a:t> ipsa </a:t>
              </a:r>
              <a:r>
                <a:rPr lang="en-US" sz="1100" dirty="0" err="1"/>
                <a:t>quae</a:t>
              </a:r>
              <a:r>
                <a:rPr lang="en-US" sz="1100" dirty="0"/>
                <a:t> ab </a:t>
              </a:r>
              <a:r>
                <a:rPr lang="en-US" sz="1100" dirty="0" err="1"/>
                <a:t>illo</a:t>
              </a:r>
              <a:r>
                <a:rPr lang="en-US" sz="1100" dirty="0"/>
                <a:t> </a:t>
              </a:r>
              <a:r>
                <a:rPr lang="en-US" sz="1100" dirty="0" err="1"/>
                <a:t>inventore</a:t>
              </a:r>
              <a:r>
                <a:rPr lang="en-US" sz="1100" dirty="0"/>
                <a:t> </a:t>
              </a:r>
              <a:r>
                <a:rPr lang="en-US" sz="1100" dirty="0" err="1"/>
                <a:t>veritatis</a:t>
              </a:r>
              <a:r>
                <a:rPr lang="en-US" sz="1100" dirty="0"/>
                <a:t> et quasi </a:t>
              </a:r>
              <a:r>
                <a:rPr lang="en-US" sz="1100" dirty="0" err="1"/>
                <a:t>architecto</a:t>
              </a:r>
              <a:r>
                <a:rPr lang="en-US" sz="1100" dirty="0"/>
                <a:t> beatae vitae dicta sunt </a:t>
              </a:r>
              <a:r>
                <a:rPr lang="en-US" sz="1100" dirty="0" err="1"/>
                <a:t>explicabo</a:t>
              </a:r>
              <a:r>
                <a:rPr lang="en-US" sz="1100" dirty="0"/>
                <a:t>. Nemo </a:t>
              </a:r>
              <a:r>
                <a:rPr lang="en-US" sz="1100" dirty="0" err="1"/>
                <a:t>enim</a:t>
              </a:r>
              <a:r>
                <a:rPr lang="en-US" sz="1100" dirty="0"/>
                <a:t> </a:t>
              </a:r>
              <a:r>
                <a:rPr lang="en-US" sz="1100" dirty="0" err="1"/>
                <a:t>ipsam</a:t>
              </a:r>
              <a:r>
                <a:rPr lang="en-US" sz="1100" dirty="0"/>
                <a:t> </a:t>
              </a:r>
              <a:r>
                <a:rPr lang="en-US" sz="1100" dirty="0" err="1"/>
                <a:t>voluptatem</a:t>
              </a:r>
              <a:r>
                <a:rPr lang="en-US" sz="1100" dirty="0"/>
                <a:t> quia </a:t>
              </a:r>
              <a:r>
                <a:rPr lang="en-US" sz="1100" dirty="0" err="1"/>
                <a:t>voluptas</a:t>
              </a:r>
              <a:r>
                <a:rPr lang="en-US" sz="1100" dirty="0"/>
                <a:t> sit </a:t>
              </a:r>
              <a:r>
                <a:rPr lang="en-US" sz="1100" dirty="0" err="1"/>
                <a:t>aspernatur</a:t>
              </a:r>
              <a:r>
                <a:rPr lang="en-US" sz="1100" dirty="0"/>
                <a:t> </a:t>
              </a:r>
              <a:r>
                <a:rPr lang="en-US" sz="1100" dirty="0" err="1"/>
                <a:t>aut</a:t>
              </a:r>
              <a:r>
                <a:rPr lang="en-US" sz="1100" dirty="0"/>
                <a:t> </a:t>
              </a:r>
              <a:r>
                <a:rPr lang="en-US" sz="1100" dirty="0" err="1"/>
                <a:t>odit</a:t>
              </a:r>
              <a:r>
                <a:rPr lang="en-US" sz="1100" dirty="0"/>
                <a:t> </a:t>
              </a:r>
              <a:r>
                <a:rPr lang="en-US" sz="1100" dirty="0" err="1"/>
                <a:t>aut</a:t>
              </a:r>
              <a:r>
                <a:rPr lang="en-US" sz="1100" dirty="0"/>
                <a:t> fugit, sed quia </a:t>
              </a:r>
              <a:r>
                <a:rPr lang="en-US" sz="1100" dirty="0" err="1"/>
                <a:t>consequuntur</a:t>
              </a:r>
              <a:r>
                <a:rPr lang="en-US" sz="1100" dirty="0"/>
                <a:t> </a:t>
              </a:r>
              <a:r>
                <a:rPr lang="en-US" sz="1100" dirty="0" err="1"/>
                <a:t>magni</a:t>
              </a:r>
              <a:r>
                <a:rPr lang="en-US" sz="1100" dirty="0"/>
                <a:t> </a:t>
              </a:r>
              <a:r>
                <a:rPr lang="en-US" sz="1100" dirty="0" err="1"/>
                <a:t>dolores</a:t>
              </a:r>
              <a:r>
                <a:rPr lang="en-US" sz="1100" dirty="0"/>
                <a:t> </a:t>
              </a:r>
              <a:r>
                <a:rPr lang="en-US" sz="1100" dirty="0" err="1"/>
                <a:t>eos</a:t>
              </a:r>
              <a:r>
                <a:rPr lang="en-US" sz="1100" dirty="0"/>
                <a:t> qui ratione </a:t>
              </a:r>
              <a:r>
                <a:rPr lang="en-US" sz="1100" dirty="0" err="1"/>
                <a:t>voluptatem</a:t>
              </a:r>
              <a:r>
                <a:rPr lang="en-US" sz="1100" dirty="0"/>
                <a:t> </a:t>
              </a:r>
              <a:r>
                <a:rPr lang="en-US" sz="1100" dirty="0" err="1"/>
                <a:t>sequi</a:t>
              </a:r>
              <a:r>
                <a:rPr lang="en-US" sz="1100" dirty="0"/>
                <a:t> </a:t>
              </a:r>
              <a:r>
                <a:rPr lang="en-US" sz="1100" dirty="0" err="1"/>
                <a:t>nesciunt</a:t>
              </a:r>
              <a:r>
                <a:rPr lang="en-US" sz="1100" dirty="0"/>
                <a:t>. </a:t>
              </a:r>
              <a:r>
                <a:rPr lang="en-US" sz="1100" dirty="0" err="1"/>
                <a:t>Neque</a:t>
              </a:r>
              <a:r>
                <a:rPr lang="en-US" sz="1100" dirty="0"/>
                <a:t> porro </a:t>
              </a:r>
              <a:r>
                <a:rPr lang="en-US" sz="1100" dirty="0" err="1"/>
                <a:t>quisquam</a:t>
              </a:r>
              <a:r>
                <a:rPr lang="en-US" sz="1100" dirty="0"/>
                <a:t> est, qui </a:t>
              </a:r>
              <a:r>
                <a:rPr lang="en-US" sz="1100" dirty="0" err="1"/>
                <a:t>dolorem</a:t>
              </a:r>
              <a:r>
                <a:rPr lang="en-US" sz="1100" dirty="0"/>
                <a:t> ipsum quia dolor sit </a:t>
              </a:r>
              <a:r>
                <a:rPr lang="en-US" sz="1100" dirty="0" err="1"/>
                <a:t>amet</a:t>
              </a:r>
              <a:r>
                <a:rPr lang="en-US" sz="1100" dirty="0"/>
                <a:t>, </a:t>
              </a:r>
              <a:r>
                <a:rPr lang="en-US" sz="1100" dirty="0" err="1"/>
                <a:t>consectetur</a:t>
              </a:r>
              <a:r>
                <a:rPr lang="en-US" sz="1100" dirty="0"/>
                <a:t>, </a:t>
              </a:r>
              <a:r>
                <a:rPr lang="en-US" sz="1100" dirty="0" err="1"/>
                <a:t>adipisci</a:t>
              </a:r>
              <a:r>
                <a:rPr lang="en-US" sz="1100" dirty="0"/>
                <a:t> </a:t>
              </a:r>
              <a:r>
                <a:rPr lang="en-US" sz="1100" dirty="0" err="1"/>
                <a:t>velit</a:t>
              </a:r>
              <a:r>
                <a:rPr lang="en-US" sz="1100" dirty="0"/>
                <a:t>, sed quia non </a:t>
              </a:r>
              <a:r>
                <a:rPr lang="en-US" sz="1100" dirty="0" err="1"/>
                <a:t>numquam</a:t>
              </a:r>
              <a:r>
                <a:rPr lang="en-US" sz="1100" dirty="0"/>
                <a:t> eius </a:t>
              </a:r>
              <a:r>
                <a:rPr lang="en-US" sz="1100" dirty="0" err="1"/>
                <a:t>modi</a:t>
              </a:r>
              <a:r>
                <a:rPr lang="en-US" sz="1100" dirty="0"/>
                <a:t> </a:t>
              </a:r>
              <a:r>
                <a:rPr lang="en-US" sz="1100" dirty="0" err="1"/>
                <a:t>tempora</a:t>
              </a:r>
              <a:r>
                <a:rPr lang="en-US" sz="1100" dirty="0"/>
                <a:t> </a:t>
              </a:r>
              <a:r>
                <a:rPr lang="en-US" sz="1100" dirty="0" err="1"/>
                <a:t>incidunt</a:t>
              </a:r>
              <a:r>
                <a:rPr lang="en-US" sz="1100" dirty="0"/>
                <a:t> </a:t>
              </a:r>
              <a:r>
                <a:rPr lang="en-US" sz="1100" dirty="0" err="1"/>
                <a:t>ut</a:t>
              </a:r>
              <a:r>
                <a:rPr lang="en-US" sz="1100" dirty="0"/>
                <a:t> labore et dolore </a:t>
              </a:r>
              <a:r>
                <a:rPr lang="en-US" sz="1100" dirty="0" err="1"/>
                <a:t>magnam</a:t>
              </a:r>
              <a:r>
                <a:rPr lang="en-US" sz="1100" dirty="0"/>
                <a:t> </a:t>
              </a:r>
              <a:r>
                <a:rPr lang="en-US" sz="1100" dirty="0" err="1"/>
                <a:t>aliquam</a:t>
              </a:r>
              <a:r>
                <a:rPr lang="en-US" sz="1100" dirty="0"/>
                <a:t> </a:t>
              </a:r>
              <a:r>
                <a:rPr lang="en-US" sz="1100" dirty="0" err="1"/>
                <a:t>quaerat</a:t>
              </a:r>
              <a:r>
                <a:rPr lang="en-US" sz="1100" dirty="0"/>
                <a:t> </a:t>
              </a:r>
              <a:r>
                <a:rPr lang="en-US" sz="1100" dirty="0" err="1"/>
                <a:t>voluptatem</a:t>
              </a:r>
              <a:r>
                <a:rPr lang="en-US" sz="1100" dirty="0"/>
                <a:t>. Ut </a:t>
              </a:r>
              <a:r>
                <a:rPr lang="en-US" sz="1100" dirty="0" err="1"/>
                <a:t>enim</a:t>
              </a:r>
              <a:r>
                <a:rPr lang="en-US" sz="1100" dirty="0"/>
                <a:t> ad minima </a:t>
              </a:r>
              <a:r>
                <a:rPr lang="en-US" sz="1100" dirty="0" err="1"/>
                <a:t>veniam</a:t>
              </a:r>
              <a:r>
                <a:rPr lang="en-US" sz="1100" dirty="0"/>
                <a:t>, </a:t>
              </a:r>
              <a:r>
                <a:rPr lang="en-US" sz="1100" dirty="0" err="1"/>
                <a:t>quis</a:t>
              </a:r>
              <a:r>
                <a:rPr lang="en-US" sz="1100" dirty="0"/>
                <a:t> nostrum </a:t>
              </a:r>
              <a:r>
                <a:rPr lang="en-US" sz="1100" dirty="0" err="1"/>
                <a:t>exercitationem</a:t>
              </a:r>
              <a:r>
                <a:rPr lang="en-US" sz="1100" dirty="0"/>
                <a:t> </a:t>
              </a:r>
              <a:r>
                <a:rPr lang="en-US" sz="1100" dirty="0" err="1"/>
                <a:t>ullam</a:t>
              </a:r>
              <a:r>
                <a:rPr lang="en-US" sz="1100" dirty="0"/>
                <a:t> corporis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54A6D1C-4F4C-B18A-920F-C430DFDB7054}"/>
              </a:ext>
            </a:extLst>
          </p:cNvPr>
          <p:cNvSpPr txBox="1"/>
          <p:nvPr/>
        </p:nvSpPr>
        <p:spPr>
          <a:xfrm>
            <a:off x="4593449" y="3848760"/>
            <a:ext cx="4883021" cy="461665"/>
          </a:xfrm>
          <a:prstGeom prst="rect">
            <a:avLst/>
          </a:prstGeom>
          <a:solidFill>
            <a:srgbClr val="EBD99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dirty="0"/>
              <a:t>Fig. 1: Purdue Pete Lorem Ipsum.  </a:t>
            </a:r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</a:t>
            </a:r>
            <a:r>
              <a:rPr lang="en-US" sz="800" dirty="0" err="1"/>
              <a:t>consectetur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eiusmod</a:t>
            </a:r>
            <a:r>
              <a:rPr lang="en-US" sz="800" dirty="0"/>
              <a:t>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labore et dolore magna </a:t>
            </a:r>
            <a:r>
              <a:rPr lang="en-US" sz="800" dirty="0" err="1"/>
              <a:t>aliqua</a:t>
            </a:r>
            <a:r>
              <a:rPr lang="en-US" sz="800" dirty="0"/>
              <a:t>. Ut </a:t>
            </a:r>
            <a:r>
              <a:rPr lang="en-US" sz="800" dirty="0" err="1"/>
              <a:t>enim</a:t>
            </a:r>
            <a:r>
              <a:rPr lang="en-US" sz="800" dirty="0"/>
              <a:t> ad minim </a:t>
            </a:r>
            <a:r>
              <a:rPr lang="en-US" sz="800" dirty="0" err="1"/>
              <a:t>veniam</a:t>
            </a:r>
            <a:r>
              <a:rPr lang="en-US" sz="800" dirty="0"/>
              <a:t>, </a:t>
            </a:r>
            <a:r>
              <a:rPr lang="en-US" sz="800" dirty="0" err="1"/>
              <a:t>quis</a:t>
            </a:r>
            <a:r>
              <a:rPr lang="en-US" sz="800" dirty="0"/>
              <a:t> </a:t>
            </a:r>
            <a:r>
              <a:rPr lang="en-US" sz="800" dirty="0" err="1"/>
              <a:t>nostrud</a:t>
            </a:r>
            <a:r>
              <a:rPr lang="en-US" sz="800" dirty="0"/>
              <a:t> exercitation </a:t>
            </a:r>
            <a:r>
              <a:rPr lang="en-US" sz="800" dirty="0" err="1"/>
              <a:t>ullamco</a:t>
            </a:r>
            <a:r>
              <a:rPr lang="en-US" sz="800" dirty="0"/>
              <a:t> </a:t>
            </a:r>
            <a:r>
              <a:rPr lang="en-US" sz="800" dirty="0" err="1"/>
              <a:t>laboris</a:t>
            </a:r>
            <a:r>
              <a:rPr lang="en-US" sz="800" dirty="0"/>
              <a:t> nisi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aliquip</a:t>
            </a:r>
            <a:r>
              <a:rPr lang="en-US" sz="800" dirty="0"/>
              <a:t> ex </a:t>
            </a:r>
            <a:r>
              <a:rPr lang="en-US" sz="800" dirty="0" err="1"/>
              <a:t>ea</a:t>
            </a:r>
            <a:r>
              <a:rPr lang="en-US" sz="800" dirty="0"/>
              <a:t> </a:t>
            </a:r>
            <a:r>
              <a:rPr lang="en-US" sz="800" dirty="0" err="1"/>
              <a:t>commodo</a:t>
            </a:r>
            <a:r>
              <a:rPr lang="en-US" sz="800" dirty="0"/>
              <a:t> </a:t>
            </a:r>
            <a:r>
              <a:rPr lang="en-US" sz="800" dirty="0" err="1"/>
              <a:t>consequat</a:t>
            </a:r>
            <a:r>
              <a:rPr lang="en-US" sz="800" dirty="0"/>
              <a:t>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B35512D-822B-877A-44D4-BA4D09D8C6BB}"/>
              </a:ext>
            </a:extLst>
          </p:cNvPr>
          <p:cNvGrpSpPr/>
          <p:nvPr/>
        </p:nvGrpSpPr>
        <p:grpSpPr>
          <a:xfrm>
            <a:off x="124724" y="6243520"/>
            <a:ext cx="4400912" cy="1589090"/>
            <a:chOff x="82502" y="1285816"/>
            <a:chExt cx="3643849" cy="151341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F32A8D1-C47B-E760-073C-98F0DAEBCD12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spAutoFit/>
            </a:bodyPr>
            <a:lstStyle/>
            <a:p>
              <a:r>
                <a:rPr lang="en-US" sz="1470" dirty="0">
                  <a:solidFill>
                    <a:schemeClr val="bg1"/>
                  </a:solidFill>
                </a:rPr>
                <a:t>Lemma: Regular Coupling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6B155B1-F829-E33A-5F67-3A8022FCB35E}"/>
                    </a:ext>
                  </a:extLst>
                </p:cNvPr>
                <p:cNvSpPr txBox="1"/>
                <p:nvPr/>
              </p:nvSpPr>
              <p:spPr>
                <a:xfrm>
                  <a:off x="82502" y="1501260"/>
                  <a:ext cx="3643849" cy="1297974"/>
                </a:xfrm>
                <a:prstGeom prst="rect">
                  <a:avLst/>
                </a:prstGeom>
                <a:solidFill>
                  <a:srgbClr val="EBD99F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100" dirty="0"/>
                    <a:t>Lorem ipsum dolor sit </a:t>
                  </a:r>
                  <a:r>
                    <a:rPr lang="en-US" sz="1100" dirty="0" err="1"/>
                    <a:t>amet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consectetur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adipiscing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elit</a:t>
                  </a:r>
                  <a:r>
                    <a:rPr lang="en-US" sz="1100" dirty="0"/>
                    <a:t>, sed do </a:t>
                  </a:r>
                  <a:r>
                    <a:rPr lang="en-US" sz="1100" dirty="0" err="1"/>
                    <a:t>eiusmod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tempor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incididunt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ut</a:t>
                  </a:r>
                  <a:r>
                    <a:rPr lang="en-US" sz="1100" dirty="0"/>
                    <a:t> labore et dolore magna </a:t>
                  </a:r>
                  <a:r>
                    <a:rPr lang="en-US" sz="1100" dirty="0" err="1"/>
                    <a:t>aliqua</a:t>
                  </a:r>
                  <a:r>
                    <a:rPr lang="en-US" sz="1100" dirty="0"/>
                    <a:t>. Ut </a:t>
                  </a:r>
                  <a:r>
                    <a:rPr lang="en-US" sz="1100" dirty="0" err="1"/>
                    <a:t>enim</a:t>
                  </a:r>
                  <a:r>
                    <a:rPr lang="en-US" sz="1100" dirty="0"/>
                    <a:t> ad minim </a:t>
                  </a:r>
                  <a:r>
                    <a:rPr lang="en-US" sz="1100" dirty="0" err="1"/>
                    <a:t>veniam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quis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nostrud</a:t>
                  </a:r>
                  <a:r>
                    <a:rPr lang="en-US" sz="1100" dirty="0"/>
                    <a:t> exercitation </a:t>
                  </a:r>
                  <a:r>
                    <a:rPr lang="en-US" sz="1100" dirty="0" err="1"/>
                    <a:t>ullamco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laboris</a:t>
                  </a:r>
                  <a:r>
                    <a:rPr lang="en-US" sz="1100" dirty="0"/>
                    <a:t> nisi </a:t>
                  </a:r>
                  <a:r>
                    <a:rPr lang="en-US" sz="1100" dirty="0" err="1"/>
                    <a:t>ut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aliquip</a:t>
                  </a:r>
                  <a:r>
                    <a:rPr lang="en-US" sz="1100" dirty="0"/>
                    <a:t> ex </a:t>
                  </a:r>
                  <a:r>
                    <a:rPr lang="en-US" sz="1100" dirty="0" err="1"/>
                    <a:t>ea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commodo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consequat</a:t>
                  </a:r>
                  <a:r>
                    <a:rPr lang="en-US" sz="1100" dirty="0"/>
                    <a:t>. Duis </a:t>
                  </a:r>
                  <a:r>
                    <a:rPr lang="en-US" sz="1100" dirty="0" err="1"/>
                    <a:t>aute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irure</a:t>
                  </a:r>
                  <a:r>
                    <a:rPr lang="en-US" sz="1100" dirty="0"/>
                    <a:t> dolor in</a:t>
                  </a:r>
                </a:p>
                <a:p>
                  <a:pPr algn="ctr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1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b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100" dirty="0"/>
                    <a:t>    and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endParaRPr lang="en-US" sz="1100" dirty="0"/>
                </a:p>
                <a:p>
                  <a:pPr>
                    <a:buNone/>
                  </a:pPr>
                  <a:r>
                    <a:rPr lang="en-US" sz="1100" dirty="0"/>
                    <a:t>Are eigenvectors of of </a:t>
                  </a:r>
                  <a14:m>
                    <m:oMath xmlns:m="http://schemas.openxmlformats.org/officeDocument/2006/math"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100" dirty="0"/>
                    <a:t> with eigenvalues </a:t>
                  </a:r>
                  <a14:m>
                    <m:oMath xmlns:m="http://schemas.openxmlformats.org/officeDocument/2006/math"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1100" dirty="0"/>
                    <a:t> and </a:t>
                  </a:r>
                  <a14:m>
                    <m:oMath xmlns:m="http://schemas.openxmlformats.org/officeDocument/2006/math"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1100" dirty="0"/>
                    <a:t> .</a:t>
                  </a: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6B155B1-F829-E33A-5F67-3A8022FCB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2" y="1501260"/>
                  <a:ext cx="3643849" cy="1297974"/>
                </a:xfrm>
                <a:prstGeom prst="rect">
                  <a:avLst/>
                </a:prstGeom>
                <a:blipFill>
                  <a:blip r:embed="rId8"/>
                  <a:stretch>
                    <a:fillRect t="-446" b="-2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29D9A0B-E1EF-4CFE-33AE-AB26E00D99DC}"/>
              </a:ext>
            </a:extLst>
          </p:cNvPr>
          <p:cNvGrpSpPr/>
          <p:nvPr/>
        </p:nvGrpSpPr>
        <p:grpSpPr>
          <a:xfrm>
            <a:off x="4593449" y="9803897"/>
            <a:ext cx="4883022" cy="1123605"/>
            <a:chOff x="82502" y="1285816"/>
            <a:chExt cx="3643849" cy="107010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1793D66-657F-3202-16DC-3820CB9DC264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spAutoFit/>
            </a:bodyPr>
            <a:lstStyle/>
            <a:p>
              <a:r>
                <a:rPr lang="en-US" sz="1470" dirty="0">
                  <a:solidFill>
                    <a:schemeClr val="bg1"/>
                  </a:solidFill>
                </a:rPr>
                <a:t>Practical Considerations and Extensions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9F58957-A4C0-B0D3-4252-EECA7163CF7F}"/>
                    </a:ext>
                  </a:extLst>
                </p:cNvPr>
                <p:cNvSpPr txBox="1"/>
                <p:nvPr/>
              </p:nvSpPr>
              <p:spPr>
                <a:xfrm>
                  <a:off x="82502" y="1498539"/>
                  <a:ext cx="3643849" cy="857377"/>
                </a:xfrm>
                <a:prstGeom prst="rect">
                  <a:avLst/>
                </a:prstGeom>
                <a:solidFill>
                  <a:srgbClr val="EBD99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Lorem ipsum dolor sit </a:t>
                  </a:r>
                  <a:r>
                    <a:rPr lang="en-US" sz="1050" dirty="0" err="1"/>
                    <a:t>amet</a:t>
                  </a:r>
                  <a:r>
                    <a:rPr lang="en-US" sz="1050" dirty="0"/>
                    <a:t>, </a:t>
                  </a:r>
                  <a:r>
                    <a:rPr lang="en-US" sz="1050" dirty="0" err="1"/>
                    <a:t>consectetur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adipiscing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elit</a:t>
                  </a:r>
                  <a:r>
                    <a:rPr lang="en-US" sz="1050" dirty="0"/>
                    <a:t>, sed do </a:t>
                  </a:r>
                  <a:r>
                    <a:rPr lang="en-US" sz="1050" dirty="0" err="1"/>
                    <a:t>eiusmod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tempor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incididunt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ut</a:t>
                  </a:r>
                  <a:r>
                    <a:rPr lang="en-US" sz="1050" dirty="0"/>
                    <a:t> labore et dolore magna </a:t>
                  </a:r>
                  <a:r>
                    <a:rPr lang="en-US" sz="1050" dirty="0" err="1"/>
                    <a:t>aliqua</a:t>
                  </a:r>
                  <a:r>
                    <a:rPr lang="en-US" sz="1050" dirty="0"/>
                    <a:t>. Ut </a:t>
                  </a:r>
                  <a:r>
                    <a:rPr lang="en-US" sz="1050" dirty="0" err="1"/>
                    <a:t>enim</a:t>
                  </a:r>
                  <a:r>
                    <a:rPr lang="en-US" sz="1050" dirty="0"/>
                    <a:t> ad minim </a:t>
                  </a:r>
                  <a:r>
                    <a:rPr lang="en-US" sz="1050" dirty="0" err="1"/>
                    <a:t>veniam</a:t>
                  </a:r>
                  <a:r>
                    <a:rPr lang="en-US" sz="1050" dirty="0"/>
                    <a:t>, </a:t>
                  </a:r>
                  <a:r>
                    <a:rPr lang="en-US" sz="1050" dirty="0" err="1"/>
                    <a:t>quis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nostrud</a:t>
                  </a:r>
                  <a:r>
                    <a:rPr lang="en-US" sz="1050" dirty="0"/>
                    <a:t> exercitation </a:t>
                  </a:r>
                  <a:r>
                    <a:rPr lang="en-US" sz="1050" dirty="0" err="1"/>
                    <a:t>ullamco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laboris</a:t>
                  </a:r>
                  <a:r>
                    <a:rPr lang="en-US" sz="1050" dirty="0"/>
                    <a:t> nisi </a:t>
                  </a:r>
                  <a:r>
                    <a:rPr lang="en-US" sz="1050" dirty="0" err="1"/>
                    <a:t>ut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aliquip</a:t>
                  </a:r>
                  <a:r>
                    <a:rPr lang="en-US" sz="1050" dirty="0"/>
                    <a:t> ex </a:t>
                  </a:r>
                  <a:r>
                    <a:rPr lang="en-US" sz="1050" dirty="0" err="1"/>
                    <a:t>ea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commodo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consequat</a:t>
                  </a:r>
                  <a:r>
                    <a:rPr lang="en-US" sz="1050" dirty="0"/>
                    <a:t>. Duis </a:t>
                  </a:r>
                  <a:r>
                    <a:rPr lang="en-US" sz="1050" dirty="0" err="1"/>
                    <a:t>aute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irure</a:t>
                  </a:r>
                  <a:r>
                    <a:rPr lang="en-US" sz="1050" dirty="0"/>
                    <a:t> dolor in </a:t>
                  </a:r>
                  <a:r>
                    <a:rPr lang="en-US" sz="1050" dirty="0" err="1"/>
                    <a:t>reprehenderit</a:t>
                  </a:r>
                  <a:r>
                    <a:rPr lang="en-US" sz="1050" dirty="0"/>
                    <a:t> in </a:t>
                  </a:r>
                  <a:r>
                    <a:rPr lang="en-US" sz="1050" dirty="0" err="1"/>
                    <a:t>voluptate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velit</a:t>
                  </a:r>
                  <a:r>
                    <a:rPr lang="en-US" sz="1050" dirty="0"/>
                    <a:t> esse </a:t>
                  </a:r>
                  <a:r>
                    <a:rPr lang="en-US" sz="1050" dirty="0" err="1"/>
                    <a:t>cillum</a:t>
                  </a:r>
                  <a:r>
                    <a:rPr lang="en-US" sz="1050" dirty="0"/>
                    <a:t> dolore </a:t>
                  </a:r>
                  <a:r>
                    <a:rPr lang="en-US" sz="1050" dirty="0" err="1"/>
                    <a:t>eu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fugiat</a:t>
                  </a:r>
                  <a:endParaRPr lang="en-US" sz="1050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={±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,±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050" dirty="0"/>
                    <a:t>)</a:t>
                  </a:r>
                  <a:r>
                    <a:rPr lang="el-GR" sz="1050" dirty="0"/>
                    <a:t> </a:t>
                  </a:r>
                  <a:endParaRPr lang="en-US" sz="1050" dirty="0"/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9F58957-A4C0-B0D3-4252-EECA7163C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2" y="1498539"/>
                  <a:ext cx="3643849" cy="857377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021B92-E60B-CD2B-643F-E39BEE2A020D}"/>
              </a:ext>
            </a:extLst>
          </p:cNvPr>
          <p:cNvGrpSpPr/>
          <p:nvPr/>
        </p:nvGrpSpPr>
        <p:grpSpPr>
          <a:xfrm>
            <a:off x="4593449" y="6814707"/>
            <a:ext cx="4883022" cy="2901015"/>
            <a:chOff x="82502" y="1285816"/>
            <a:chExt cx="3643849" cy="276287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EF9CBC9-4DA8-5B09-61E4-8D047C65CADD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spAutoFit/>
            </a:bodyPr>
            <a:lstStyle/>
            <a:p>
              <a:r>
                <a:rPr lang="en-US" sz="1470" dirty="0">
                  <a:solidFill>
                    <a:schemeClr val="bg1"/>
                  </a:solidFill>
                </a:rPr>
                <a:t>Unified Design Equation and Random-Walk Lens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18D91C-136E-2CC0-2E63-2520A788CADD}"/>
                </a:ext>
              </a:extLst>
            </p:cNvPr>
            <p:cNvSpPr txBox="1"/>
            <p:nvPr/>
          </p:nvSpPr>
          <p:spPr>
            <a:xfrm>
              <a:off x="82502" y="1498539"/>
              <a:ext cx="3643849" cy="2550153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50" dirty="0"/>
                <a:t>Lorem ipsum dolor sit </a:t>
              </a:r>
              <a:r>
                <a:rPr lang="en-US" sz="1050" dirty="0" err="1"/>
                <a:t>amet</a:t>
              </a:r>
              <a:r>
                <a:rPr lang="en-US" sz="1050" dirty="0"/>
                <a:t>, </a:t>
              </a:r>
              <a:r>
                <a:rPr lang="en-US" sz="1050" dirty="0" err="1"/>
                <a:t>consectetur</a:t>
              </a:r>
              <a:r>
                <a:rPr lang="en-US" sz="1050" dirty="0"/>
                <a:t> </a:t>
              </a:r>
              <a:r>
                <a:rPr lang="en-US" sz="1050" dirty="0" err="1"/>
                <a:t>adipiscing</a:t>
              </a:r>
              <a:r>
                <a:rPr lang="en-US" sz="1050" dirty="0"/>
                <a:t> </a:t>
              </a:r>
              <a:r>
                <a:rPr lang="en-US" sz="1050" dirty="0" err="1"/>
                <a:t>elit</a:t>
              </a:r>
              <a:r>
                <a:rPr lang="en-US" sz="1050" dirty="0"/>
                <a:t>, sed do </a:t>
              </a:r>
              <a:r>
                <a:rPr lang="en-US" sz="1050" dirty="0" err="1"/>
                <a:t>eiusmod</a:t>
              </a:r>
              <a:r>
                <a:rPr lang="en-US" sz="1050" dirty="0"/>
                <a:t> </a:t>
              </a:r>
              <a:r>
                <a:rPr lang="en-US" sz="1050" dirty="0" err="1"/>
                <a:t>tempor</a:t>
              </a:r>
              <a:r>
                <a:rPr lang="en-US" sz="1050" dirty="0"/>
                <a:t> </a:t>
              </a:r>
              <a:r>
                <a:rPr lang="en-US" sz="1050" dirty="0" err="1"/>
                <a:t>incididunt</a:t>
              </a:r>
              <a:r>
                <a:rPr lang="en-US" sz="1050" dirty="0"/>
                <a:t> </a:t>
              </a:r>
              <a:r>
                <a:rPr lang="en-US" sz="1050" dirty="0" err="1"/>
                <a:t>ut</a:t>
              </a:r>
              <a:r>
                <a:rPr lang="en-US" sz="1050" dirty="0"/>
                <a:t> labore et dolore magna </a:t>
              </a:r>
              <a:r>
                <a:rPr lang="en-US" sz="1050" dirty="0" err="1"/>
                <a:t>aliqua</a:t>
              </a:r>
              <a:r>
                <a:rPr lang="en-US" sz="1050" dirty="0"/>
                <a:t>. Ut </a:t>
              </a:r>
              <a:r>
                <a:rPr lang="en-US" sz="1050" dirty="0" err="1"/>
                <a:t>enim</a:t>
              </a:r>
              <a:r>
                <a:rPr lang="en-US" sz="1050" dirty="0"/>
                <a:t> ad minim </a:t>
              </a:r>
              <a:r>
                <a:rPr lang="en-US" sz="1050" dirty="0" err="1"/>
                <a:t>veniam</a:t>
              </a:r>
              <a:r>
                <a:rPr lang="en-US" sz="1050" dirty="0"/>
                <a:t>, </a:t>
              </a:r>
              <a:r>
                <a:rPr lang="en-US" sz="1050" dirty="0" err="1"/>
                <a:t>quis</a:t>
              </a:r>
              <a:r>
                <a:rPr lang="en-US" sz="1050" dirty="0"/>
                <a:t> </a:t>
              </a:r>
              <a:r>
                <a:rPr lang="en-US" sz="1050" dirty="0" err="1"/>
                <a:t>nostrud</a:t>
              </a:r>
              <a:r>
                <a:rPr lang="en-US" sz="1050" dirty="0"/>
                <a:t> exercitation </a:t>
              </a:r>
              <a:r>
                <a:rPr lang="en-US" sz="1050" dirty="0" err="1"/>
                <a:t>ullamco</a:t>
              </a:r>
              <a:r>
                <a:rPr lang="en-US" sz="1050" dirty="0"/>
                <a:t> </a:t>
              </a:r>
              <a:r>
                <a:rPr lang="en-US" sz="1050" dirty="0" err="1"/>
                <a:t>laboris</a:t>
              </a:r>
              <a:r>
                <a:rPr lang="en-US" sz="1050" dirty="0"/>
                <a:t> nisi </a:t>
              </a:r>
              <a:r>
                <a:rPr lang="en-US" sz="1050" dirty="0" err="1"/>
                <a:t>ut</a:t>
              </a:r>
              <a:r>
                <a:rPr lang="en-US" sz="1050" dirty="0"/>
                <a:t> </a:t>
              </a:r>
              <a:r>
                <a:rPr lang="en-US" sz="1050" dirty="0" err="1"/>
                <a:t>aliquip</a:t>
              </a:r>
              <a:r>
                <a:rPr lang="en-US" sz="1050" dirty="0"/>
                <a:t> ex </a:t>
              </a:r>
              <a:r>
                <a:rPr lang="en-US" sz="1050" dirty="0" err="1"/>
                <a:t>ea</a:t>
              </a:r>
              <a:r>
                <a:rPr lang="en-US" sz="1050" dirty="0"/>
                <a:t> </a:t>
              </a:r>
              <a:r>
                <a:rPr lang="en-US" sz="1050" dirty="0" err="1"/>
                <a:t>commodo</a:t>
              </a:r>
              <a:r>
                <a:rPr lang="en-US" sz="1050" dirty="0"/>
                <a:t> </a:t>
              </a:r>
              <a:r>
                <a:rPr lang="en-US" sz="1050" dirty="0" err="1"/>
                <a:t>consequat</a:t>
              </a:r>
              <a:r>
                <a:rPr lang="en-US" sz="1050" dirty="0"/>
                <a:t>. Duis </a:t>
              </a:r>
              <a:r>
                <a:rPr lang="en-US" sz="1050" dirty="0" err="1"/>
                <a:t>aute</a:t>
              </a:r>
              <a:r>
                <a:rPr lang="en-US" sz="1050" dirty="0"/>
                <a:t> </a:t>
              </a:r>
              <a:r>
                <a:rPr lang="en-US" sz="1050" dirty="0" err="1"/>
                <a:t>irure</a:t>
              </a:r>
              <a:r>
                <a:rPr lang="en-US" sz="1050" dirty="0"/>
                <a:t> dolor in </a:t>
              </a:r>
              <a:r>
                <a:rPr lang="en-US" sz="1050" dirty="0" err="1"/>
                <a:t>reprehenderit</a:t>
              </a:r>
              <a:r>
                <a:rPr lang="en-US" sz="1050" dirty="0"/>
                <a:t> in </a:t>
              </a:r>
              <a:r>
                <a:rPr lang="en-US" sz="1050" dirty="0" err="1"/>
                <a:t>voluptate</a:t>
              </a:r>
              <a:r>
                <a:rPr lang="en-US" sz="1050" dirty="0"/>
                <a:t> </a:t>
              </a:r>
              <a:r>
                <a:rPr lang="en-US" sz="1050" dirty="0" err="1"/>
                <a:t>velit</a:t>
              </a:r>
              <a:r>
                <a:rPr lang="en-US" sz="1050" dirty="0"/>
                <a:t> esse </a:t>
              </a:r>
              <a:r>
                <a:rPr lang="en-US" sz="1050" dirty="0" err="1"/>
                <a:t>cillum</a:t>
              </a:r>
              <a:r>
                <a:rPr lang="en-US" sz="1050" dirty="0"/>
                <a:t> dolore </a:t>
              </a:r>
              <a:r>
                <a:rPr lang="en-US" sz="1050" dirty="0" err="1"/>
                <a:t>eu</a:t>
              </a:r>
              <a:r>
                <a:rPr lang="en-US" sz="1050" dirty="0"/>
                <a:t> </a:t>
              </a:r>
              <a:r>
                <a:rPr lang="en-US" sz="1050" dirty="0" err="1"/>
                <a:t>fugiat</a:t>
              </a:r>
              <a:r>
                <a:rPr lang="en-US" sz="1050" dirty="0"/>
                <a:t> </a:t>
              </a:r>
              <a:r>
                <a:rPr lang="en-US" sz="1050" dirty="0" err="1"/>
                <a:t>nulla</a:t>
              </a:r>
              <a:r>
                <a:rPr lang="en-US" sz="1050" dirty="0"/>
                <a:t> </a:t>
              </a:r>
              <a:r>
                <a:rPr lang="en-US" sz="1050" dirty="0" err="1"/>
                <a:t>pariatur</a:t>
              </a:r>
              <a:r>
                <a:rPr lang="en-US" sz="1050" dirty="0"/>
                <a:t>. </a:t>
              </a:r>
              <a:r>
                <a:rPr lang="en-US" sz="1050" dirty="0" err="1"/>
                <a:t>Excepteur</a:t>
              </a:r>
              <a:r>
                <a:rPr lang="en-US" sz="1050" dirty="0"/>
                <a:t> </a:t>
              </a:r>
              <a:r>
                <a:rPr lang="en-US" sz="1050" dirty="0" err="1"/>
                <a:t>sint</a:t>
              </a:r>
              <a:r>
                <a:rPr lang="en-US" sz="1050" dirty="0"/>
                <a:t> </a:t>
              </a:r>
              <a:r>
                <a:rPr lang="en-US" sz="1050" dirty="0" err="1"/>
                <a:t>occaecat</a:t>
              </a:r>
              <a:r>
                <a:rPr lang="en-US" sz="1050" dirty="0"/>
                <a:t> </a:t>
              </a:r>
              <a:r>
                <a:rPr lang="en-US" sz="1050" dirty="0" err="1"/>
                <a:t>cupidatat</a:t>
              </a:r>
              <a:r>
                <a:rPr lang="en-US" sz="1050" dirty="0"/>
                <a:t> non </a:t>
              </a:r>
              <a:r>
                <a:rPr lang="en-US" sz="1050" dirty="0" err="1"/>
                <a:t>proident</a:t>
              </a:r>
              <a:r>
                <a:rPr lang="en-US" sz="1050" dirty="0"/>
                <a:t>, sunt in culpa qui </a:t>
              </a:r>
              <a:r>
                <a:rPr lang="en-US" sz="1050" dirty="0" err="1"/>
                <a:t>officia</a:t>
              </a:r>
              <a:r>
                <a:rPr lang="en-US" sz="1050" dirty="0"/>
                <a:t> </a:t>
              </a:r>
              <a:r>
                <a:rPr lang="en-US" sz="1050" dirty="0" err="1"/>
                <a:t>deserunt</a:t>
              </a:r>
              <a:r>
                <a:rPr lang="en-US" sz="1050" dirty="0"/>
                <a:t> </a:t>
              </a:r>
              <a:r>
                <a:rPr lang="en-US" sz="1050" dirty="0" err="1"/>
                <a:t>mollit</a:t>
              </a:r>
              <a:r>
                <a:rPr lang="en-US" sz="1050" dirty="0"/>
                <a:t> </a:t>
              </a:r>
              <a:r>
                <a:rPr lang="en-US" sz="1050" dirty="0" err="1"/>
                <a:t>anim</a:t>
              </a:r>
              <a:r>
                <a:rPr lang="en-US" sz="1050" dirty="0"/>
                <a:t> id est </a:t>
              </a:r>
              <a:r>
                <a:rPr lang="en-US" sz="1050" dirty="0" err="1"/>
                <a:t>laborum</a:t>
              </a:r>
              <a:r>
                <a:rPr lang="en-US" sz="1050" dirty="0"/>
                <a:t>.</a:t>
              </a:r>
            </a:p>
            <a:p>
              <a:pPr algn="just"/>
              <a:r>
                <a:rPr lang="en-US" sz="1050" dirty="0"/>
                <a:t>Sed </a:t>
              </a:r>
              <a:r>
                <a:rPr lang="en-US" sz="1050" dirty="0" err="1"/>
                <a:t>ut</a:t>
              </a:r>
              <a:r>
                <a:rPr lang="en-US" sz="1050" dirty="0"/>
                <a:t> </a:t>
              </a:r>
              <a:r>
                <a:rPr lang="en-US" sz="1050" dirty="0" err="1"/>
                <a:t>perspiciatis</a:t>
              </a:r>
              <a:r>
                <a:rPr lang="en-US" sz="1050" dirty="0"/>
                <a:t> </a:t>
              </a:r>
              <a:r>
                <a:rPr lang="en-US" sz="1050" dirty="0" err="1"/>
                <a:t>unde</a:t>
              </a:r>
              <a:r>
                <a:rPr lang="en-US" sz="1050" dirty="0"/>
                <a:t> omnis </a:t>
              </a:r>
              <a:r>
                <a:rPr lang="en-US" sz="1050" dirty="0" err="1"/>
                <a:t>iste</a:t>
              </a:r>
              <a:r>
                <a:rPr lang="en-US" sz="1050" dirty="0"/>
                <a:t> </a:t>
              </a:r>
              <a:r>
                <a:rPr lang="en-US" sz="1050" dirty="0" err="1"/>
                <a:t>natus</a:t>
              </a:r>
              <a:r>
                <a:rPr lang="en-US" sz="1050" dirty="0"/>
                <a:t> error sit </a:t>
              </a:r>
              <a:r>
                <a:rPr lang="en-US" sz="1050" dirty="0" err="1"/>
                <a:t>voluptatem</a:t>
              </a:r>
              <a:r>
                <a:rPr lang="en-US" sz="1050" dirty="0"/>
                <a:t> </a:t>
              </a:r>
              <a:r>
                <a:rPr lang="en-US" sz="1050" dirty="0" err="1"/>
                <a:t>accusantium</a:t>
              </a:r>
              <a:r>
                <a:rPr lang="en-US" sz="1050" dirty="0"/>
                <a:t> </a:t>
              </a:r>
              <a:r>
                <a:rPr lang="en-US" sz="1050" dirty="0" err="1"/>
                <a:t>doloremque</a:t>
              </a:r>
              <a:r>
                <a:rPr lang="en-US" sz="1050" dirty="0"/>
                <a:t> </a:t>
              </a:r>
              <a:r>
                <a:rPr lang="en-US" sz="1050" dirty="0" err="1"/>
                <a:t>laudantium</a:t>
              </a:r>
              <a:r>
                <a:rPr lang="en-US" sz="1050" dirty="0"/>
                <a:t>, </a:t>
              </a:r>
              <a:r>
                <a:rPr lang="en-US" sz="1050" dirty="0" err="1"/>
                <a:t>totam</a:t>
              </a:r>
              <a:r>
                <a:rPr lang="en-US" sz="1050" dirty="0"/>
                <a:t> rem </a:t>
              </a:r>
              <a:r>
                <a:rPr lang="en-US" sz="1050" dirty="0" err="1"/>
                <a:t>aperiam</a:t>
              </a:r>
              <a:r>
                <a:rPr lang="en-US" sz="1050" dirty="0"/>
                <a:t>, </a:t>
              </a:r>
              <a:r>
                <a:rPr lang="en-US" sz="1050" dirty="0" err="1"/>
                <a:t>eaque</a:t>
              </a:r>
              <a:r>
                <a:rPr lang="en-US" sz="1050" dirty="0"/>
                <a:t> ipsa </a:t>
              </a:r>
              <a:r>
                <a:rPr lang="en-US" sz="1050" dirty="0" err="1"/>
                <a:t>quae</a:t>
              </a:r>
              <a:r>
                <a:rPr lang="en-US" sz="1050" dirty="0"/>
                <a:t> ab </a:t>
              </a:r>
              <a:r>
                <a:rPr lang="en-US" sz="1050" dirty="0" err="1"/>
                <a:t>illo</a:t>
              </a:r>
              <a:r>
                <a:rPr lang="en-US" sz="1050" dirty="0"/>
                <a:t> </a:t>
              </a:r>
              <a:r>
                <a:rPr lang="en-US" sz="1050" dirty="0" err="1"/>
                <a:t>inventore</a:t>
              </a:r>
              <a:r>
                <a:rPr lang="en-US" sz="1050" dirty="0"/>
                <a:t> </a:t>
              </a:r>
              <a:r>
                <a:rPr lang="en-US" sz="1050" dirty="0" err="1"/>
                <a:t>veritatis</a:t>
              </a:r>
              <a:r>
                <a:rPr lang="en-US" sz="1050" dirty="0"/>
                <a:t> et quasi </a:t>
              </a:r>
              <a:r>
                <a:rPr lang="en-US" sz="1050" dirty="0" err="1"/>
                <a:t>architecto</a:t>
              </a:r>
              <a:r>
                <a:rPr lang="en-US" sz="1050" dirty="0"/>
                <a:t> beatae vitae dicta sunt </a:t>
              </a:r>
              <a:r>
                <a:rPr lang="en-US" sz="1050" dirty="0" err="1"/>
                <a:t>explicabo</a:t>
              </a:r>
              <a:r>
                <a:rPr lang="en-US" sz="1050" dirty="0"/>
                <a:t>. Nemo </a:t>
              </a:r>
              <a:r>
                <a:rPr lang="en-US" sz="1050" dirty="0" err="1"/>
                <a:t>enim</a:t>
              </a:r>
              <a:r>
                <a:rPr lang="en-US" sz="1050" dirty="0"/>
                <a:t> </a:t>
              </a:r>
              <a:r>
                <a:rPr lang="en-US" sz="1050" dirty="0" err="1"/>
                <a:t>ipsam</a:t>
              </a:r>
              <a:r>
                <a:rPr lang="en-US" sz="1050" dirty="0"/>
                <a:t> </a:t>
              </a:r>
              <a:r>
                <a:rPr lang="en-US" sz="1050" dirty="0" err="1"/>
                <a:t>voluptatem</a:t>
              </a:r>
              <a:r>
                <a:rPr lang="en-US" sz="1050" dirty="0"/>
                <a:t> quia </a:t>
              </a:r>
              <a:r>
                <a:rPr lang="en-US" sz="1050" dirty="0" err="1"/>
                <a:t>voluptas</a:t>
              </a:r>
              <a:r>
                <a:rPr lang="en-US" sz="1050" dirty="0"/>
                <a:t> sit </a:t>
              </a:r>
              <a:r>
                <a:rPr lang="en-US" sz="1050" dirty="0" err="1"/>
                <a:t>aspernatur</a:t>
              </a:r>
              <a:r>
                <a:rPr lang="en-US" sz="1050" dirty="0"/>
                <a:t> </a:t>
              </a:r>
              <a:r>
                <a:rPr lang="en-US" sz="1050" dirty="0" err="1"/>
                <a:t>aut</a:t>
              </a:r>
              <a:r>
                <a:rPr lang="en-US" sz="1050" dirty="0"/>
                <a:t> </a:t>
              </a:r>
              <a:r>
                <a:rPr lang="en-US" sz="1050" dirty="0" err="1"/>
                <a:t>odit</a:t>
              </a:r>
              <a:r>
                <a:rPr lang="en-US" sz="1050" dirty="0"/>
                <a:t> </a:t>
              </a:r>
              <a:r>
                <a:rPr lang="en-US" sz="1050" dirty="0" err="1"/>
                <a:t>aut</a:t>
              </a:r>
              <a:r>
                <a:rPr lang="en-US" sz="1050" dirty="0"/>
                <a:t> fugit, sed quia </a:t>
              </a:r>
              <a:r>
                <a:rPr lang="en-US" sz="1050" dirty="0" err="1"/>
                <a:t>consequuntur</a:t>
              </a:r>
              <a:r>
                <a:rPr lang="en-US" sz="1050" dirty="0"/>
                <a:t> </a:t>
              </a:r>
              <a:r>
                <a:rPr lang="en-US" sz="1050" dirty="0" err="1"/>
                <a:t>magni</a:t>
              </a:r>
              <a:r>
                <a:rPr lang="en-US" sz="1050" dirty="0"/>
                <a:t> </a:t>
              </a:r>
              <a:r>
                <a:rPr lang="en-US" sz="1050" dirty="0" err="1"/>
                <a:t>dolores</a:t>
              </a:r>
              <a:r>
                <a:rPr lang="en-US" sz="1050" dirty="0"/>
                <a:t> </a:t>
              </a:r>
              <a:r>
                <a:rPr lang="en-US" sz="1050" dirty="0" err="1"/>
                <a:t>eos</a:t>
              </a:r>
              <a:r>
                <a:rPr lang="en-US" sz="1050" dirty="0"/>
                <a:t> qui ratione </a:t>
              </a:r>
              <a:r>
                <a:rPr lang="en-US" sz="1050" dirty="0" err="1"/>
                <a:t>voluptatem</a:t>
              </a:r>
              <a:r>
                <a:rPr lang="en-US" sz="1050" dirty="0"/>
                <a:t> </a:t>
              </a:r>
              <a:r>
                <a:rPr lang="en-US" sz="1050" dirty="0" err="1"/>
                <a:t>sequi</a:t>
              </a:r>
              <a:r>
                <a:rPr lang="en-US" sz="1050" dirty="0"/>
                <a:t> </a:t>
              </a:r>
              <a:r>
                <a:rPr lang="en-US" sz="1050" dirty="0" err="1"/>
                <a:t>nesciunt</a:t>
              </a:r>
              <a:r>
                <a:rPr lang="en-US" sz="1050" dirty="0"/>
                <a:t>. </a:t>
              </a:r>
              <a:r>
                <a:rPr lang="en-US" sz="1050" dirty="0" err="1"/>
                <a:t>Neque</a:t>
              </a:r>
              <a:r>
                <a:rPr lang="en-US" sz="1050" dirty="0"/>
                <a:t> porro </a:t>
              </a:r>
              <a:r>
                <a:rPr lang="en-US" sz="1050" dirty="0" err="1"/>
                <a:t>quisquam</a:t>
              </a:r>
              <a:r>
                <a:rPr lang="en-US" sz="1050" dirty="0"/>
                <a:t> est, qui </a:t>
              </a:r>
              <a:r>
                <a:rPr lang="en-US" sz="1050" dirty="0" err="1"/>
                <a:t>dolorem</a:t>
              </a:r>
              <a:r>
                <a:rPr lang="en-US" sz="1050" dirty="0"/>
                <a:t> ipsum quia dolor sit </a:t>
              </a:r>
              <a:r>
                <a:rPr lang="en-US" sz="1050" dirty="0" err="1"/>
                <a:t>amet</a:t>
              </a:r>
              <a:r>
                <a:rPr lang="en-US" sz="1050" dirty="0"/>
                <a:t>, </a:t>
              </a:r>
              <a:r>
                <a:rPr lang="en-US" sz="1050" dirty="0" err="1"/>
                <a:t>consectetur</a:t>
              </a:r>
              <a:r>
                <a:rPr lang="en-US" sz="1050" dirty="0"/>
                <a:t>, </a:t>
              </a:r>
              <a:r>
                <a:rPr lang="en-US" sz="1050" dirty="0" err="1"/>
                <a:t>adipisci</a:t>
              </a:r>
              <a:r>
                <a:rPr lang="en-US" sz="1050" dirty="0"/>
                <a:t> </a:t>
              </a:r>
              <a:r>
                <a:rPr lang="en-US" sz="1050" dirty="0" err="1"/>
                <a:t>velit</a:t>
              </a:r>
              <a:r>
                <a:rPr lang="en-US" sz="1050" dirty="0"/>
                <a:t>, sed quia non </a:t>
              </a:r>
              <a:r>
                <a:rPr lang="en-US" sz="1050" dirty="0" err="1"/>
                <a:t>numquam</a:t>
              </a:r>
              <a:r>
                <a:rPr lang="en-US" sz="1050" dirty="0"/>
                <a:t> eius </a:t>
              </a:r>
              <a:r>
                <a:rPr lang="en-US" sz="1050" dirty="0" err="1"/>
                <a:t>modi</a:t>
              </a:r>
              <a:r>
                <a:rPr lang="en-US" sz="1050" dirty="0"/>
                <a:t> </a:t>
              </a:r>
              <a:r>
                <a:rPr lang="en-US" sz="1050" dirty="0" err="1"/>
                <a:t>tempora</a:t>
              </a:r>
              <a:r>
                <a:rPr lang="en-US" sz="1050" dirty="0"/>
                <a:t> </a:t>
              </a:r>
              <a:r>
                <a:rPr lang="en-US" sz="1050" dirty="0" err="1"/>
                <a:t>incidunt</a:t>
              </a:r>
              <a:r>
                <a:rPr lang="en-US" sz="1050" dirty="0"/>
                <a:t> </a:t>
              </a:r>
              <a:r>
                <a:rPr lang="en-US" sz="1050" dirty="0" err="1"/>
                <a:t>ut</a:t>
              </a:r>
              <a:r>
                <a:rPr lang="en-US" sz="1050" dirty="0"/>
                <a:t> labore et dolore </a:t>
              </a:r>
              <a:r>
                <a:rPr lang="en-US" sz="1050" dirty="0" err="1"/>
                <a:t>magnam</a:t>
              </a:r>
              <a:r>
                <a:rPr lang="en-US" sz="1050" dirty="0"/>
                <a:t> </a:t>
              </a:r>
              <a:r>
                <a:rPr lang="en-US" sz="1050" dirty="0" err="1"/>
                <a:t>aliquam</a:t>
              </a:r>
              <a:r>
                <a:rPr lang="en-US" sz="1050" dirty="0"/>
                <a:t> </a:t>
              </a:r>
              <a:r>
                <a:rPr lang="en-US" sz="1050" dirty="0" err="1"/>
                <a:t>quaerat</a:t>
              </a:r>
              <a:r>
                <a:rPr lang="en-US" sz="1050" dirty="0"/>
                <a:t> </a:t>
              </a:r>
              <a:r>
                <a:rPr lang="en-US" sz="1050" dirty="0" err="1"/>
                <a:t>voluptatem</a:t>
              </a:r>
              <a:r>
                <a:rPr lang="en-US" sz="1050" dirty="0"/>
                <a:t>. Ut </a:t>
              </a:r>
              <a:r>
                <a:rPr lang="en-US" sz="1050" dirty="0" err="1"/>
                <a:t>enim</a:t>
              </a:r>
              <a:r>
                <a:rPr lang="en-US" sz="1050" dirty="0"/>
                <a:t> ad minima </a:t>
              </a:r>
              <a:r>
                <a:rPr lang="en-US" sz="1050" dirty="0" err="1"/>
                <a:t>veniam</a:t>
              </a:r>
              <a:r>
                <a:rPr lang="en-US" sz="1050" dirty="0"/>
                <a:t>, </a:t>
              </a:r>
              <a:r>
                <a:rPr lang="en-US" sz="1050" dirty="0" err="1"/>
                <a:t>quis</a:t>
              </a:r>
              <a:r>
                <a:rPr lang="en-US" sz="1050" dirty="0"/>
                <a:t> nostrum </a:t>
              </a:r>
              <a:r>
                <a:rPr lang="en-US" sz="1050" dirty="0" err="1"/>
                <a:t>exercitationem</a:t>
              </a:r>
              <a:r>
                <a:rPr lang="en-US" sz="1050" dirty="0"/>
                <a:t> </a:t>
              </a:r>
              <a:r>
                <a:rPr lang="en-US" sz="1050" dirty="0" err="1"/>
                <a:t>ullam</a:t>
              </a:r>
              <a:r>
                <a:rPr lang="en-US" sz="1050" dirty="0"/>
                <a:t> corporis </a:t>
              </a:r>
              <a:r>
                <a:rPr lang="en-US" sz="1050" dirty="0" err="1"/>
                <a:t>suscipit</a:t>
              </a:r>
              <a:r>
                <a:rPr lang="en-US" sz="1050" dirty="0"/>
                <a:t> </a:t>
              </a:r>
              <a:r>
                <a:rPr lang="en-US" sz="1050" dirty="0" err="1"/>
                <a:t>laboriosam</a:t>
              </a:r>
              <a:r>
                <a:rPr lang="en-US" sz="1050" dirty="0"/>
                <a:t>, nisi </a:t>
              </a:r>
              <a:r>
                <a:rPr lang="en-US" sz="1050" dirty="0" err="1"/>
                <a:t>ut</a:t>
              </a:r>
              <a:r>
                <a:rPr lang="en-US" sz="1050" dirty="0"/>
                <a:t> </a:t>
              </a:r>
              <a:r>
                <a:rPr lang="en-US" sz="1050" dirty="0" err="1"/>
                <a:t>aliquid</a:t>
              </a:r>
              <a:r>
                <a:rPr lang="en-US" sz="1050" dirty="0"/>
                <a:t> ex </a:t>
              </a:r>
              <a:r>
                <a:rPr lang="en-US" sz="1050" dirty="0" err="1"/>
                <a:t>ea</a:t>
              </a:r>
              <a:r>
                <a:rPr lang="en-US" sz="1050" dirty="0"/>
                <a:t> </a:t>
              </a:r>
              <a:r>
                <a:rPr lang="en-US" sz="1050" dirty="0" err="1"/>
                <a:t>commodi</a:t>
              </a:r>
              <a:r>
                <a:rPr lang="en-US" sz="1050" dirty="0"/>
                <a:t> </a:t>
              </a:r>
              <a:r>
                <a:rPr lang="en-US" sz="1050" dirty="0" err="1"/>
                <a:t>consequatur</a:t>
              </a:r>
              <a:r>
                <a:rPr lang="en-US" sz="1050" dirty="0"/>
                <a:t>? Quis autem vel </a:t>
              </a:r>
              <a:r>
                <a:rPr lang="en-US" sz="1050" dirty="0" err="1"/>
                <a:t>eum</a:t>
              </a:r>
              <a:r>
                <a:rPr lang="en-US" sz="1050" dirty="0"/>
                <a:t> </a:t>
              </a:r>
              <a:r>
                <a:rPr lang="en-US" sz="1050" dirty="0" err="1"/>
                <a:t>iure</a:t>
              </a:r>
              <a:r>
                <a:rPr lang="en-US" sz="1050" dirty="0"/>
                <a:t> </a:t>
              </a:r>
              <a:r>
                <a:rPr lang="en-US" sz="1050" dirty="0" err="1"/>
                <a:t>reprehenderit</a:t>
              </a:r>
              <a:r>
                <a:rPr lang="en-US" sz="1050" dirty="0"/>
                <a:t> qui in </a:t>
              </a:r>
              <a:r>
                <a:rPr lang="en-US" sz="1050" dirty="0" err="1"/>
                <a:t>ea</a:t>
              </a:r>
              <a:r>
                <a:rPr lang="en-US" sz="1050" dirty="0"/>
                <a:t> </a:t>
              </a:r>
              <a:r>
                <a:rPr lang="en-US" sz="1050" dirty="0" err="1"/>
                <a:t>voluptate</a:t>
              </a:r>
              <a:r>
                <a:rPr lang="en-US" sz="1050" dirty="0"/>
                <a:t> </a:t>
              </a:r>
              <a:r>
                <a:rPr lang="en-US" sz="1050" dirty="0" err="1"/>
                <a:t>velit</a:t>
              </a:r>
              <a:r>
                <a:rPr lang="en-US" sz="1050" dirty="0"/>
                <a:t> esse.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6281209-C93E-5F4E-ADBF-4617A735D26F}"/>
              </a:ext>
            </a:extLst>
          </p:cNvPr>
          <p:cNvGrpSpPr>
            <a:grpSpLocks/>
          </p:cNvGrpSpPr>
          <p:nvPr/>
        </p:nvGrpSpPr>
        <p:grpSpPr>
          <a:xfrm>
            <a:off x="4593450" y="10994658"/>
            <a:ext cx="4883021" cy="871008"/>
            <a:chOff x="82502" y="1313873"/>
            <a:chExt cx="3643849" cy="82953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5B1A34D-A31A-D34F-02F6-9362BFF07BB6}"/>
                </a:ext>
              </a:extLst>
            </p:cNvPr>
            <p:cNvSpPr txBox="1">
              <a:spLocks/>
            </p:cNvSpPr>
            <p:nvPr/>
          </p:nvSpPr>
          <p:spPr>
            <a:xfrm>
              <a:off x="82502" y="1313873"/>
              <a:ext cx="3643849" cy="184666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normAutofit/>
            </a:bodyPr>
            <a:lstStyle/>
            <a:p>
              <a:r>
                <a:rPr lang="en-US" sz="1260" dirty="0">
                  <a:solidFill>
                    <a:schemeClr val="bg1"/>
                  </a:solidFill>
                </a:rPr>
                <a:t>References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C4C5A31-890D-F617-7C9B-ECBE20B79361}"/>
                </a:ext>
              </a:extLst>
            </p:cNvPr>
            <p:cNvSpPr txBox="1">
              <a:spLocks/>
            </p:cNvSpPr>
            <p:nvPr/>
          </p:nvSpPr>
          <p:spPr>
            <a:xfrm>
              <a:off x="82502" y="1498539"/>
              <a:ext cx="3643849" cy="644864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dirty="0"/>
                <a:t>Lorem ipsum dolor sit </a:t>
              </a:r>
              <a:r>
                <a:rPr lang="en-US" sz="950" dirty="0" err="1"/>
                <a:t>amet</a:t>
              </a:r>
              <a:r>
                <a:rPr lang="en-US" sz="950" dirty="0"/>
                <a:t>, </a:t>
              </a:r>
              <a:r>
                <a:rPr lang="en-US" sz="950" dirty="0" err="1"/>
                <a:t>consectetur</a:t>
              </a:r>
              <a:r>
                <a:rPr lang="en-US" sz="950" dirty="0"/>
                <a:t> </a:t>
              </a:r>
              <a:r>
                <a:rPr lang="en-US" sz="950" dirty="0" err="1"/>
                <a:t>adipiscing</a:t>
              </a:r>
              <a:r>
                <a:rPr lang="en-US" sz="950" dirty="0"/>
                <a:t> </a:t>
              </a:r>
              <a:r>
                <a:rPr lang="en-US" sz="950" dirty="0" err="1"/>
                <a:t>elit</a:t>
              </a:r>
              <a:r>
                <a:rPr lang="en-US" sz="950" dirty="0"/>
                <a:t>, sed do </a:t>
              </a:r>
              <a:r>
                <a:rPr lang="en-US" sz="950" dirty="0" err="1"/>
                <a:t>eiusmod</a:t>
              </a:r>
              <a:r>
                <a:rPr lang="en-US" sz="950" dirty="0"/>
                <a:t> </a:t>
              </a:r>
              <a:r>
                <a:rPr lang="en-US" sz="950" dirty="0" err="1"/>
                <a:t>tempor</a:t>
              </a:r>
              <a:r>
                <a:rPr lang="en-US" sz="950" dirty="0"/>
                <a:t> </a:t>
              </a:r>
              <a:r>
                <a:rPr lang="en-US" sz="950" dirty="0" err="1"/>
                <a:t>incididunt</a:t>
              </a:r>
              <a:r>
                <a:rPr lang="en-US" sz="950" dirty="0"/>
                <a:t> </a:t>
              </a:r>
              <a:r>
                <a:rPr lang="en-US" sz="950" dirty="0" err="1"/>
                <a:t>ut</a:t>
              </a:r>
              <a:r>
                <a:rPr lang="en-US" sz="950" dirty="0"/>
                <a:t> labore et dolore magna </a:t>
              </a:r>
              <a:r>
                <a:rPr lang="en-US" sz="950" dirty="0" err="1"/>
                <a:t>aliqua</a:t>
              </a:r>
              <a:r>
                <a:rPr lang="en-US" sz="950" dirty="0"/>
                <a:t>. Ut </a:t>
              </a:r>
              <a:r>
                <a:rPr lang="en-US" sz="950" dirty="0" err="1"/>
                <a:t>enim</a:t>
              </a:r>
              <a:r>
                <a:rPr lang="en-US" sz="950" dirty="0"/>
                <a:t> ad minim </a:t>
              </a:r>
              <a:r>
                <a:rPr lang="en-US" sz="950" dirty="0" err="1"/>
                <a:t>veniam</a:t>
              </a:r>
              <a:r>
                <a:rPr lang="en-US" sz="950" dirty="0"/>
                <a:t>, </a:t>
              </a:r>
              <a:r>
                <a:rPr lang="en-US" sz="950" dirty="0" err="1"/>
                <a:t>quis</a:t>
              </a:r>
              <a:r>
                <a:rPr lang="en-US" sz="950" dirty="0"/>
                <a:t> </a:t>
              </a:r>
              <a:r>
                <a:rPr lang="en-US" sz="950" dirty="0" err="1"/>
                <a:t>nostrud</a:t>
              </a:r>
              <a:r>
                <a:rPr lang="en-US" sz="950" dirty="0"/>
                <a:t> exercitation </a:t>
              </a:r>
              <a:r>
                <a:rPr lang="en-US" sz="950" dirty="0" err="1"/>
                <a:t>ullamco</a:t>
              </a:r>
              <a:r>
                <a:rPr lang="en-US" sz="950" dirty="0"/>
                <a:t> </a:t>
              </a:r>
              <a:r>
                <a:rPr lang="en-US" sz="950" dirty="0" err="1"/>
                <a:t>laboris</a:t>
              </a:r>
              <a:r>
                <a:rPr lang="en-US" sz="950" dirty="0"/>
                <a:t> nisi </a:t>
              </a:r>
              <a:r>
                <a:rPr lang="en-US" sz="950" dirty="0" err="1"/>
                <a:t>ut</a:t>
              </a:r>
              <a:r>
                <a:rPr lang="en-US" sz="950" dirty="0"/>
                <a:t> </a:t>
              </a:r>
              <a:r>
                <a:rPr lang="en-US" sz="950" dirty="0" err="1"/>
                <a:t>aliquip</a:t>
              </a:r>
              <a:r>
                <a:rPr lang="en-US" sz="950" dirty="0"/>
                <a:t> ex </a:t>
              </a:r>
              <a:r>
                <a:rPr lang="en-US" sz="950" dirty="0" err="1"/>
                <a:t>ea</a:t>
              </a:r>
              <a:r>
                <a:rPr lang="en-US" sz="950" dirty="0"/>
                <a:t> </a:t>
              </a:r>
              <a:r>
                <a:rPr lang="en-US" sz="950" dirty="0" err="1"/>
                <a:t>commodo</a:t>
              </a:r>
              <a:r>
                <a:rPr lang="en-US" sz="950" dirty="0"/>
                <a:t> </a:t>
              </a:r>
              <a:r>
                <a:rPr lang="en-US" sz="950" dirty="0" err="1"/>
                <a:t>consequat</a:t>
              </a:r>
              <a:r>
                <a:rPr lang="en-US" sz="950" dirty="0"/>
                <a:t> , sed do </a:t>
              </a:r>
              <a:r>
                <a:rPr lang="en-US" sz="950" dirty="0" err="1"/>
                <a:t>eiusmod</a:t>
              </a:r>
              <a:r>
                <a:rPr lang="en-US" sz="950" dirty="0"/>
                <a:t> </a:t>
              </a:r>
              <a:r>
                <a:rPr lang="en-US" sz="950" dirty="0" err="1"/>
                <a:t>tempor</a:t>
              </a:r>
              <a:r>
                <a:rPr lang="en-US" sz="950" dirty="0"/>
                <a:t> </a:t>
              </a:r>
              <a:r>
                <a:rPr lang="en-US" sz="950" dirty="0" err="1"/>
                <a:t>incididunt</a:t>
              </a:r>
              <a:r>
                <a:rPr lang="en-US" sz="950" dirty="0"/>
                <a:t> </a:t>
              </a:r>
              <a:r>
                <a:rPr lang="en-US" sz="950" dirty="0" err="1"/>
                <a:t>ut</a:t>
              </a:r>
              <a:r>
                <a:rPr lang="en-US" sz="950" dirty="0"/>
                <a:t> labore et dolore magna </a:t>
              </a:r>
              <a:r>
                <a:rPr lang="en-US" sz="950" dirty="0" err="1"/>
                <a:t>aliqua</a:t>
              </a:r>
              <a:r>
                <a:rPr lang="en-US" sz="950" dirty="0"/>
                <a:t>. Ut </a:t>
              </a:r>
              <a:r>
                <a:rPr lang="en-US" sz="950" dirty="0" err="1"/>
                <a:t>enim</a:t>
              </a:r>
              <a:r>
                <a:rPr lang="en-US" sz="950" dirty="0"/>
                <a:t> ad minim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741D9F-F9E8-B129-9B0B-A10546F7043F}"/>
              </a:ext>
            </a:extLst>
          </p:cNvPr>
          <p:cNvGrpSpPr/>
          <p:nvPr/>
        </p:nvGrpSpPr>
        <p:grpSpPr>
          <a:xfrm>
            <a:off x="124724" y="7903391"/>
            <a:ext cx="4400912" cy="4709175"/>
            <a:chOff x="82502" y="1285816"/>
            <a:chExt cx="3643849" cy="44849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184BC3-2322-F1F6-561F-4512581F71D4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05185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Theorem: Tuning arbitrary states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009B59-45F4-45A9-CD9A-A15A86E1FDDD}"/>
                    </a:ext>
                  </a:extLst>
                </p:cNvPr>
                <p:cNvSpPr txBox="1"/>
                <p:nvPr/>
              </p:nvSpPr>
              <p:spPr>
                <a:xfrm>
                  <a:off x="82502" y="1491001"/>
                  <a:ext cx="3643849" cy="4279740"/>
                </a:xfrm>
                <a:prstGeom prst="rect">
                  <a:avLst/>
                </a:prstGeom>
                <a:solidFill>
                  <a:srgbClr val="EBD99F"/>
                </a:solidFill>
              </p:spPr>
              <p:txBody>
                <a:bodyPr wrap="square" rtlCol="0">
                  <a:normAutofit/>
                </a:bodyPr>
                <a:lstStyle/>
                <a:p>
                  <a:pPr>
                    <a:buNone/>
                  </a:pPr>
                  <a:r>
                    <a:rPr lang="en-US" sz="1100" dirty="0"/>
                    <a:t>Lorem ipsum dolor sit </a:t>
                  </a:r>
                  <a:r>
                    <a:rPr lang="en-US" sz="1100" dirty="0" err="1"/>
                    <a:t>amet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consectetur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adipiscing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elit</a:t>
                  </a:r>
                  <a:r>
                    <a:rPr lang="en-US" sz="1100" dirty="0"/>
                    <a:t>, sed do </a:t>
                  </a:r>
                  <a:r>
                    <a:rPr lang="en-US" sz="1100" dirty="0" err="1"/>
                    <a:t>eiusmod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tempor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incididunt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ut</a:t>
                  </a:r>
                  <a:r>
                    <a:rPr lang="en-US" sz="1100" dirty="0"/>
                    <a:t> labore et dolore magna </a:t>
                  </a:r>
                  <a:r>
                    <a:rPr lang="en-US" sz="1100" dirty="0" err="1"/>
                    <a:t>aliqua</a:t>
                  </a:r>
                  <a:r>
                    <a:rPr lang="en-US" sz="1100" dirty="0"/>
                    <a:t>. Ut </a:t>
                  </a:r>
                  <a:r>
                    <a:rPr lang="en-US" sz="1100" dirty="0" err="1"/>
                    <a:t>enim</a:t>
                  </a:r>
                  <a:r>
                    <a:rPr lang="en-US" sz="1100" dirty="0"/>
                    <a:t> ad minim </a:t>
                  </a:r>
                  <a:r>
                    <a:rPr lang="en-US" sz="1100" dirty="0" err="1"/>
                    <a:t>veniam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quis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nostrud</a:t>
                  </a:r>
                  <a:r>
                    <a:rPr lang="en-US" sz="1100" dirty="0"/>
                    <a:t> exercitation </a:t>
                  </a:r>
                  <a:r>
                    <a:rPr lang="en-US" sz="1100" dirty="0" err="1"/>
                    <a:t>ullamco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laboris</a:t>
                  </a:r>
                  <a:r>
                    <a:rPr lang="en-US" sz="1100" dirty="0"/>
                    <a:t> nisi </a:t>
                  </a:r>
                  <a:r>
                    <a:rPr lang="en-US" sz="1100" dirty="0" err="1"/>
                    <a:t>ut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aliquip</a:t>
                  </a:r>
                  <a:r>
                    <a:rPr lang="en-US" sz="1100" dirty="0"/>
                    <a:t> ex </a:t>
                  </a:r>
                  <a:r>
                    <a:rPr lang="en-US" sz="1100" dirty="0" err="1"/>
                    <a:t>ea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commodo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consequat</a:t>
                  </a:r>
                  <a:r>
                    <a:rPr lang="en-US" sz="1100" dirty="0"/>
                    <a:t>. Duis </a:t>
                  </a:r>
                  <a:r>
                    <a:rPr lang="en-US" sz="1100" dirty="0" err="1"/>
                    <a:t>aute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irure</a:t>
                  </a:r>
                  <a:r>
                    <a:rPr lang="en-US" sz="1100" dirty="0"/>
                    <a:t> dolor in </a:t>
                  </a:r>
                  <a:r>
                    <a:rPr lang="en-US" sz="1100" dirty="0" err="1"/>
                    <a:t>reprehenderit</a:t>
                  </a:r>
                  <a:r>
                    <a:rPr lang="en-US" sz="1100" dirty="0"/>
                    <a:t> in </a:t>
                  </a:r>
                  <a:r>
                    <a:rPr lang="en-US" sz="1100" dirty="0" err="1"/>
                    <a:t>voluptate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velit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esse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cillum</a:t>
                  </a:r>
                  <a:r>
                    <a:rPr lang="en-US" sz="1100" dirty="0"/>
                    <a:t> dolore </a:t>
                  </a:r>
                  <a:r>
                    <a:rPr lang="en-US" sz="1100" dirty="0" err="1"/>
                    <a:t>eu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fugiat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nulla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pariatur</a:t>
                  </a:r>
                  <a:r>
                    <a:rPr lang="en-US" sz="1100" dirty="0"/>
                    <a:t>. </a:t>
                  </a:r>
                  <a:r>
                    <a:rPr lang="en-US" sz="1100" dirty="0" err="1"/>
                    <a:t>Excepteur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sint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occaecat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cupidatat</a:t>
                  </a:r>
                  <a:r>
                    <a:rPr lang="en-US" sz="1100" dirty="0"/>
                    <a:t> non </a:t>
                  </a:r>
                  <a:r>
                    <a:rPr lang="en-US" sz="1100" dirty="0" err="1"/>
                    <a:t>proident</a:t>
                  </a:r>
                  <a:r>
                    <a:rPr lang="en-US" sz="1100" dirty="0"/>
                    <a:t>, sunt in culpa qui </a:t>
                  </a:r>
                  <a:r>
                    <a:rPr lang="en-US" sz="1100" dirty="0" err="1"/>
                    <a:t>officia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deserunt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mollit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anim</a:t>
                  </a:r>
                  <a:r>
                    <a:rPr lang="en-US" sz="1100" dirty="0"/>
                    <a:t> id </a:t>
                  </a:r>
                  <a:r>
                    <a:rPr lang="en-US" sz="1100" dirty="0" err="1"/>
                    <a:t>est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laborum</a:t>
                  </a:r>
                  <a:r>
                    <a:rPr lang="en-US" sz="1100" dirty="0"/>
                    <a:t>. Lorem ipsum dolor sit </a:t>
                  </a:r>
                  <a:r>
                    <a:rPr lang="en-US" sz="1100" dirty="0" err="1"/>
                    <a:t>amet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consectetur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adipiscing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elit</a:t>
                  </a:r>
                  <a:r>
                    <a:rPr lang="en-US" sz="1100" dirty="0"/>
                    <a:t>, sed do </a:t>
                  </a:r>
                  <a:r>
                    <a:rPr lang="en-US" sz="1100" dirty="0" err="1"/>
                    <a:t>eiusmod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tempor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incididunt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ut</a:t>
                  </a:r>
                  <a:r>
                    <a:rPr lang="en-US" sz="1100" dirty="0"/>
                    <a:t> labore et dolore magna </a:t>
                  </a:r>
                  <a:r>
                    <a:rPr lang="en-US" sz="1100" dirty="0" err="1"/>
                    <a:t>aliqua</a:t>
                  </a:r>
                  <a:r>
                    <a:rPr lang="en-US" sz="1100" dirty="0"/>
                    <a:t>. Ut </a:t>
                  </a:r>
                  <a:r>
                    <a:rPr lang="en-US" sz="1100" dirty="0" err="1"/>
                    <a:t>enim</a:t>
                  </a:r>
                  <a:r>
                    <a:rPr lang="en-US" sz="1100" dirty="0"/>
                    <a:t> ad minim </a:t>
                  </a:r>
                  <a:r>
                    <a:rPr lang="en-US" sz="1100" dirty="0" err="1"/>
                    <a:t>veniam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quis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nostrud</a:t>
                  </a:r>
                  <a:r>
                    <a:rPr lang="en-US" sz="1100" dirty="0"/>
                    <a:t> exercitation </a:t>
                  </a:r>
                  <a:r>
                    <a:rPr lang="en-US" sz="1100" dirty="0" err="1"/>
                    <a:t>ullamco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laboris</a:t>
                  </a:r>
                  <a:r>
                    <a:rPr lang="en-US" sz="1100" dirty="0"/>
                    <a:t> nisi </a:t>
                  </a:r>
                  <a:r>
                    <a:rPr lang="en-US" sz="1100" dirty="0" err="1"/>
                    <a:t>ut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aliquip</a:t>
                  </a:r>
                  <a:r>
                    <a:rPr lang="en-US" sz="1100" dirty="0"/>
                    <a:t> ex </a:t>
                  </a:r>
                  <a:r>
                    <a:rPr lang="en-US" sz="1100" dirty="0" err="1"/>
                    <a:t>ea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commodo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consequat</a:t>
                  </a:r>
                  <a:r>
                    <a:rPr lang="en-US" sz="1100" dirty="0"/>
                    <a:t>. Duis </a:t>
                  </a:r>
                  <a:r>
                    <a:rPr lang="en-US" sz="1100" dirty="0" err="1"/>
                    <a:t>aute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irure</a:t>
                  </a:r>
                  <a:r>
                    <a:rPr lang="en-US" sz="1100" dirty="0"/>
                    <a:t> dolor in </a:t>
                  </a:r>
                  <a:r>
                    <a:rPr lang="en-US" sz="1100" dirty="0" err="1"/>
                    <a:t>reprehenderit</a:t>
                  </a:r>
                  <a:r>
                    <a:rPr lang="en-US" sz="1100" dirty="0"/>
                    <a:t> in </a:t>
                  </a:r>
                  <a:r>
                    <a:rPr lang="en-US" sz="1100" dirty="0" err="1"/>
                    <a:t>voluptate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velit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esse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cillum</a:t>
                  </a:r>
                  <a:r>
                    <a:rPr lang="en-US" sz="1100" dirty="0"/>
                    <a:t> dolore </a:t>
                  </a:r>
                  <a:r>
                    <a:rPr lang="en-US" sz="1100" dirty="0" err="1"/>
                    <a:t>eu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fugiat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nulla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pariatur</a:t>
                  </a:r>
                  <a:r>
                    <a:rPr lang="en-US" sz="1100" dirty="0"/>
                    <a:t>. </a:t>
                  </a:r>
                  <a:r>
                    <a:rPr lang="en-US" sz="1100" dirty="0" err="1"/>
                    <a:t>Excepteur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sint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occaecat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cupidatat</a:t>
                  </a:r>
                  <a:r>
                    <a:rPr lang="en-US" sz="1100" dirty="0"/>
                    <a:t> non </a:t>
                  </a:r>
                  <a:r>
                    <a:rPr lang="en-US" sz="1100" dirty="0" err="1"/>
                    <a:t>proident</a:t>
                  </a:r>
                  <a:r>
                    <a:rPr lang="en-US" sz="1100" dirty="0"/>
                    <a:t>, sunt in culpa qui </a:t>
                  </a:r>
                  <a:r>
                    <a:rPr lang="en-US" sz="1100" dirty="0" err="1"/>
                    <a:t>officia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deserunt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mollit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anim</a:t>
                  </a:r>
                  <a:r>
                    <a:rPr lang="en-US" sz="1100" dirty="0"/>
                    <a:t> id </a:t>
                  </a:r>
                  <a:r>
                    <a:rPr lang="en-US" sz="1100" dirty="0" err="1"/>
                    <a:t>est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laborum</a:t>
                  </a:r>
                  <a:r>
                    <a:rPr lang="en-US" sz="1100" dirty="0"/>
                    <a:t>. Lorem ipsum dolor sit </a:t>
                  </a:r>
                  <a:r>
                    <a:rPr lang="en-US" sz="1100" dirty="0" err="1"/>
                    <a:t>amet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consectetur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adipiscing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elit</a:t>
                  </a:r>
                  <a:r>
                    <a:rPr lang="en-US" sz="1100" dirty="0"/>
                    <a:t>, sed do </a:t>
                  </a:r>
                  <a:r>
                    <a:rPr lang="en-US" sz="1100" dirty="0" err="1"/>
                    <a:t>eiusmod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tempor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incididunt</a:t>
                  </a:r>
                  <a:r>
                    <a:rPr lang="en-US" sz="1100" dirty="0"/>
                    <a:t>.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m:rPr>
                            <m:nor/>
                          </m:rPr>
                          <a:rPr lang="en-US" sz="1100" dirty="0"/>
                          <m:t>  </m:t>
                        </m:r>
                        <m:r>
                          <m:rPr>
                            <m:nor/>
                          </m:rPr>
                          <a:rPr lang="en-US" sz="1100" dirty="0"/>
                          <m:t>for</m:t>
                        </m:r>
                        <m:r>
                          <m:rPr>
                            <m:nor/>
                          </m:rPr>
                          <a:rPr lang="en-US" sz="1100" dirty="0"/>
                          <m:t>  </m:t>
                        </m:r>
                        <m:sSup>
                          <m:sSup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100" dirty="0"/>
                </a:p>
                <a:p>
                  <a:r>
                    <a:rPr lang="en-US" sz="1100" dirty="0"/>
                    <a:t>Duis </a:t>
                  </a:r>
                  <a:r>
                    <a:rPr lang="en-US" sz="1100" dirty="0" err="1"/>
                    <a:t>aute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irure</a:t>
                  </a:r>
                  <a:r>
                    <a:rPr lang="en-US" sz="1100" dirty="0"/>
                    <a:t> dolor in </a:t>
                  </a:r>
                  <a:r>
                    <a:rPr lang="en-US" sz="1100" dirty="0" err="1"/>
                    <a:t>reprehenderit</a:t>
                  </a:r>
                  <a:r>
                    <a:rPr lang="en-US" sz="1100" dirty="0"/>
                    <a:t> in </a:t>
                  </a:r>
                  <a:r>
                    <a:rPr lang="en-US" sz="1100" dirty="0" err="1"/>
                    <a:t>voluptate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velit</a:t>
                  </a:r>
                  <a:r>
                    <a:rPr lang="en-US" sz="1100" dirty="0"/>
                    <a:t> esse </a:t>
                  </a:r>
                  <a:r>
                    <a:rPr lang="en-US" sz="1100" dirty="0" err="1"/>
                    <a:t>cillum</a:t>
                  </a:r>
                  <a:r>
                    <a:rPr lang="en-US" sz="1100" dirty="0"/>
                    <a:t> dolore </a:t>
                  </a:r>
                  <a:r>
                    <a:rPr lang="en-US" sz="1100" dirty="0" err="1"/>
                    <a:t>eu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fugiat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nulla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pariatur</a:t>
                  </a:r>
                  <a:r>
                    <a:rPr lang="en-US" sz="1100" dirty="0"/>
                    <a:t>. </a:t>
                  </a:r>
                  <a:r>
                    <a:rPr lang="en-US" sz="1100" dirty="0" err="1"/>
                    <a:t>Excepteur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sint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occaecat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cupidatat</a:t>
                  </a:r>
                  <a:r>
                    <a:rPr lang="en-US" sz="1100" dirty="0"/>
                    <a:t> non </a:t>
                  </a:r>
                  <a:r>
                    <a:rPr lang="en-US" sz="1100" dirty="0" err="1"/>
                    <a:t>proident</a:t>
                  </a:r>
                  <a:r>
                    <a:rPr lang="en-US" sz="1100" dirty="0"/>
                    <a:t>, sunt in culpa qui </a:t>
                  </a:r>
                  <a:r>
                    <a:rPr lang="en-US" sz="1100" dirty="0" err="1"/>
                    <a:t>officia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deserunt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mollit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anim</a:t>
                  </a:r>
                  <a:r>
                    <a:rPr lang="en-US" sz="1100" dirty="0"/>
                    <a:t> id est </a:t>
                  </a:r>
                  <a:r>
                    <a:rPr lang="en-US" sz="1100" dirty="0" err="1"/>
                    <a:t>laborum</a:t>
                  </a:r>
                  <a:r>
                    <a:rPr lang="en-US" sz="1100" dirty="0"/>
                    <a:t>. Lorem ipsum dolor sit </a:t>
                  </a:r>
                  <a:r>
                    <a:rPr lang="en-US" sz="1100" dirty="0" err="1"/>
                    <a:t>amet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consectetur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adipiscing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elit</a:t>
                  </a:r>
                  <a:r>
                    <a:rPr lang="en-US" sz="1100" dirty="0"/>
                    <a:t>, sed do </a:t>
                  </a:r>
                  <a:r>
                    <a:rPr lang="en-US" sz="1100" dirty="0" err="1"/>
                    <a:t>eiusmod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tempor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incididunt</a:t>
                  </a:r>
                  <a:r>
                    <a:rPr lang="en-US" sz="1100" dirty="0"/>
                    <a:t>. </a:t>
                  </a:r>
                  <a:r>
                    <a:rPr lang="en-US" sz="1100" dirty="0" err="1"/>
                    <a:t>Excepteur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sint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occaecat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cupidatat</a:t>
                  </a:r>
                  <a:r>
                    <a:rPr lang="en-US" sz="1100" dirty="0"/>
                    <a:t> non </a:t>
                  </a:r>
                  <a:r>
                    <a:rPr lang="en-US" sz="1100" dirty="0" err="1"/>
                    <a:t>proident</a:t>
                  </a:r>
                  <a:r>
                    <a:rPr lang="en-US" sz="1100" dirty="0"/>
                    <a:t>, sunt in culpa qui </a:t>
                  </a:r>
                  <a:r>
                    <a:rPr lang="en-US" sz="1100" dirty="0" err="1"/>
                    <a:t>officia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deserunt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mollit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anim</a:t>
                  </a:r>
                  <a:r>
                    <a:rPr lang="en-US" sz="1100" dirty="0"/>
                    <a:t> id est </a:t>
                  </a:r>
                  <a:r>
                    <a:rPr lang="en-US" sz="1100" dirty="0" err="1"/>
                    <a:t>laborum</a:t>
                  </a:r>
                  <a:r>
                    <a:rPr lang="en-US" sz="1100" dirty="0"/>
                    <a:t>.</a:t>
                  </a:r>
                </a:p>
                <a:p>
                  <a:r>
                    <a:rPr lang="en-US" sz="1100" dirty="0"/>
                    <a:t>Ut </a:t>
                  </a:r>
                  <a:r>
                    <a:rPr lang="en-US" sz="1100" dirty="0" err="1"/>
                    <a:t>enim</a:t>
                  </a:r>
                  <a:r>
                    <a:rPr lang="en-US" sz="1100" dirty="0"/>
                    <a:t> ad minim </a:t>
                  </a:r>
                  <a:r>
                    <a:rPr lang="en-US" sz="1100" dirty="0" err="1"/>
                    <a:t>veniam</a:t>
                  </a:r>
                  <a:r>
                    <a:rPr lang="en-US" sz="1100" dirty="0"/>
                    <a:t>, </a:t>
                  </a:r>
                  <a:r>
                    <a:rPr lang="en-US" sz="1100" dirty="0" err="1"/>
                    <a:t>quis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nostrud</a:t>
                  </a:r>
                  <a:r>
                    <a:rPr lang="en-US" sz="1100" dirty="0"/>
                    <a:t> exercitation </a:t>
                  </a:r>
                  <a:r>
                    <a:rPr lang="en-US" sz="1100" dirty="0" err="1"/>
                    <a:t>ullamco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laboris</a:t>
                  </a:r>
                  <a:r>
                    <a:rPr lang="en-US" sz="1100" dirty="0"/>
                    <a:t>. </a:t>
                  </a:r>
                  <a:r>
                    <a:rPr lang="en-US" sz="1100" dirty="0" err="1"/>
                    <a:t>Excepteur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sint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occaecat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cupidatat</a:t>
                  </a:r>
                  <a:r>
                    <a:rPr lang="en-US" sz="1100" dirty="0"/>
                    <a:t> non </a:t>
                  </a:r>
                  <a:r>
                    <a:rPr lang="en-US" sz="1100" dirty="0" err="1"/>
                    <a:t>proident</a:t>
                  </a:r>
                  <a:r>
                    <a:rPr lang="en-US" sz="1100" dirty="0"/>
                    <a:t>, sunt in culpa qui </a:t>
                  </a:r>
                  <a:r>
                    <a:rPr lang="en-US" sz="1100" dirty="0" err="1"/>
                    <a:t>officia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deserunt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mollit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anim</a:t>
                  </a:r>
                  <a:r>
                    <a:rPr lang="en-US" sz="1100" dirty="0"/>
                    <a:t> id est </a:t>
                  </a:r>
                  <a:r>
                    <a:rPr lang="en-US" sz="1100" dirty="0" err="1"/>
                    <a:t>laborum</a:t>
                  </a:r>
                  <a:r>
                    <a:rPr lang="en-US" sz="1100" dirty="0"/>
                    <a:t>.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009B59-45F4-45A9-CD9A-A15A86E1F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2" y="1491001"/>
                  <a:ext cx="3643849" cy="4279740"/>
                </a:xfrm>
                <a:prstGeom prst="rect">
                  <a:avLst/>
                </a:prstGeom>
                <a:blipFill>
                  <a:blip r:embed="rId10"/>
                  <a:stretch>
                    <a:fillRect t="-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294E30-E0E5-30FB-AFD9-4D8F90173683}"/>
              </a:ext>
            </a:extLst>
          </p:cNvPr>
          <p:cNvGrpSpPr/>
          <p:nvPr/>
        </p:nvGrpSpPr>
        <p:grpSpPr>
          <a:xfrm>
            <a:off x="4593449" y="4356100"/>
            <a:ext cx="4883022" cy="2416266"/>
            <a:chOff x="82502" y="1285816"/>
            <a:chExt cx="3643849" cy="23012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B855C0-682D-43BB-FEC2-C602730424A1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6012" bIns="0" rtlCol="0">
              <a:spAutoFit/>
            </a:bodyPr>
            <a:lstStyle/>
            <a:p>
              <a:r>
                <a:rPr lang="en-US" sz="1470" dirty="0">
                  <a:solidFill>
                    <a:schemeClr val="bg1"/>
                  </a:solidFill>
                </a:rPr>
                <a:t>Discrete Feasibility: Integer Degrees ⇒ Rational Approx.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07913A-1537-8B7C-ADC7-44D61D36AFD3}"/>
                </a:ext>
              </a:extLst>
            </p:cNvPr>
            <p:cNvSpPr txBox="1"/>
            <p:nvPr/>
          </p:nvSpPr>
          <p:spPr>
            <a:xfrm>
              <a:off x="82502" y="1498538"/>
              <a:ext cx="3643849" cy="2088487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50" dirty="0"/>
                <a:t>Lorem ipsum dolor sit </a:t>
              </a:r>
              <a:r>
                <a:rPr lang="en-US" sz="1050" dirty="0" err="1"/>
                <a:t>amet</a:t>
              </a:r>
              <a:r>
                <a:rPr lang="en-US" sz="1050" dirty="0"/>
                <a:t>, </a:t>
              </a:r>
              <a:r>
                <a:rPr lang="en-US" sz="1050" dirty="0" err="1"/>
                <a:t>consectetur</a:t>
              </a:r>
              <a:r>
                <a:rPr lang="en-US" sz="1050" dirty="0"/>
                <a:t> </a:t>
              </a:r>
              <a:r>
                <a:rPr lang="en-US" sz="1050" dirty="0" err="1"/>
                <a:t>adipiscing</a:t>
              </a:r>
              <a:r>
                <a:rPr lang="en-US" sz="1050" dirty="0"/>
                <a:t> </a:t>
              </a:r>
              <a:r>
                <a:rPr lang="en-US" sz="1050" dirty="0" err="1"/>
                <a:t>elit</a:t>
              </a:r>
              <a:r>
                <a:rPr lang="en-US" sz="1050" dirty="0"/>
                <a:t>, sed do </a:t>
              </a:r>
              <a:r>
                <a:rPr lang="en-US" sz="1050" dirty="0" err="1"/>
                <a:t>eiusmod</a:t>
              </a:r>
              <a:r>
                <a:rPr lang="en-US" sz="1050" dirty="0"/>
                <a:t> </a:t>
              </a:r>
              <a:r>
                <a:rPr lang="en-US" sz="1050" dirty="0" err="1"/>
                <a:t>tempor</a:t>
              </a:r>
              <a:r>
                <a:rPr lang="en-US" sz="1050" dirty="0"/>
                <a:t> </a:t>
              </a:r>
              <a:r>
                <a:rPr lang="en-US" sz="1050" dirty="0" err="1"/>
                <a:t>incididunt</a:t>
              </a:r>
              <a:r>
                <a:rPr lang="en-US" sz="1050" dirty="0"/>
                <a:t> </a:t>
              </a:r>
              <a:r>
                <a:rPr lang="en-US" sz="1050" dirty="0" err="1"/>
                <a:t>ut</a:t>
              </a:r>
              <a:r>
                <a:rPr lang="en-US" sz="1050" dirty="0"/>
                <a:t> labore et dolore magna </a:t>
              </a:r>
              <a:r>
                <a:rPr lang="en-US" sz="1050" dirty="0" err="1"/>
                <a:t>aliqua</a:t>
              </a:r>
              <a:r>
                <a:rPr lang="en-US" sz="1050" dirty="0"/>
                <a:t>. Ut </a:t>
              </a:r>
              <a:r>
                <a:rPr lang="en-US" sz="1050" dirty="0" err="1"/>
                <a:t>enim</a:t>
              </a:r>
              <a:r>
                <a:rPr lang="en-US" sz="1050" dirty="0"/>
                <a:t> ad minim </a:t>
              </a:r>
              <a:r>
                <a:rPr lang="en-US" sz="1050" dirty="0" err="1"/>
                <a:t>veniam</a:t>
              </a:r>
              <a:r>
                <a:rPr lang="en-US" sz="1050" dirty="0"/>
                <a:t>, </a:t>
              </a:r>
              <a:r>
                <a:rPr lang="en-US" sz="1050" dirty="0" err="1"/>
                <a:t>quis</a:t>
              </a:r>
              <a:r>
                <a:rPr lang="en-US" sz="1050" dirty="0"/>
                <a:t> </a:t>
              </a:r>
              <a:r>
                <a:rPr lang="en-US" sz="1050" dirty="0" err="1"/>
                <a:t>nostrud</a:t>
              </a:r>
              <a:r>
                <a:rPr lang="en-US" sz="1050" dirty="0"/>
                <a:t> exercitation </a:t>
              </a:r>
              <a:r>
                <a:rPr lang="en-US" sz="1050" dirty="0" err="1"/>
                <a:t>ullamco</a:t>
              </a:r>
              <a:r>
                <a:rPr lang="en-US" sz="1050" dirty="0"/>
                <a:t> </a:t>
              </a:r>
              <a:r>
                <a:rPr lang="en-US" sz="1050" dirty="0" err="1"/>
                <a:t>laboris</a:t>
              </a:r>
              <a:r>
                <a:rPr lang="en-US" sz="1050" dirty="0"/>
                <a:t> nisi </a:t>
              </a:r>
              <a:r>
                <a:rPr lang="en-US" sz="1050" dirty="0" err="1"/>
                <a:t>ut</a:t>
              </a:r>
              <a:r>
                <a:rPr lang="en-US" sz="1050" dirty="0"/>
                <a:t> </a:t>
              </a:r>
              <a:r>
                <a:rPr lang="en-US" sz="1050" dirty="0" err="1"/>
                <a:t>aliquip</a:t>
              </a:r>
              <a:r>
                <a:rPr lang="en-US" sz="1050" dirty="0"/>
                <a:t> ex </a:t>
              </a:r>
              <a:r>
                <a:rPr lang="en-US" sz="1050" dirty="0" err="1"/>
                <a:t>ea</a:t>
              </a:r>
              <a:r>
                <a:rPr lang="en-US" sz="1050" dirty="0"/>
                <a:t> </a:t>
              </a:r>
              <a:r>
                <a:rPr lang="en-US" sz="1050" dirty="0" err="1"/>
                <a:t>commodo</a:t>
              </a:r>
              <a:r>
                <a:rPr lang="en-US" sz="1050" dirty="0"/>
                <a:t> </a:t>
              </a:r>
              <a:r>
                <a:rPr lang="en-US" sz="1050" dirty="0" err="1"/>
                <a:t>consequat</a:t>
              </a:r>
              <a:r>
                <a:rPr lang="en-US" sz="1050" dirty="0"/>
                <a:t>. Duis </a:t>
              </a:r>
              <a:r>
                <a:rPr lang="en-US" sz="1050" dirty="0" err="1"/>
                <a:t>aute</a:t>
              </a:r>
              <a:r>
                <a:rPr lang="en-US" sz="1050" dirty="0"/>
                <a:t> </a:t>
              </a:r>
              <a:r>
                <a:rPr lang="en-US" sz="1050" dirty="0" err="1"/>
                <a:t>irure</a:t>
              </a:r>
              <a:r>
                <a:rPr lang="en-US" sz="1050" dirty="0"/>
                <a:t> dolor in </a:t>
              </a:r>
              <a:r>
                <a:rPr lang="en-US" sz="1050" dirty="0" err="1"/>
                <a:t>reprehenderit</a:t>
              </a:r>
              <a:r>
                <a:rPr lang="en-US" sz="1050" dirty="0"/>
                <a:t> in </a:t>
              </a:r>
              <a:r>
                <a:rPr lang="en-US" sz="1050" dirty="0" err="1"/>
                <a:t>voluptate</a:t>
              </a:r>
              <a:r>
                <a:rPr lang="en-US" sz="1050" dirty="0"/>
                <a:t> </a:t>
              </a:r>
              <a:r>
                <a:rPr lang="en-US" sz="1050" dirty="0" err="1"/>
                <a:t>velit</a:t>
              </a:r>
              <a:r>
                <a:rPr lang="en-US" sz="1050" dirty="0"/>
                <a:t> esse </a:t>
              </a:r>
              <a:r>
                <a:rPr lang="en-US" sz="1050" dirty="0" err="1"/>
                <a:t>cillum</a:t>
              </a:r>
              <a:r>
                <a:rPr lang="en-US" sz="1050" dirty="0"/>
                <a:t> dolore </a:t>
              </a:r>
              <a:r>
                <a:rPr lang="en-US" sz="1050" dirty="0" err="1"/>
                <a:t>eu</a:t>
              </a:r>
              <a:r>
                <a:rPr lang="en-US" sz="1050" dirty="0"/>
                <a:t> </a:t>
              </a:r>
              <a:r>
                <a:rPr lang="en-US" sz="1050" dirty="0" err="1"/>
                <a:t>fugiat</a:t>
              </a:r>
              <a:r>
                <a:rPr lang="en-US" sz="1050" dirty="0"/>
                <a:t> </a:t>
              </a:r>
              <a:r>
                <a:rPr lang="en-US" sz="1050" dirty="0" err="1"/>
                <a:t>nulla</a:t>
              </a:r>
              <a:r>
                <a:rPr lang="en-US" sz="1050" dirty="0"/>
                <a:t> </a:t>
              </a:r>
              <a:r>
                <a:rPr lang="en-US" sz="1050" dirty="0" err="1"/>
                <a:t>pariatur</a:t>
              </a:r>
              <a:r>
                <a:rPr lang="en-US" sz="1050" dirty="0"/>
                <a:t>. </a:t>
              </a:r>
              <a:r>
                <a:rPr lang="en-US" sz="1050" dirty="0" err="1"/>
                <a:t>Excepteur</a:t>
              </a:r>
              <a:r>
                <a:rPr lang="en-US" sz="1050" dirty="0"/>
                <a:t> </a:t>
              </a:r>
              <a:r>
                <a:rPr lang="en-US" sz="1050" dirty="0" err="1"/>
                <a:t>sint</a:t>
              </a:r>
              <a:r>
                <a:rPr lang="en-US" sz="1050" dirty="0"/>
                <a:t> </a:t>
              </a:r>
              <a:r>
                <a:rPr lang="en-US" sz="1050" dirty="0" err="1"/>
                <a:t>occaecat</a:t>
              </a:r>
              <a:r>
                <a:rPr lang="en-US" sz="1050" dirty="0"/>
                <a:t> </a:t>
              </a:r>
              <a:r>
                <a:rPr lang="en-US" sz="1050" dirty="0" err="1"/>
                <a:t>cupidatat</a:t>
              </a:r>
              <a:r>
                <a:rPr lang="en-US" sz="1050" dirty="0"/>
                <a:t> non </a:t>
              </a:r>
              <a:r>
                <a:rPr lang="en-US" sz="1050" dirty="0" err="1"/>
                <a:t>proident</a:t>
              </a:r>
              <a:r>
                <a:rPr lang="en-US" sz="1050" dirty="0"/>
                <a:t>, sunt in culpa qui </a:t>
              </a:r>
              <a:r>
                <a:rPr lang="en-US" sz="1050" dirty="0" err="1"/>
                <a:t>officia</a:t>
              </a:r>
              <a:r>
                <a:rPr lang="en-US" sz="1050" dirty="0"/>
                <a:t> </a:t>
              </a:r>
              <a:r>
                <a:rPr lang="en-US" sz="1050" dirty="0" err="1"/>
                <a:t>deserunt</a:t>
              </a:r>
              <a:r>
                <a:rPr lang="en-US" sz="1050" dirty="0"/>
                <a:t> </a:t>
              </a:r>
              <a:r>
                <a:rPr lang="en-US" sz="1050" dirty="0" err="1"/>
                <a:t>mollit</a:t>
              </a:r>
              <a:r>
                <a:rPr lang="en-US" sz="1050" dirty="0"/>
                <a:t> </a:t>
              </a:r>
              <a:r>
                <a:rPr lang="en-US" sz="1050" dirty="0" err="1"/>
                <a:t>anim</a:t>
              </a:r>
              <a:r>
                <a:rPr lang="en-US" sz="1050" dirty="0"/>
                <a:t> id est </a:t>
              </a:r>
              <a:r>
                <a:rPr lang="en-US" sz="1050" dirty="0" err="1"/>
                <a:t>laborum</a:t>
              </a:r>
              <a:r>
                <a:rPr lang="en-US" sz="1050" dirty="0"/>
                <a:t>. Lorem ipsum dolor sit </a:t>
              </a:r>
              <a:r>
                <a:rPr lang="en-US" sz="1050" dirty="0" err="1"/>
                <a:t>amet</a:t>
              </a:r>
              <a:r>
                <a:rPr lang="en-US" sz="1050" dirty="0"/>
                <a:t>, </a:t>
              </a:r>
              <a:r>
                <a:rPr lang="en-US" sz="1050" dirty="0" err="1"/>
                <a:t>consectetur</a:t>
              </a:r>
              <a:r>
                <a:rPr lang="en-US" sz="1050" dirty="0"/>
                <a:t> </a:t>
              </a:r>
              <a:r>
                <a:rPr lang="en-US" sz="1050" dirty="0" err="1"/>
                <a:t>adipiscing</a:t>
              </a:r>
              <a:r>
                <a:rPr lang="en-US" sz="1050" dirty="0"/>
                <a:t> </a:t>
              </a:r>
              <a:r>
                <a:rPr lang="en-US" sz="1050" dirty="0" err="1"/>
                <a:t>elit</a:t>
              </a:r>
              <a:r>
                <a:rPr lang="en-US" sz="1050" dirty="0"/>
                <a:t>, sed do </a:t>
              </a:r>
              <a:r>
                <a:rPr lang="en-US" sz="1050" dirty="0" err="1"/>
                <a:t>eiusmod</a:t>
              </a:r>
              <a:r>
                <a:rPr lang="en-US" sz="1050" dirty="0"/>
                <a:t> </a:t>
              </a:r>
              <a:r>
                <a:rPr lang="en-US" sz="1050" dirty="0" err="1"/>
                <a:t>tempor</a:t>
              </a:r>
              <a:r>
                <a:rPr lang="en-US" sz="1050" dirty="0"/>
                <a:t> </a:t>
              </a:r>
              <a:r>
                <a:rPr lang="en-US" sz="1050" dirty="0" err="1"/>
                <a:t>incididunt</a:t>
              </a:r>
              <a:r>
                <a:rPr lang="en-US" sz="1050" dirty="0"/>
                <a:t> </a:t>
              </a:r>
              <a:r>
                <a:rPr lang="en-US" sz="1050" dirty="0" err="1"/>
                <a:t>ut</a:t>
              </a:r>
              <a:r>
                <a:rPr lang="en-US" sz="1050" dirty="0"/>
                <a:t> labore et dolore magna </a:t>
              </a:r>
              <a:r>
                <a:rPr lang="en-US" sz="1050" dirty="0" err="1"/>
                <a:t>aliqua</a:t>
              </a:r>
              <a:r>
                <a:rPr lang="en-US" sz="1050" dirty="0"/>
                <a:t>. Ut </a:t>
              </a:r>
              <a:r>
                <a:rPr lang="en-US" sz="1050" dirty="0" err="1"/>
                <a:t>enim</a:t>
              </a:r>
              <a:r>
                <a:rPr lang="en-US" sz="1050" dirty="0"/>
                <a:t> ad minim </a:t>
              </a:r>
              <a:r>
                <a:rPr lang="en-US" sz="1050" dirty="0" err="1"/>
                <a:t>veniam</a:t>
              </a:r>
              <a:r>
                <a:rPr lang="en-US" sz="1050" dirty="0"/>
                <a:t>, </a:t>
              </a:r>
              <a:r>
                <a:rPr lang="en-US" sz="1050" dirty="0" err="1"/>
                <a:t>quis</a:t>
              </a:r>
              <a:r>
                <a:rPr lang="en-US" sz="1050" dirty="0"/>
                <a:t> </a:t>
              </a:r>
              <a:r>
                <a:rPr lang="en-US" sz="1050" dirty="0" err="1"/>
                <a:t>nostrud</a:t>
              </a:r>
              <a:r>
                <a:rPr lang="en-US" sz="1050" dirty="0"/>
                <a:t> exercitation </a:t>
              </a:r>
              <a:r>
                <a:rPr lang="en-US" sz="1050" dirty="0" err="1"/>
                <a:t>ullamco</a:t>
              </a:r>
              <a:r>
                <a:rPr lang="en-US" sz="1050" dirty="0"/>
                <a:t> </a:t>
              </a:r>
              <a:r>
                <a:rPr lang="en-US" sz="1050" dirty="0" err="1"/>
                <a:t>laboris</a:t>
              </a:r>
              <a:r>
                <a:rPr lang="en-US" sz="1050" dirty="0"/>
                <a:t> nisi </a:t>
              </a:r>
              <a:r>
                <a:rPr lang="en-US" sz="1050" dirty="0" err="1"/>
                <a:t>ut</a:t>
              </a:r>
              <a:r>
                <a:rPr lang="en-US" sz="1050" dirty="0"/>
                <a:t> </a:t>
              </a:r>
              <a:r>
                <a:rPr lang="en-US" sz="1050" dirty="0" err="1"/>
                <a:t>aliquip</a:t>
              </a:r>
              <a:r>
                <a:rPr lang="en-US" sz="1050" dirty="0"/>
                <a:t> ex </a:t>
              </a:r>
              <a:r>
                <a:rPr lang="en-US" sz="1050" dirty="0" err="1"/>
                <a:t>ea</a:t>
              </a:r>
              <a:r>
                <a:rPr lang="en-US" sz="1050" dirty="0"/>
                <a:t> </a:t>
              </a:r>
              <a:r>
                <a:rPr lang="en-US" sz="1050" dirty="0" err="1"/>
                <a:t>commodo</a:t>
              </a:r>
              <a:r>
                <a:rPr lang="en-US" sz="1050" dirty="0"/>
                <a:t> </a:t>
              </a:r>
              <a:r>
                <a:rPr lang="en-US" sz="1050" dirty="0" err="1"/>
                <a:t>consequat</a:t>
              </a:r>
              <a:r>
                <a:rPr lang="en-US" sz="1050" dirty="0"/>
                <a:t>. Duis </a:t>
              </a:r>
              <a:r>
                <a:rPr lang="en-US" sz="1050" dirty="0" err="1"/>
                <a:t>aute</a:t>
              </a:r>
              <a:r>
                <a:rPr lang="en-US" sz="1050" dirty="0"/>
                <a:t> </a:t>
              </a:r>
              <a:r>
                <a:rPr lang="en-US" sz="1050" dirty="0" err="1"/>
                <a:t>irure</a:t>
              </a:r>
              <a:r>
                <a:rPr lang="en-US" sz="1050" dirty="0"/>
                <a:t> dolor in </a:t>
              </a:r>
              <a:r>
                <a:rPr lang="en-US" sz="1050" dirty="0" err="1"/>
                <a:t>reprehenderit</a:t>
              </a:r>
              <a:r>
                <a:rPr lang="en-US" sz="1050" dirty="0"/>
                <a:t> in </a:t>
              </a:r>
              <a:r>
                <a:rPr lang="en-US" sz="1050" dirty="0" err="1"/>
                <a:t>voluptate</a:t>
              </a:r>
              <a:r>
                <a:rPr lang="en-US" sz="1050" dirty="0"/>
                <a:t> </a:t>
              </a:r>
              <a:r>
                <a:rPr lang="en-US" sz="1050" dirty="0" err="1"/>
                <a:t>velit</a:t>
              </a:r>
              <a:r>
                <a:rPr lang="en-US" sz="1050" dirty="0"/>
                <a:t> esse </a:t>
              </a:r>
              <a:r>
                <a:rPr lang="en-US" sz="1050" dirty="0" err="1"/>
                <a:t>cillum</a:t>
              </a:r>
              <a:r>
                <a:rPr lang="en-US" sz="1050" dirty="0"/>
                <a:t> dolore </a:t>
              </a:r>
              <a:r>
                <a:rPr lang="en-US" sz="1050" dirty="0" err="1"/>
                <a:t>eu</a:t>
              </a:r>
              <a:r>
                <a:rPr lang="en-US" sz="1050" dirty="0"/>
                <a:t> </a:t>
              </a:r>
              <a:r>
                <a:rPr lang="en-US" sz="1050" dirty="0" err="1"/>
                <a:t>fugiat</a:t>
              </a:r>
              <a:r>
                <a:rPr lang="en-US" sz="1050" dirty="0"/>
                <a:t> </a:t>
              </a:r>
              <a:r>
                <a:rPr lang="en-US" sz="1050" dirty="0" err="1"/>
                <a:t>nulla</a:t>
              </a:r>
              <a:r>
                <a:rPr lang="en-US" sz="1050" dirty="0"/>
                <a:t> </a:t>
              </a:r>
              <a:r>
                <a:rPr lang="en-US" sz="1050" dirty="0" err="1"/>
                <a:t>pariatur</a:t>
              </a:r>
              <a:r>
                <a:rPr lang="en-US" sz="1050" dirty="0"/>
                <a:t>. </a:t>
              </a:r>
              <a:r>
                <a:rPr lang="en-US" sz="1050" dirty="0" err="1"/>
                <a:t>Excepteur</a:t>
              </a:r>
              <a:r>
                <a:rPr lang="en-US" sz="1050" dirty="0"/>
                <a:t> </a:t>
              </a:r>
              <a:r>
                <a:rPr lang="en-US" sz="1050" dirty="0" err="1"/>
                <a:t>sint</a:t>
              </a:r>
              <a:r>
                <a:rPr lang="en-US" sz="1050" dirty="0"/>
                <a:t> </a:t>
              </a:r>
              <a:r>
                <a:rPr lang="en-US" sz="1050" dirty="0" err="1"/>
                <a:t>occaecat</a:t>
              </a:r>
              <a:r>
                <a:rPr lang="en-US" sz="1050" dirty="0"/>
                <a:t> </a:t>
              </a:r>
              <a:r>
                <a:rPr lang="en-US" sz="1050" dirty="0" err="1"/>
                <a:t>cupidatat</a:t>
              </a:r>
              <a:r>
                <a:rPr lang="en-US" sz="1050" dirty="0"/>
                <a:t> non </a:t>
              </a:r>
              <a:r>
                <a:rPr lang="en-US" sz="1050" dirty="0" err="1"/>
                <a:t>proident</a:t>
              </a:r>
              <a:r>
                <a:rPr lang="en-US" sz="1050" dirty="0"/>
                <a:t>, sunt in culpa qui </a:t>
              </a:r>
              <a:r>
                <a:rPr lang="en-US" sz="1050" dirty="0" err="1"/>
                <a:t>officia</a:t>
              </a:r>
              <a:r>
                <a:rPr lang="en-US" sz="1050" dirty="0"/>
                <a:t> </a:t>
              </a:r>
              <a:r>
                <a:rPr lang="en-US" sz="1050" dirty="0" err="1"/>
                <a:t>deserunt</a:t>
              </a:r>
              <a:r>
                <a:rPr lang="en-US" sz="1050" dirty="0"/>
                <a:t> </a:t>
              </a:r>
              <a:r>
                <a:rPr lang="en-US" sz="1050" dirty="0" err="1"/>
                <a:t>mollit</a:t>
              </a:r>
              <a:r>
                <a:rPr lang="en-US" sz="1050" dirty="0"/>
                <a:t> </a:t>
              </a:r>
              <a:r>
                <a:rPr lang="en-US" sz="1050" dirty="0" err="1"/>
                <a:t>anim</a:t>
              </a:r>
              <a:r>
                <a:rPr lang="en-US" sz="1050" dirty="0"/>
                <a:t> id est </a:t>
              </a:r>
              <a:r>
                <a:rPr lang="en-US" sz="1050" dirty="0" err="1"/>
                <a:t>laborum</a:t>
              </a:r>
              <a:r>
                <a:rPr lang="en-US" sz="1050" dirty="0"/>
                <a:t> </a:t>
              </a:r>
              <a:r>
                <a:rPr lang="en-US" sz="1050" dirty="0" err="1"/>
                <a:t>cupidatat</a:t>
              </a:r>
              <a:r>
                <a:rPr lang="en-US" sz="1050" dirty="0"/>
                <a:t> non </a:t>
              </a:r>
              <a:r>
                <a:rPr lang="en-US" sz="1050" dirty="0" err="1"/>
                <a:t>proident</a:t>
              </a:r>
              <a:r>
                <a:rPr lang="en-US" sz="1050" dirty="0"/>
                <a:t>, sunt in culpa qui </a:t>
              </a:r>
              <a:r>
                <a:rPr lang="en-US" sz="1050" dirty="0" err="1"/>
                <a:t>officia</a:t>
              </a:r>
              <a:r>
                <a:rPr lang="en-US" sz="1050" dirty="0"/>
                <a:t> </a:t>
              </a:r>
              <a:r>
                <a:rPr lang="en-US" sz="1050" dirty="0" err="1"/>
                <a:t>deserunt</a:t>
              </a:r>
              <a:r>
                <a:rPr lang="en-US" sz="1050" dirty="0"/>
                <a:t> </a:t>
              </a:r>
              <a:r>
                <a:rPr lang="en-US" sz="1050" dirty="0" err="1"/>
                <a:t>mollit</a:t>
              </a:r>
              <a:r>
                <a:rPr lang="en-US" sz="1050" dirty="0"/>
                <a:t> </a:t>
              </a:r>
              <a:r>
                <a:rPr lang="en-US" sz="1050" dirty="0" err="1"/>
                <a:t>anim</a:t>
              </a:r>
              <a:r>
                <a:rPr lang="en-US" sz="1050" dirty="0"/>
                <a:t> id est </a:t>
              </a:r>
              <a:r>
                <a:rPr lang="en-US" sz="1050" dirty="0" err="1"/>
                <a:t>laborum</a:t>
              </a:r>
              <a:r>
                <a:rPr lang="en-US" sz="1050" dirty="0"/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46546B-D59E-EC6C-EBBD-E6BB84D872CF}"/>
              </a:ext>
            </a:extLst>
          </p:cNvPr>
          <p:cNvGrpSpPr/>
          <p:nvPr/>
        </p:nvGrpSpPr>
        <p:grpSpPr>
          <a:xfrm>
            <a:off x="4593450" y="11935458"/>
            <a:ext cx="4883021" cy="677108"/>
            <a:chOff x="4593450" y="11935458"/>
            <a:chExt cx="4883021" cy="6771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A22DFE-4508-86AA-9AE2-2875D3B8093A}"/>
                </a:ext>
              </a:extLst>
            </p:cNvPr>
            <p:cNvSpPr txBox="1">
              <a:spLocks/>
            </p:cNvSpPr>
            <p:nvPr/>
          </p:nvSpPr>
          <p:spPr>
            <a:xfrm>
              <a:off x="4593450" y="11935458"/>
              <a:ext cx="4883021" cy="677108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dirty="0"/>
                <a:t>Scan QR for preprint: </a:t>
              </a:r>
              <a:r>
                <a:rPr lang="en-US" sz="950" dirty="0" err="1"/>
                <a:t>arXiv</a:t>
              </a:r>
              <a:r>
                <a:rPr lang="en-US" sz="950" dirty="0"/>
                <a:t>: </a:t>
              </a:r>
              <a:br>
                <a:rPr lang="en-US" sz="950" dirty="0"/>
              </a:br>
              <a:r>
                <a:rPr lang="en-US" sz="950" dirty="0"/>
                <a:t>Contact: </a:t>
              </a:r>
              <a:r>
                <a:rPr lang="en-US" sz="950" dirty="0" err="1"/>
                <a:t>Whoami</a:t>
              </a:r>
              <a:r>
                <a:rPr lang="en-US" sz="950" dirty="0"/>
                <a:t> (myname@myuni.edu) | Second Author (plus@email.edu)</a:t>
              </a:r>
            </a:p>
            <a:p>
              <a:r>
                <a:rPr lang="en-US" sz="950" dirty="0"/>
                <a:t>More: </a:t>
              </a:r>
              <a:r>
                <a:rPr lang="en-US" sz="950" dirty="0" err="1"/>
                <a:t>visit.my.website.ok</a:t>
              </a:r>
              <a:endParaRPr lang="en-US" sz="950" dirty="0"/>
            </a:p>
            <a:p>
              <a:r>
                <a:rPr lang="en-US" sz="900" dirty="0"/>
                <a:t>Someone was supported by the NSF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E73A35-723D-13F7-69AF-887DC9E49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5" t="10203" r="9111" b="10000"/>
            <a:stretch>
              <a:fillRect/>
            </a:stretch>
          </p:blipFill>
          <p:spPr>
            <a:xfrm>
              <a:off x="8834501" y="11973055"/>
              <a:ext cx="606801" cy="601914"/>
            </a:xfrm>
            <a:prstGeom prst="rect">
              <a:avLst/>
            </a:prstGeom>
          </p:spPr>
        </p:pic>
      </p:grpSp>
      <p:pic>
        <p:nvPicPr>
          <p:cNvPr id="20" name="Picture 19" descr="A cartoon of a person with his arms crossed&#10;&#10;AI-generated content may be incorrect.">
            <a:extLst>
              <a:ext uri="{FF2B5EF4-FFF2-40B4-BE49-F238E27FC236}">
                <a16:creationId xmlns:a16="http://schemas.microsoft.com/office/drawing/2014/main" id="{F4FC2BFB-CE5A-7866-91F5-0C50E2B816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3452" y="1398014"/>
            <a:ext cx="4883020" cy="25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1328</Words>
  <Application>Microsoft Office PowerPoint</Application>
  <PresentationFormat>A3 Paper (297x420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William Dickey</dc:creator>
  <cp:lastModifiedBy>Ethan William Dickey</cp:lastModifiedBy>
  <cp:revision>227</cp:revision>
  <dcterms:created xsi:type="dcterms:W3CDTF">2025-04-01T02:32:14Z</dcterms:created>
  <dcterms:modified xsi:type="dcterms:W3CDTF">2026-02-20T08:17:20Z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2025-04-01T02:49:10Z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feae63c8-2b30-465e-bd1d-492aaa898c16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10, 3, 0, 1</vt:lpwstr>
  </property>
</Properties>
</file>