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1207" r:id="rId2"/>
    <p:sldId id="1129" r:id="rId3"/>
    <p:sldId id="964" r:id="rId4"/>
    <p:sldId id="1150" r:id="rId5"/>
    <p:sldId id="1130" r:id="rId6"/>
    <p:sldId id="1131" r:id="rId7"/>
    <p:sldId id="1132" r:id="rId8"/>
    <p:sldId id="1133" r:id="rId9"/>
    <p:sldId id="1134" r:id="rId10"/>
    <p:sldId id="1135" r:id="rId11"/>
    <p:sldId id="1136" r:id="rId12"/>
    <p:sldId id="1137" r:id="rId13"/>
    <p:sldId id="1138" r:id="rId14"/>
    <p:sldId id="1139" r:id="rId15"/>
    <p:sldId id="1141" r:id="rId16"/>
    <p:sldId id="1140" r:id="rId17"/>
    <p:sldId id="1151" r:id="rId18"/>
    <p:sldId id="1142" r:id="rId19"/>
    <p:sldId id="1143" r:id="rId20"/>
    <p:sldId id="1208" r:id="rId21"/>
    <p:sldId id="1144" r:id="rId22"/>
    <p:sldId id="1145" r:id="rId23"/>
    <p:sldId id="1146" r:id="rId24"/>
    <p:sldId id="1148" r:id="rId25"/>
    <p:sldId id="1147" r:id="rId26"/>
    <p:sldId id="1149" r:id="rId27"/>
    <p:sldId id="1152" r:id="rId28"/>
    <p:sldId id="1153" r:id="rId29"/>
    <p:sldId id="1155" r:id="rId30"/>
    <p:sldId id="1154" r:id="rId31"/>
    <p:sldId id="1156" r:id="rId32"/>
    <p:sldId id="1157" r:id="rId33"/>
    <p:sldId id="1158" r:id="rId34"/>
    <p:sldId id="1159" r:id="rId35"/>
    <p:sldId id="1160" r:id="rId36"/>
    <p:sldId id="1161" r:id="rId37"/>
    <p:sldId id="1162" r:id="rId38"/>
    <p:sldId id="1164" r:id="rId39"/>
    <p:sldId id="1165" r:id="rId40"/>
    <p:sldId id="1166" r:id="rId41"/>
    <p:sldId id="1168" r:id="rId42"/>
    <p:sldId id="1169" r:id="rId43"/>
    <p:sldId id="1170" r:id="rId44"/>
    <p:sldId id="1171" r:id="rId45"/>
    <p:sldId id="1172" r:id="rId46"/>
    <p:sldId id="1173" r:id="rId47"/>
    <p:sldId id="1175" r:id="rId48"/>
    <p:sldId id="1174" r:id="rId49"/>
    <p:sldId id="1177" r:id="rId50"/>
    <p:sldId id="1176" r:id="rId51"/>
    <p:sldId id="1178" r:id="rId52"/>
    <p:sldId id="117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orient="horz" pos="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A0"/>
    <a:srgbClr val="6EBFF0"/>
    <a:srgbClr val="66ACD3"/>
    <a:srgbClr val="9AE0FF"/>
    <a:srgbClr val="011199"/>
    <a:srgbClr val="8FAADC"/>
    <a:srgbClr val="B9C2C9"/>
    <a:srgbClr val="E7E7E7"/>
    <a:srgbClr val="F8F8F8"/>
    <a:srgbClr val="C4C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9048"/>
  </p:normalViewPr>
  <p:slideViewPr>
    <p:cSldViewPr snapToGrid="0" snapToObjects="1">
      <p:cViewPr varScale="1">
        <p:scale>
          <a:sx n="100" d="100"/>
          <a:sy n="100" d="100"/>
        </p:scale>
        <p:origin x="536" y="160"/>
      </p:cViewPr>
      <p:guideLst>
        <p:guide pos="624"/>
        <p:guide orient="horz" pos="840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802.11b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4G/5G material completely updated; older 2/2.5/3G removed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4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0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14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6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6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86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67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42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59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99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11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1A0DAB"/>
                </a:solidFill>
                <a:effectLst/>
                <a:latin typeface="Roboto" panose="02000000000000000000" pitchFamily="2" charset="0"/>
                <a:hlinkClick r:id="rId3"/>
              </a:rPr>
              <a:t>IEEE 802.11be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03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10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82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58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62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84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90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56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9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91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21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41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95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29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24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598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01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585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8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572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19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87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187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783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19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250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27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954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703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7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8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674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165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2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9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0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0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32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7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Wireless and</a:t>
            </a:r>
          </a:p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Mobile Networks</a:t>
            </a: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16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5" name="Rectangle 64">
            <a:extLst>
              <a:ext uri="{FF2B5EF4-FFF2-40B4-BE49-F238E27FC236}">
                <a16:creationId xmlns:a16="http://schemas.microsoft.com/office/drawing/2014/main" id="{DA9A657C-AC03-F04D-B9F7-9711F9776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2" y="1595439"/>
            <a:ext cx="5132387" cy="32940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6" name="Rectangle 240">
            <a:extLst>
              <a:ext uri="{FF2B5EF4-FFF2-40B4-BE49-F238E27FC236}">
                <a16:creationId xmlns:a16="http://schemas.microsoft.com/office/drawing/2014/main" id="{43C41177-25FF-8943-8D62-A2949006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447800"/>
            <a:ext cx="21844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8" name="Oval 209">
            <a:extLst>
              <a:ext uri="{FF2B5EF4-FFF2-40B4-BE49-F238E27FC236}">
                <a16:creationId xmlns:a16="http://schemas.microsoft.com/office/drawing/2014/main" id="{1EDC778A-AC7B-264A-B399-D6572D3F0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1438275"/>
            <a:ext cx="1755775" cy="16256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2" name="Rectangle 66">
            <a:extLst>
              <a:ext uri="{FF2B5EF4-FFF2-40B4-BE49-F238E27FC236}">
                <a16:creationId xmlns:a16="http://schemas.microsoft.com/office/drawing/2014/main" id="{B30DAB90-2707-4C46-A737-D247EE3BF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1362075"/>
            <a:ext cx="47879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ad 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cs typeface="+mn-cs"/>
              </a:rPr>
              <a:t>nodes organize themselves into a network: route among themselves</a:t>
            </a:r>
          </a:p>
        </p:txBody>
      </p:sp>
      <p:sp>
        <p:nvSpPr>
          <p:cNvPr id="254" name="Oval 138">
            <a:extLst>
              <a:ext uri="{FF2B5EF4-FFF2-40B4-BE49-F238E27FC236}">
                <a16:creationId xmlns:a16="http://schemas.microsoft.com/office/drawing/2014/main" id="{BD44C8B3-32AC-6B46-A7A9-6DD42973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2749550"/>
            <a:ext cx="1755775" cy="16256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0" name="Oval 199">
            <a:extLst>
              <a:ext uri="{FF2B5EF4-FFF2-40B4-BE49-F238E27FC236}">
                <a16:creationId xmlns:a16="http://schemas.microsoft.com/office/drawing/2014/main" id="{2F8821B8-EFF5-6E4F-8654-F698AC810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457700"/>
            <a:ext cx="1755775" cy="16256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39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8" name="Oval 204">
            <a:extLst>
              <a:ext uri="{FF2B5EF4-FFF2-40B4-BE49-F238E27FC236}">
                <a16:creationId xmlns:a16="http://schemas.microsoft.com/office/drawing/2014/main" id="{1C4FE5F4-8165-D74B-BDA5-4D3EF9ADA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2139950"/>
            <a:ext cx="1755775" cy="16256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3" name="Oval 113">
            <a:extLst>
              <a:ext uri="{FF2B5EF4-FFF2-40B4-BE49-F238E27FC236}">
                <a16:creationId xmlns:a16="http://schemas.microsoft.com/office/drawing/2014/main" id="{3778A1BA-9BF3-E345-86CF-21975A80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2474913"/>
            <a:ext cx="1755775" cy="16256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47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83" name="Group 356">
            <a:extLst>
              <a:ext uri="{FF2B5EF4-FFF2-40B4-BE49-F238E27FC236}">
                <a16:creationId xmlns:a16="http://schemas.microsoft.com/office/drawing/2014/main" id="{7DE2B05B-BBD1-534C-A7D3-09A4213CB831}"/>
              </a:ext>
            </a:extLst>
          </p:cNvPr>
          <p:cNvGrpSpPr>
            <a:grpSpLocks/>
          </p:cNvGrpSpPr>
          <p:nvPr/>
        </p:nvGrpSpPr>
        <p:grpSpPr bwMode="auto">
          <a:xfrm>
            <a:off x="2100263" y="1943100"/>
            <a:ext cx="465137" cy="481013"/>
            <a:chOff x="313" y="1497"/>
            <a:chExt cx="1152" cy="1014"/>
          </a:xfrm>
        </p:grpSpPr>
        <p:pic>
          <p:nvPicPr>
            <p:cNvPr id="284" name="Picture 354" descr="laptop_stylized_small">
              <a:extLst>
                <a:ext uri="{FF2B5EF4-FFF2-40B4-BE49-F238E27FC236}">
                  <a16:creationId xmlns:a16="http://schemas.microsoft.com/office/drawing/2014/main" id="{1E9A52B6-0C8C-4E47-BA11-C995B0909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355" descr="antenna_stylized">
              <a:extLst>
                <a:ext uri="{FF2B5EF4-FFF2-40B4-BE49-F238E27FC236}">
                  <a16:creationId xmlns:a16="http://schemas.microsoft.com/office/drawing/2014/main" id="{6040645B-733C-AE41-9620-6494BFEA4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7" name="Group 356">
            <a:extLst>
              <a:ext uri="{FF2B5EF4-FFF2-40B4-BE49-F238E27FC236}">
                <a16:creationId xmlns:a16="http://schemas.microsoft.com/office/drawing/2014/main" id="{F36C93BD-9BF3-3F4E-8CD4-55DBEB6A744D}"/>
              </a:ext>
            </a:extLst>
          </p:cNvPr>
          <p:cNvGrpSpPr>
            <a:grpSpLocks/>
          </p:cNvGrpSpPr>
          <p:nvPr/>
        </p:nvGrpSpPr>
        <p:grpSpPr bwMode="auto">
          <a:xfrm>
            <a:off x="3076575" y="5032375"/>
            <a:ext cx="463550" cy="479425"/>
            <a:chOff x="313" y="1497"/>
            <a:chExt cx="1152" cy="1014"/>
          </a:xfrm>
        </p:grpSpPr>
        <p:pic>
          <p:nvPicPr>
            <p:cNvPr id="288" name="Picture 354" descr="laptop_stylized_small">
              <a:extLst>
                <a:ext uri="{FF2B5EF4-FFF2-40B4-BE49-F238E27FC236}">
                  <a16:creationId xmlns:a16="http://schemas.microsoft.com/office/drawing/2014/main" id="{CC9FDE05-9B65-6F49-80C8-F46EE30BC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355" descr="antenna_stylized">
              <a:extLst>
                <a:ext uri="{FF2B5EF4-FFF2-40B4-BE49-F238E27FC236}">
                  <a16:creationId xmlns:a16="http://schemas.microsoft.com/office/drawing/2014/main" id="{0C0D98A3-8050-5940-87C7-BEDAAA54A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1" name="Group 356">
            <a:extLst>
              <a:ext uri="{FF2B5EF4-FFF2-40B4-BE49-F238E27FC236}">
                <a16:creationId xmlns:a16="http://schemas.microsoft.com/office/drawing/2014/main" id="{766DA1A5-A136-4F40-A6BE-E3DCECF417F7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335338"/>
            <a:ext cx="465137" cy="481012"/>
            <a:chOff x="313" y="1497"/>
            <a:chExt cx="1152" cy="1014"/>
          </a:xfrm>
        </p:grpSpPr>
        <p:pic>
          <p:nvPicPr>
            <p:cNvPr id="292" name="Picture 354" descr="laptop_stylized_small">
              <a:extLst>
                <a:ext uri="{FF2B5EF4-FFF2-40B4-BE49-F238E27FC236}">
                  <a16:creationId xmlns:a16="http://schemas.microsoft.com/office/drawing/2014/main" id="{0FDFE9E9-D8C3-1A45-AEE0-A19C8A41F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355" descr="antenna_stylized">
              <a:extLst>
                <a:ext uri="{FF2B5EF4-FFF2-40B4-BE49-F238E27FC236}">
                  <a16:creationId xmlns:a16="http://schemas.microsoft.com/office/drawing/2014/main" id="{5C69B4A4-0272-B548-BE67-8A11CA471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" name="Group 356">
            <a:extLst>
              <a:ext uri="{FF2B5EF4-FFF2-40B4-BE49-F238E27FC236}">
                <a16:creationId xmlns:a16="http://schemas.microsoft.com/office/drawing/2014/main" id="{821DDC33-9CB9-7543-A59D-E92EE0ED5696}"/>
              </a:ext>
            </a:extLst>
          </p:cNvPr>
          <p:cNvGrpSpPr>
            <a:grpSpLocks/>
          </p:cNvGrpSpPr>
          <p:nvPr/>
        </p:nvGrpSpPr>
        <p:grpSpPr bwMode="auto">
          <a:xfrm>
            <a:off x="2201863" y="2695575"/>
            <a:ext cx="465137" cy="479425"/>
            <a:chOff x="313" y="1497"/>
            <a:chExt cx="1152" cy="1014"/>
          </a:xfrm>
        </p:grpSpPr>
        <p:pic>
          <p:nvPicPr>
            <p:cNvPr id="295" name="Picture 354" descr="laptop_stylized_small">
              <a:extLst>
                <a:ext uri="{FF2B5EF4-FFF2-40B4-BE49-F238E27FC236}">
                  <a16:creationId xmlns:a16="http://schemas.microsoft.com/office/drawing/2014/main" id="{5EE72A75-8CB3-F94F-8BD7-11DAB3254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355" descr="antenna_stylized">
              <a:extLst>
                <a:ext uri="{FF2B5EF4-FFF2-40B4-BE49-F238E27FC236}">
                  <a16:creationId xmlns:a16="http://schemas.microsoft.com/office/drawing/2014/main" id="{C14EC012-9D55-BE43-8D63-A7BA03F11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" name="Group 356">
            <a:extLst>
              <a:ext uri="{FF2B5EF4-FFF2-40B4-BE49-F238E27FC236}">
                <a16:creationId xmlns:a16="http://schemas.microsoft.com/office/drawing/2014/main" id="{82E6E498-27DF-2145-967A-9862570F401A}"/>
              </a:ext>
            </a:extLst>
          </p:cNvPr>
          <p:cNvGrpSpPr>
            <a:grpSpLocks/>
          </p:cNvGrpSpPr>
          <p:nvPr/>
        </p:nvGrpSpPr>
        <p:grpSpPr bwMode="auto">
          <a:xfrm>
            <a:off x="2841625" y="3019425"/>
            <a:ext cx="465138" cy="481013"/>
            <a:chOff x="313" y="1497"/>
            <a:chExt cx="1152" cy="1014"/>
          </a:xfrm>
        </p:grpSpPr>
        <p:pic>
          <p:nvPicPr>
            <p:cNvPr id="298" name="Picture 354" descr="laptop_stylized_small">
              <a:extLst>
                <a:ext uri="{FF2B5EF4-FFF2-40B4-BE49-F238E27FC236}">
                  <a16:creationId xmlns:a16="http://schemas.microsoft.com/office/drawing/2014/main" id="{292769D9-F795-D44D-8184-87EA87FB7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355" descr="antenna_stylized">
              <a:extLst>
                <a:ext uri="{FF2B5EF4-FFF2-40B4-BE49-F238E27FC236}">
                  <a16:creationId xmlns:a16="http://schemas.microsoft.com/office/drawing/2014/main" id="{ECD800F7-6594-4541-8CB2-EE2D3340F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59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Wireless network taxonomy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E9C337A3-3F6C-6649-A8BB-4DEBE6EE8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1546225"/>
            <a:ext cx="1673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  <a:cs typeface="+mn-cs"/>
              </a:rPr>
              <a:t>single hop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74801575-8E58-4A46-B572-E478431F0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1565275"/>
            <a:ext cx="2181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  <a:cs typeface="+mn-cs"/>
              </a:rPr>
              <a:t>multiple hops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91749A92-0633-0C45-B7EA-7B3C6FB29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16" y="2387600"/>
            <a:ext cx="21829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  <a:cs typeface="+mn-cs"/>
              </a:rPr>
              <a:t>(e.g., APs)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D4C42E79-CAEE-8948-AFA5-6E7FCDFC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963" y="4057650"/>
            <a:ext cx="18987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+mn-lt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+mn-lt"/>
                <a:cs typeface="+mn-cs"/>
              </a:rPr>
              <a:t>infrastructure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E12DF38D-DF5A-EC4E-96EF-6F349268E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2243138"/>
            <a:ext cx="3022599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  <a:cs typeface="+mn-cs"/>
              </a:rPr>
              <a:t>host connects to  base station (WiFi, cellular) which connects to  larger Internet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D8E79475-6576-1E43-9BA7-1EEFD95A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3854450"/>
            <a:ext cx="33655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  <a:cs typeface="+mn-cs"/>
              </a:rPr>
              <a:t>no base station, no connection to larger 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cs typeface="+mn-cs"/>
              </a:rPr>
              <a:t>Internet (Bluetooth, ad hoc nets)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924FB8C5-34AC-E24B-8B7D-397CCD0CF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114" y="2247900"/>
            <a:ext cx="3826186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  <a:cs typeface="+mn-cs"/>
              </a:rPr>
              <a:t>host may have to relay through several wireless nodes to connect to larger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  <a:cs typeface="+mn-cs"/>
              </a:rPr>
              <a:t>Internet: </a:t>
            </a:r>
            <a:r>
              <a:rPr lang="en-US" sz="2400" i="1" dirty="0">
                <a:latin typeface="+mn-lt"/>
                <a:cs typeface="+mn-cs"/>
              </a:rPr>
              <a:t>mesh net</a:t>
            </a: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50FC177-8B9B-B248-81C3-7A00A82FD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411" y="3856038"/>
            <a:ext cx="4004689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  <a:cs typeface="+mn-cs"/>
              </a:rPr>
              <a:t>no base station, no connection to larger  Internet. May have to relay to reach other  a given wireless node MANET, VANET</a:t>
            </a:r>
            <a:endParaRPr lang="en-US" sz="2400" i="1" dirty="0">
              <a:latin typeface="+mn-lt"/>
              <a:cs typeface="+mn-cs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21335B3E-8162-0F4F-A86C-CBE3E11A3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1568450"/>
            <a:ext cx="1017270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37" name="Line 21">
            <a:extLst>
              <a:ext uri="{FF2B5EF4-FFF2-40B4-BE49-F238E27FC236}">
                <a16:creationId xmlns:a16="http://schemas.microsoft.com/office/drawing/2014/main" id="{4010207F-2940-344B-A406-A02574FF6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1592263"/>
            <a:ext cx="0" cy="3817937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38" name="Line 22">
            <a:extLst>
              <a:ext uri="{FF2B5EF4-FFF2-40B4-BE49-F238E27FC236}">
                <a16:creationId xmlns:a16="http://schemas.microsoft.com/office/drawing/2014/main" id="{AFA39635-7847-5C4B-B2E1-0D66A2052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6738" y="1592263"/>
            <a:ext cx="30162" cy="3843337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FC7BB0-5513-464C-90E1-4FAF50AD495D}"/>
              </a:ext>
            </a:extLst>
          </p:cNvPr>
          <p:cNvCxnSpPr>
            <a:cxnSpLocks/>
          </p:cNvCxnSpPr>
          <p:nvPr/>
        </p:nvCxnSpPr>
        <p:spPr>
          <a:xfrm>
            <a:off x="1028700" y="2058194"/>
            <a:ext cx="10185400" cy="0"/>
          </a:xfrm>
          <a:prstGeom prst="line">
            <a:avLst/>
          </a:prstGeom>
          <a:ln w="22225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7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834" y="6599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916765" y="2251719"/>
            <a:ext cx="5571867" cy="923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8258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90A139B-CE82-0E4E-86EB-4685C7EAF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9F3BAE1-7C74-F944-AEC6-02670EE1832C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068638"/>
            <a:ext cx="4826000" cy="345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</a:rPr>
              <a:t>Wireless</a:t>
            </a:r>
          </a:p>
          <a:p>
            <a:pPr>
              <a:buClr>
                <a:srgbClr val="0000A8"/>
              </a:buClr>
              <a:defRPr/>
            </a:pPr>
            <a:r>
              <a:rPr lang="en-US" dirty="0"/>
              <a:t>Wireless links and network characteristics </a:t>
            </a:r>
          </a:p>
          <a:p>
            <a:pPr>
              <a:buClr>
                <a:schemeClr val="bg1">
                  <a:lumMod val="8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WiFi: 802.11 wireless LANs</a:t>
            </a:r>
          </a:p>
          <a:p>
            <a:pPr>
              <a:buClr>
                <a:schemeClr val="bg1">
                  <a:lumMod val="8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Cellular networks: 4G and 5G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12E4818-86F7-2F4D-B3AE-E0981B8AB816}"/>
              </a:ext>
            </a:extLst>
          </p:cNvPr>
          <p:cNvSpPr txBox="1">
            <a:spLocks noChangeArrowheads="1"/>
          </p:cNvSpPr>
          <p:nvPr/>
        </p:nvSpPr>
        <p:spPr>
          <a:xfrm>
            <a:off x="6045200" y="3119438"/>
            <a:ext cx="5702300" cy="325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chemeClr val="bg1">
                    <a:lumMod val="85000"/>
                  </a:schemeClr>
                </a:solidFill>
              </a:rPr>
              <a:t>Mobility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 management: principles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 management: practice</a:t>
            </a:r>
          </a:p>
          <a:p>
            <a:pPr marL="736600" lvl="1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4G/5G networks</a:t>
            </a:r>
          </a:p>
          <a:p>
            <a:pPr marL="736600" lvl="1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Mobile IP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Mobility: impact on higher-layer protocols</a:t>
            </a:r>
          </a:p>
        </p:txBody>
      </p:sp>
    </p:spTree>
    <p:extLst>
      <p:ext uri="{BB962C8B-B14F-4D97-AF65-F5344CB8AC3E}">
        <p14:creationId xmlns:p14="http://schemas.microsoft.com/office/powerpoint/2010/main" val="10782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Wireless link characteristics </a:t>
            </a:r>
            <a:r>
              <a:rPr lang="en-US" sz="3600" dirty="0"/>
              <a:t>(1)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5156009-8C95-7F4A-8616-5D39C0C25E05}"/>
              </a:ext>
            </a:extLst>
          </p:cNvPr>
          <p:cNvSpPr txBox="1">
            <a:spLocks noChangeArrowheads="1"/>
          </p:cNvSpPr>
          <p:nvPr/>
        </p:nvSpPr>
        <p:spPr>
          <a:xfrm>
            <a:off x="745674" y="1310821"/>
            <a:ext cx="10744200" cy="692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3200" i="1" dirty="0">
                <a:solidFill>
                  <a:srgbClr val="0000A8"/>
                </a:solidFill>
              </a:rPr>
              <a:t>important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differences from wired link ….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57B6F7-FFAB-CF45-9050-F598CF6820AB}"/>
              </a:ext>
            </a:extLst>
          </p:cNvPr>
          <p:cNvSpPr txBox="1">
            <a:spLocks noChangeArrowheads="1"/>
          </p:cNvSpPr>
          <p:nvPr/>
        </p:nvSpPr>
        <p:spPr>
          <a:xfrm>
            <a:off x="658593" y="1894115"/>
            <a:ext cx="8354785" cy="374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873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</a:rPr>
              <a:t>decreased signal strength</a:t>
            </a:r>
            <a:r>
              <a:rPr lang="en-US" sz="2800" i="1" dirty="0">
                <a:solidFill>
                  <a:srgbClr val="C00000"/>
                </a:solidFill>
              </a:rPr>
              <a:t>: </a:t>
            </a:r>
            <a:r>
              <a:rPr lang="en-US" sz="2800" dirty="0"/>
              <a:t>radio signal attenuates as it propagates through matter (path loss)</a:t>
            </a:r>
          </a:p>
          <a:p>
            <a:pPr lvl="1" indent="-2873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</a:rPr>
              <a:t>interference from other sources: </a:t>
            </a:r>
            <a:r>
              <a:rPr lang="en-US" sz="2800" dirty="0"/>
              <a:t>wireless network frequencies (e.g., 2.4 GHz) shared by many devices (e.g., WiFi, cellular, motors): interference </a:t>
            </a:r>
          </a:p>
          <a:p>
            <a:pPr lvl="1" indent="-2873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</a:rPr>
              <a:t>multipath propagation: </a:t>
            </a:r>
            <a:r>
              <a:rPr lang="en-US" sz="2800" dirty="0"/>
              <a:t>radio signal reflects off objects ground, arriving at destination at slightly different times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992FD76-512B-E84B-B939-DE71C8F67B90}"/>
              </a:ext>
            </a:extLst>
          </p:cNvPr>
          <p:cNvSpPr txBox="1">
            <a:spLocks noChangeArrowheads="1"/>
          </p:cNvSpPr>
          <p:nvPr/>
        </p:nvSpPr>
        <p:spPr>
          <a:xfrm>
            <a:off x="903514" y="5730422"/>
            <a:ext cx="10744200" cy="90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dirty="0"/>
              <a:t>…. make communication across (even a point to point) wireless link much more “difficult”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id="{7FC0F7EA-C168-5C43-92C7-36183C35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171" y="3641953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0" name="Group 361">
            <a:extLst>
              <a:ext uri="{FF2B5EF4-FFF2-40B4-BE49-F238E27FC236}">
                <a16:creationId xmlns:a16="http://schemas.microsoft.com/office/drawing/2014/main" id="{CA4E41DB-C3BF-754F-B3FD-42D7C8192B4E}"/>
              </a:ext>
            </a:extLst>
          </p:cNvPr>
          <p:cNvGrpSpPr>
            <a:grpSpLocks/>
          </p:cNvGrpSpPr>
          <p:nvPr/>
        </p:nvGrpSpPr>
        <p:grpSpPr bwMode="auto">
          <a:xfrm>
            <a:off x="10627859" y="3803878"/>
            <a:ext cx="396875" cy="388937"/>
            <a:chOff x="2967" y="478"/>
            <a:chExt cx="788" cy="625"/>
          </a:xfrm>
        </p:grpSpPr>
        <p:pic>
          <p:nvPicPr>
            <p:cNvPr id="11" name="Picture 358" descr="access_point_stylized_small">
              <a:extLst>
                <a:ext uri="{FF2B5EF4-FFF2-40B4-BE49-F238E27FC236}">
                  <a16:creationId xmlns:a16="http://schemas.microsoft.com/office/drawing/2014/main" id="{7DF169CF-1C72-344B-B228-3F02D0892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60" descr="antenna_radiation_stylized">
              <a:extLst>
                <a:ext uri="{FF2B5EF4-FFF2-40B4-BE49-F238E27FC236}">
                  <a16:creationId xmlns:a16="http://schemas.microsoft.com/office/drawing/2014/main" id="{B49C1E58-3474-4343-876E-10403D9BF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356">
            <a:extLst>
              <a:ext uri="{FF2B5EF4-FFF2-40B4-BE49-F238E27FC236}">
                <a16:creationId xmlns:a16="http://schemas.microsoft.com/office/drawing/2014/main" id="{4ACBFC0D-7BA8-A641-A706-B652FD9C5CF9}"/>
              </a:ext>
            </a:extLst>
          </p:cNvPr>
          <p:cNvGrpSpPr>
            <a:grpSpLocks/>
          </p:cNvGrpSpPr>
          <p:nvPr/>
        </p:nvGrpSpPr>
        <p:grpSpPr bwMode="auto">
          <a:xfrm>
            <a:off x="10465934" y="4251553"/>
            <a:ext cx="282575" cy="344487"/>
            <a:chOff x="313" y="1497"/>
            <a:chExt cx="1152" cy="1014"/>
          </a:xfrm>
        </p:grpSpPr>
        <p:pic>
          <p:nvPicPr>
            <p:cNvPr id="14" name="Picture 354" descr="laptop_stylized_small">
              <a:extLst>
                <a:ext uri="{FF2B5EF4-FFF2-40B4-BE49-F238E27FC236}">
                  <a16:creationId xmlns:a16="http://schemas.microsoft.com/office/drawing/2014/main" id="{9EC56450-23F5-B846-809F-BFDEF8451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55" descr="antenna_stylized">
              <a:extLst>
                <a:ext uri="{FF2B5EF4-FFF2-40B4-BE49-F238E27FC236}">
                  <a16:creationId xmlns:a16="http://schemas.microsoft.com/office/drawing/2014/main" id="{956C6156-D2A9-6A4E-AD6F-BF2858289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403">
            <a:extLst>
              <a:ext uri="{FF2B5EF4-FFF2-40B4-BE49-F238E27FC236}">
                <a16:creationId xmlns:a16="http://schemas.microsoft.com/office/drawing/2014/main" id="{BDE0FABA-BD8D-704D-8CDD-E8583DC470D7}"/>
              </a:ext>
            </a:extLst>
          </p:cNvPr>
          <p:cNvGrpSpPr>
            <a:grpSpLocks/>
          </p:cNvGrpSpPr>
          <p:nvPr/>
        </p:nvGrpSpPr>
        <p:grpSpPr bwMode="auto">
          <a:xfrm>
            <a:off x="10172246" y="3916590"/>
            <a:ext cx="444500" cy="381000"/>
            <a:chOff x="2751" y="1851"/>
            <a:chExt cx="462" cy="478"/>
          </a:xfrm>
        </p:grpSpPr>
        <p:pic>
          <p:nvPicPr>
            <p:cNvPr id="18" name="Picture 364" descr="iphone_stylized_small">
              <a:extLst>
                <a:ext uri="{FF2B5EF4-FFF2-40B4-BE49-F238E27FC236}">
                  <a16:creationId xmlns:a16="http://schemas.microsoft.com/office/drawing/2014/main" id="{79C4DC6A-0F87-2542-AA7E-935459301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02" descr="antenna_radiation_stylized">
              <a:extLst>
                <a:ext uri="{FF2B5EF4-FFF2-40B4-BE49-F238E27FC236}">
                  <a16:creationId xmlns:a16="http://schemas.microsoft.com/office/drawing/2014/main" id="{F8EF7465-D519-A240-B61A-919072E48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DEFB5D1-6B3F-0B46-8C20-68D79A867CB7}"/>
              </a:ext>
            </a:extLst>
          </p:cNvPr>
          <p:cNvGrpSpPr/>
          <p:nvPr/>
        </p:nvGrpSpPr>
        <p:grpSpPr>
          <a:xfrm>
            <a:off x="9446533" y="920525"/>
            <a:ext cx="2252663" cy="2286000"/>
            <a:chOff x="9207046" y="898753"/>
            <a:chExt cx="2252663" cy="2286000"/>
          </a:xfrm>
        </p:grpSpPr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87863D1F-3CB8-804A-9DA0-16E7A40B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046" y="898753"/>
              <a:ext cx="2252663" cy="2286000"/>
            </a:xfrm>
            <a:prstGeom prst="ellipse">
              <a:avLst/>
            </a:prstGeom>
            <a:solidFill>
              <a:srgbClr val="9CE0F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0" name="Group 142">
              <a:extLst>
                <a:ext uri="{FF2B5EF4-FFF2-40B4-BE49-F238E27FC236}">
                  <a16:creationId xmlns:a16="http://schemas.microsoft.com/office/drawing/2014/main" id="{B3D271F8-8BB4-694E-9718-1F7699F26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0971" y="1579790"/>
              <a:ext cx="458788" cy="619125"/>
              <a:chOff x="5955030" y="3031808"/>
              <a:chExt cx="914400" cy="1398587"/>
            </a:xfrm>
          </p:grpSpPr>
          <p:grpSp>
            <p:nvGrpSpPr>
              <p:cNvPr id="21" name="Group 398">
                <a:extLst>
                  <a:ext uri="{FF2B5EF4-FFF2-40B4-BE49-F238E27FC236}">
                    <a16:creationId xmlns:a16="http://schemas.microsoft.com/office/drawing/2014/main" id="{FDD37B49-940C-2E45-B6F9-5CF4A4CCE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7905" y="3403283"/>
                <a:ext cx="596900" cy="1027112"/>
                <a:chOff x="3130" y="3288"/>
                <a:chExt cx="410" cy="742"/>
              </a:xfrm>
            </p:grpSpPr>
            <p:sp>
              <p:nvSpPr>
                <p:cNvPr id="23" name="Line 270">
                  <a:extLst>
                    <a:ext uri="{FF2B5EF4-FFF2-40B4-BE49-F238E27FC236}">
                      <a16:creationId xmlns:a16="http://schemas.microsoft.com/office/drawing/2014/main" id="{420F385A-2B2C-F945-AE59-291683276F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" name="Line 271">
                  <a:extLst>
                    <a:ext uri="{FF2B5EF4-FFF2-40B4-BE49-F238E27FC236}">
                      <a16:creationId xmlns:a16="http://schemas.microsoft.com/office/drawing/2014/main" id="{FB930B63-E951-1647-9E4B-1D6766758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" name="Line 272">
                  <a:extLst>
                    <a:ext uri="{FF2B5EF4-FFF2-40B4-BE49-F238E27FC236}">
                      <a16:creationId xmlns:a16="http://schemas.microsoft.com/office/drawing/2014/main" id="{482308B9-767C-FD4B-BB43-24B5B2DA5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" name="Line 273">
                  <a:extLst>
                    <a:ext uri="{FF2B5EF4-FFF2-40B4-BE49-F238E27FC236}">
                      <a16:creationId xmlns:a16="http://schemas.microsoft.com/office/drawing/2014/main" id="{22E85B46-FAE4-8E46-AD05-AF4F34719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" name="Line 274">
                  <a:extLst>
                    <a:ext uri="{FF2B5EF4-FFF2-40B4-BE49-F238E27FC236}">
                      <a16:creationId xmlns:a16="http://schemas.microsoft.com/office/drawing/2014/main" id="{5FF6D033-3E2B-4246-BC26-4717A10298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" name="Line 275">
                  <a:extLst>
                    <a:ext uri="{FF2B5EF4-FFF2-40B4-BE49-F238E27FC236}">
                      <a16:creationId xmlns:a16="http://schemas.microsoft.com/office/drawing/2014/main" id="{37D05200-53F1-1B40-AB96-6C4685F2FE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" name="Line 276">
                  <a:extLst>
                    <a:ext uri="{FF2B5EF4-FFF2-40B4-BE49-F238E27FC236}">
                      <a16:creationId xmlns:a16="http://schemas.microsoft.com/office/drawing/2014/main" id="{4D4BA498-26CC-4548-995F-228395151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" name="Line 277">
                  <a:extLst>
                    <a:ext uri="{FF2B5EF4-FFF2-40B4-BE49-F238E27FC236}">
                      <a16:creationId xmlns:a16="http://schemas.microsoft.com/office/drawing/2014/main" id="{18DCCE67-BB0B-3444-B37D-6765C672A8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" name="Line 278">
                  <a:extLst>
                    <a:ext uri="{FF2B5EF4-FFF2-40B4-BE49-F238E27FC236}">
                      <a16:creationId xmlns:a16="http://schemas.microsoft.com/office/drawing/2014/main" id="{888C4834-47AB-9649-A0D5-33449537CD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" name="Line 279">
                  <a:extLst>
                    <a:ext uri="{FF2B5EF4-FFF2-40B4-BE49-F238E27FC236}">
                      <a16:creationId xmlns:a16="http://schemas.microsoft.com/office/drawing/2014/main" id="{F7EE2BAF-D7B8-864B-B927-9D8500AB9C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" name="Line 280">
                  <a:extLst>
                    <a:ext uri="{FF2B5EF4-FFF2-40B4-BE49-F238E27FC236}">
                      <a16:creationId xmlns:a16="http://schemas.microsoft.com/office/drawing/2014/main" id="{EE3D50BE-644C-DD4A-B5CC-71C1D53826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" name="Line 281">
                  <a:extLst>
                    <a:ext uri="{FF2B5EF4-FFF2-40B4-BE49-F238E27FC236}">
                      <a16:creationId xmlns:a16="http://schemas.microsoft.com/office/drawing/2014/main" id="{7124E411-95C0-394A-A67F-B97767953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" name="Line 282">
                  <a:extLst>
                    <a:ext uri="{FF2B5EF4-FFF2-40B4-BE49-F238E27FC236}">
                      <a16:creationId xmlns:a16="http://schemas.microsoft.com/office/drawing/2014/main" id="{57CBCE4E-F91A-CB46-A45E-56D3C007C8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6" name="Line 283">
                  <a:extLst>
                    <a:ext uri="{FF2B5EF4-FFF2-40B4-BE49-F238E27FC236}">
                      <a16:creationId xmlns:a16="http://schemas.microsoft.com/office/drawing/2014/main" id="{141B4366-0F4C-4444-B880-CB1AB59786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7" name="Line 284">
                  <a:extLst>
                    <a:ext uri="{FF2B5EF4-FFF2-40B4-BE49-F238E27FC236}">
                      <a16:creationId xmlns:a16="http://schemas.microsoft.com/office/drawing/2014/main" id="{36748B7E-54E6-B04F-A512-CC63D7DD74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pic>
            <p:nvPicPr>
              <p:cNvPr id="22" name="Picture 399" descr="cell_tower_radiation copy">
                <a:extLst>
                  <a:ext uri="{FF2B5EF4-FFF2-40B4-BE49-F238E27FC236}">
                    <a16:creationId xmlns:a16="http://schemas.microsoft.com/office/drawing/2014/main" id="{ECEABF17-10A4-8745-9AE5-071F423A7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5030" y="3031808"/>
                <a:ext cx="914400" cy="736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" name="Group 356">
              <a:extLst>
                <a:ext uri="{FF2B5EF4-FFF2-40B4-BE49-F238E27FC236}">
                  <a16:creationId xmlns:a16="http://schemas.microsoft.com/office/drawing/2014/main" id="{D06F6763-B75A-104E-8FBC-8EB416C0B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9134" y="1711553"/>
              <a:ext cx="465137" cy="481012"/>
              <a:chOff x="313" y="1497"/>
              <a:chExt cx="1152" cy="1014"/>
            </a:xfrm>
          </p:grpSpPr>
          <p:pic>
            <p:nvPicPr>
              <p:cNvPr id="39" name="Picture 354" descr="laptop_stylized_small">
                <a:extLst>
                  <a:ext uri="{FF2B5EF4-FFF2-40B4-BE49-F238E27FC236}">
                    <a16:creationId xmlns:a16="http://schemas.microsoft.com/office/drawing/2014/main" id="{5AE8BC75-02BF-3843-B6F2-822B5DD947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55" descr="antenna_stylized">
                <a:extLst>
                  <a:ext uri="{FF2B5EF4-FFF2-40B4-BE49-F238E27FC236}">
                    <a16:creationId xmlns:a16="http://schemas.microsoft.com/office/drawing/2014/main" id="{A8D09289-FB59-0D44-AE44-BF5547A9B7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" name="Group 356">
              <a:extLst>
                <a:ext uri="{FF2B5EF4-FFF2-40B4-BE49-F238E27FC236}">
                  <a16:creationId xmlns:a16="http://schemas.microsoft.com/office/drawing/2014/main" id="{F2DE4AA5-6C17-EC4E-8340-14A691D04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1184" y="2510065"/>
              <a:ext cx="333375" cy="368300"/>
              <a:chOff x="313" y="1497"/>
              <a:chExt cx="1152" cy="1014"/>
            </a:xfrm>
          </p:grpSpPr>
          <p:pic>
            <p:nvPicPr>
              <p:cNvPr id="42" name="Picture 354" descr="laptop_stylized_small">
                <a:extLst>
                  <a:ext uri="{FF2B5EF4-FFF2-40B4-BE49-F238E27FC236}">
                    <a16:creationId xmlns:a16="http://schemas.microsoft.com/office/drawing/2014/main" id="{681AE744-8DB6-FE41-B669-2ADAD6D0DB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355" descr="antenna_stylized">
                <a:extLst>
                  <a:ext uri="{FF2B5EF4-FFF2-40B4-BE49-F238E27FC236}">
                    <a16:creationId xmlns:a16="http://schemas.microsoft.com/office/drawing/2014/main" id="{25DE33DC-A3FE-C944-B7C9-4B048CA3AE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" name="Group 356">
              <a:extLst>
                <a:ext uri="{FF2B5EF4-FFF2-40B4-BE49-F238E27FC236}">
                  <a16:creationId xmlns:a16="http://schemas.microsoft.com/office/drawing/2014/main" id="{89E881C8-84AC-A942-8E4E-F7A56D5A6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38896" y="2595790"/>
              <a:ext cx="282575" cy="344488"/>
              <a:chOff x="313" y="1497"/>
              <a:chExt cx="1152" cy="1014"/>
            </a:xfrm>
          </p:grpSpPr>
          <p:pic>
            <p:nvPicPr>
              <p:cNvPr id="45" name="Picture 354" descr="laptop_stylized_small">
                <a:extLst>
                  <a:ext uri="{FF2B5EF4-FFF2-40B4-BE49-F238E27FC236}">
                    <a16:creationId xmlns:a16="http://schemas.microsoft.com/office/drawing/2014/main" id="{E9D22312-2AF1-274F-A3CB-4C593D561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55" descr="antenna_stylized">
                <a:extLst>
                  <a:ext uri="{FF2B5EF4-FFF2-40B4-BE49-F238E27FC236}">
                    <a16:creationId xmlns:a16="http://schemas.microsoft.com/office/drawing/2014/main" id="{53BFFEBA-A30F-384B-938A-1E90C613E1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03">
              <a:extLst>
                <a:ext uri="{FF2B5EF4-FFF2-40B4-BE49-F238E27FC236}">
                  <a16:creationId xmlns:a16="http://schemas.microsoft.com/office/drawing/2014/main" id="{37DAC804-B2BF-BF4D-8F02-35471EAC2C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5209" y="2259240"/>
              <a:ext cx="444500" cy="382588"/>
              <a:chOff x="2751" y="1851"/>
              <a:chExt cx="462" cy="478"/>
            </a:xfrm>
          </p:grpSpPr>
          <p:pic>
            <p:nvPicPr>
              <p:cNvPr id="48" name="Picture 364" descr="iphone_stylized_small">
                <a:extLst>
                  <a:ext uri="{FF2B5EF4-FFF2-40B4-BE49-F238E27FC236}">
                    <a16:creationId xmlns:a16="http://schemas.microsoft.com/office/drawing/2014/main" id="{58EA841C-5109-5246-8882-B0D1EEC156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02" descr="antenna_radiation_stylized">
                <a:extLst>
                  <a:ext uri="{FF2B5EF4-FFF2-40B4-BE49-F238E27FC236}">
                    <a16:creationId xmlns:a16="http://schemas.microsoft.com/office/drawing/2014/main" id="{FC444AB2-3397-C44A-8111-C3861E616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" name="Group 356">
              <a:extLst>
                <a:ext uri="{FF2B5EF4-FFF2-40B4-BE49-F238E27FC236}">
                  <a16:creationId xmlns:a16="http://schemas.microsoft.com/office/drawing/2014/main" id="{9190449E-CDC7-354F-9120-5076AA9CE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21446" y="1009878"/>
              <a:ext cx="446088" cy="385762"/>
              <a:chOff x="313" y="1497"/>
              <a:chExt cx="1152" cy="1014"/>
            </a:xfrm>
          </p:grpSpPr>
          <p:pic>
            <p:nvPicPr>
              <p:cNvPr id="51" name="Picture 354" descr="laptop_stylized_small">
                <a:extLst>
                  <a:ext uri="{FF2B5EF4-FFF2-40B4-BE49-F238E27FC236}">
                    <a16:creationId xmlns:a16="http://schemas.microsoft.com/office/drawing/2014/main" id="{3BB423B6-FB87-0149-9609-08221A01EA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355" descr="antenna_stylized">
                <a:extLst>
                  <a:ext uri="{FF2B5EF4-FFF2-40B4-BE49-F238E27FC236}">
                    <a16:creationId xmlns:a16="http://schemas.microsoft.com/office/drawing/2014/main" id="{3A75978A-AF68-5249-A018-0CE8801BF5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Group 403">
              <a:extLst>
                <a:ext uri="{FF2B5EF4-FFF2-40B4-BE49-F238E27FC236}">
                  <a16:creationId xmlns:a16="http://schemas.microsoft.com/office/drawing/2014/main" id="{2118637E-B3EA-D944-B0BD-5E6EDD595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8171" y="2138590"/>
              <a:ext cx="446088" cy="381000"/>
              <a:chOff x="2751" y="1851"/>
              <a:chExt cx="462" cy="478"/>
            </a:xfrm>
          </p:grpSpPr>
          <p:pic>
            <p:nvPicPr>
              <p:cNvPr id="54" name="Picture 364" descr="iphone_stylized_small">
                <a:extLst>
                  <a:ext uri="{FF2B5EF4-FFF2-40B4-BE49-F238E27FC236}">
                    <a16:creationId xmlns:a16="http://schemas.microsoft.com/office/drawing/2014/main" id="{6BFF30AB-36A1-CC4D-8B1A-F9F0070D20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402" descr="antenna_radiation_stylized">
                <a:extLst>
                  <a:ext uri="{FF2B5EF4-FFF2-40B4-BE49-F238E27FC236}">
                    <a16:creationId xmlns:a16="http://schemas.microsoft.com/office/drawing/2014/main" id="{2CB8C32F-20BD-E449-89F5-3FE5AD9C7A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2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Wireless link characteristics </a:t>
            </a:r>
            <a:r>
              <a:rPr lang="en-US" sz="3600" dirty="0"/>
              <a:t>(2)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71B6FDCD-1AF4-6E4D-B4AA-12EEF293A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349375"/>
            <a:ext cx="65024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3200" kern="0" dirty="0"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800" kern="0" dirty="0"/>
              <a:t>larger SNR – easier to extract signal from noise (a “good thing”)</a:t>
            </a:r>
          </a:p>
          <a:p>
            <a:pPr>
              <a:defRPr/>
            </a:pPr>
            <a:r>
              <a:rPr lang="en-US" sz="3200" kern="0" dirty="0">
                <a:solidFill>
                  <a:srgbClr val="C00000"/>
                </a:solidFill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800" i="1" kern="0" dirty="0">
                <a:solidFill>
                  <a:srgbClr val="000099"/>
                </a:solidFill>
              </a:rPr>
              <a:t>given physical layer:</a:t>
            </a:r>
            <a:r>
              <a:rPr lang="en-US" sz="2800" kern="0" dirty="0"/>
              <a:t> increase power -&gt; increase SNR-&gt;decrease BER</a:t>
            </a:r>
          </a:p>
          <a:p>
            <a:pPr lvl="1">
              <a:defRPr/>
            </a:pPr>
            <a:r>
              <a:rPr lang="en-US" sz="2800" i="1" kern="0" dirty="0">
                <a:solidFill>
                  <a:srgbClr val="000099"/>
                </a:solidFill>
              </a:rPr>
              <a:t>given SNR:</a:t>
            </a:r>
            <a:r>
              <a:rPr lang="en-US" sz="2800" kern="0" dirty="0"/>
              <a:t> choose physical layer that meets BER requirement, giving highest throughput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kern="0" dirty="0">
                <a:latin typeface="+mn-lt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kern="0" dirty="0">
              <a:latin typeface="Gill Sans MT" charset="0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5B8682A8-7209-3B47-904A-F06713C49065}"/>
              </a:ext>
            </a:extLst>
          </p:cNvPr>
          <p:cNvSpPr>
            <a:spLocks/>
          </p:cNvSpPr>
          <p:nvPr/>
        </p:nvSpPr>
        <p:spPr bwMode="auto">
          <a:xfrm>
            <a:off x="8480425" y="18192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1D9FAFC2-50CD-0540-87F0-600BB959D61D}"/>
              </a:ext>
            </a:extLst>
          </p:cNvPr>
          <p:cNvSpPr>
            <a:spLocks/>
          </p:cNvSpPr>
          <p:nvPr/>
        </p:nvSpPr>
        <p:spPr bwMode="auto">
          <a:xfrm>
            <a:off x="9128125" y="14890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5B8D6423-9870-F34C-8480-531C6E14A904}"/>
              </a:ext>
            </a:extLst>
          </p:cNvPr>
          <p:cNvSpPr>
            <a:spLocks/>
          </p:cNvSpPr>
          <p:nvPr/>
        </p:nvSpPr>
        <p:spPr bwMode="auto">
          <a:xfrm>
            <a:off x="10042525" y="14890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id="{FBA0B285-0D28-2740-88F9-AAFB4AFE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8" y="1476375"/>
            <a:ext cx="2862262" cy="287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B42481EF-5DC2-4B46-9AFD-7606B6464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8" y="1970088"/>
            <a:ext cx="2847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" name="Line 9">
            <a:extLst>
              <a:ext uri="{FF2B5EF4-FFF2-40B4-BE49-F238E27FC236}">
                <a16:creationId xmlns:a16="http://schemas.microsoft.com/office/drawing/2014/main" id="{77CEC585-4DE2-9A4B-BBEE-7533C9C59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2013" y="2436813"/>
            <a:ext cx="2847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4E5FFB2C-66C8-0844-9DF2-513B96782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1538" y="2917825"/>
            <a:ext cx="2847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E1C82F87-F20A-2046-A065-4E55FFBFD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1063" y="3384550"/>
            <a:ext cx="2847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" name="Line 12">
            <a:extLst>
              <a:ext uri="{FF2B5EF4-FFF2-40B4-BE49-F238E27FC236}">
                <a16:creationId xmlns:a16="http://schemas.microsoft.com/office/drawing/2014/main" id="{3649C4A2-8308-2247-B2BA-0944DDFD0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0588" y="3865563"/>
            <a:ext cx="2847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" name="Line 13">
            <a:extLst>
              <a:ext uri="{FF2B5EF4-FFF2-40B4-BE49-F238E27FC236}">
                <a16:creationId xmlns:a16="http://schemas.microsoft.com/office/drawing/2014/main" id="{42E77EF7-A008-404D-84B2-6A872340E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1788" y="1476375"/>
            <a:ext cx="0" cy="2878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14">
            <a:extLst>
              <a:ext uri="{FF2B5EF4-FFF2-40B4-BE49-F238E27FC236}">
                <a16:creationId xmlns:a16="http://schemas.microsoft.com/office/drawing/2014/main" id="{2845D7CE-0C65-784F-8D5D-49239BACD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8225" y="1493838"/>
            <a:ext cx="0" cy="2878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" name="Line 15">
            <a:extLst>
              <a:ext uri="{FF2B5EF4-FFF2-40B4-BE49-F238E27FC236}">
                <a16:creationId xmlns:a16="http://schemas.microsoft.com/office/drawing/2014/main" id="{06AF85C3-F88D-3E4D-9F48-9A671EACA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4663" y="1482725"/>
            <a:ext cx="0" cy="2878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Text Box 16">
            <a:extLst>
              <a:ext uri="{FF2B5EF4-FFF2-40B4-BE49-F238E27FC236}">
                <a16:creationId xmlns:a16="http://schemas.microsoft.com/office/drawing/2014/main" id="{1BE63A17-CE4A-8C4C-9AF4-E8B1FBA8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463" y="43322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endParaRPr lang="en-US" sz="1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F184BB6B-0A95-C542-B733-A9D4C4C91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8" y="43338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20</a:t>
            </a:r>
            <a:endParaRPr lang="en-US" sz="1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18">
            <a:extLst>
              <a:ext uri="{FF2B5EF4-FFF2-40B4-BE49-F238E27FC236}">
                <a16:creationId xmlns:a16="http://schemas.microsoft.com/office/drawing/2014/main" id="{152FDE73-AF23-A64E-8F33-865BB32C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050" y="43370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30</a:t>
            </a:r>
            <a:endParaRPr lang="en-US" sz="1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19">
            <a:extLst>
              <a:ext uri="{FF2B5EF4-FFF2-40B4-BE49-F238E27FC236}">
                <a16:creationId xmlns:a16="http://schemas.microsoft.com/office/drawing/2014/main" id="{9B0BA42F-8985-8C46-983D-CA29F0C1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363" y="43402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40</a:t>
            </a:r>
            <a:endParaRPr lang="en-US" sz="1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8B190D8C-185B-ED4F-8544-7CFC4BC48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27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6" name="Line 21">
            <a:extLst>
              <a:ext uri="{FF2B5EF4-FFF2-40B4-BE49-F238E27FC236}">
                <a16:creationId xmlns:a16="http://schemas.microsoft.com/office/drawing/2014/main" id="{C945C919-55A8-BA4F-BC4C-58D1C6C2B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27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7" name="Line 22">
            <a:extLst>
              <a:ext uri="{FF2B5EF4-FFF2-40B4-BE49-F238E27FC236}">
                <a16:creationId xmlns:a16="http://schemas.microsoft.com/office/drawing/2014/main" id="{44FE8DFE-9A35-B642-9A42-6462254DA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54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8" name="Text Box 23">
            <a:extLst>
              <a:ext uri="{FF2B5EF4-FFF2-40B4-BE49-F238E27FC236}">
                <a16:creationId xmlns:a16="http://schemas.microsoft.com/office/drawing/2014/main" id="{38769337-5036-AF4D-9171-711BCBEF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4968875"/>
            <a:ext cx="1914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QAM256 (8 Mbps)</a:t>
            </a:r>
          </a:p>
        </p:txBody>
      </p:sp>
      <p:sp>
        <p:nvSpPr>
          <p:cNvPr id="59" name="Text Box 24">
            <a:extLst>
              <a:ext uri="{FF2B5EF4-FFF2-40B4-BE49-F238E27FC236}">
                <a16:creationId xmlns:a16="http://schemas.microsoft.com/office/drawing/2014/main" id="{DA76F3A9-7F83-7E46-9C12-F2F39B85A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5360988"/>
            <a:ext cx="1797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QAM16 (4 Mbps)</a:t>
            </a: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54D444F1-892D-634A-B728-5FE0BD489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525" y="5767388"/>
            <a:ext cx="1547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BPSK (1 Mbps)</a:t>
            </a:r>
          </a:p>
        </p:txBody>
      </p:sp>
      <p:sp>
        <p:nvSpPr>
          <p:cNvPr id="61" name="Text Box 26">
            <a:extLst>
              <a:ext uri="{FF2B5EF4-FFF2-40B4-BE49-F238E27FC236}">
                <a16:creationId xmlns:a16="http://schemas.microsoft.com/office/drawing/2014/main" id="{1BBEDD80-E636-8C4A-B61F-E17113259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450" y="45323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SNR(dB)</a:t>
            </a:r>
          </a:p>
        </p:txBody>
      </p:sp>
      <p:sp>
        <p:nvSpPr>
          <p:cNvPr id="62" name="Text Box 27">
            <a:extLst>
              <a:ext uri="{FF2B5EF4-FFF2-40B4-BE49-F238E27FC236}">
                <a16:creationId xmlns:a16="http://schemas.microsoft.com/office/drawing/2014/main" id="{11AEAEBB-6242-D44D-9FCF-E8DCD25F450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633494" y="28059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 MT" charset="0"/>
              </a:rPr>
              <a:t>BER</a:t>
            </a:r>
          </a:p>
        </p:txBody>
      </p:sp>
      <p:sp>
        <p:nvSpPr>
          <p:cNvPr id="63" name="Text Box 28">
            <a:extLst>
              <a:ext uri="{FF2B5EF4-FFF2-40B4-BE49-F238E27FC236}">
                <a16:creationId xmlns:a16="http://schemas.microsoft.com/office/drawing/2014/main" id="{70A96C28-360B-3040-ADE5-06DB3A42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13398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-1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14CB9254-377A-9244-A09F-176D06F4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18208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-2</a:t>
            </a:r>
          </a:p>
        </p:txBody>
      </p:sp>
      <p:sp>
        <p:nvSpPr>
          <p:cNvPr id="65" name="Text Box 30">
            <a:extLst>
              <a:ext uri="{FF2B5EF4-FFF2-40B4-BE49-F238E27FC236}">
                <a16:creationId xmlns:a16="http://schemas.microsoft.com/office/drawing/2014/main" id="{0661603A-4807-5940-A6AB-653D44251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22875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-3</a:t>
            </a: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0CBE2E9B-A618-174D-B54E-02933CFC5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32210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-5</a:t>
            </a:r>
          </a:p>
        </p:txBody>
      </p:sp>
      <p:sp>
        <p:nvSpPr>
          <p:cNvPr id="67" name="Text Box 32">
            <a:extLst>
              <a:ext uri="{FF2B5EF4-FFF2-40B4-BE49-F238E27FC236}">
                <a16:creationId xmlns:a16="http://schemas.microsoft.com/office/drawing/2014/main" id="{2F47C752-CDB3-6340-9553-8FA9012BF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37020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-6</a:t>
            </a:r>
          </a:p>
        </p:txBody>
      </p:sp>
      <p:sp>
        <p:nvSpPr>
          <p:cNvPr id="68" name="Text Box 33">
            <a:extLst>
              <a:ext uri="{FF2B5EF4-FFF2-40B4-BE49-F238E27FC236}">
                <a16:creationId xmlns:a16="http://schemas.microsoft.com/office/drawing/2014/main" id="{B61A1625-A7FB-AE4B-82B4-2E399E490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41973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-7</a:t>
            </a: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4F955F7F-CA2C-4945-B2CC-104D334E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5" y="27765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31772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Wireless link characteristics </a:t>
            </a:r>
            <a:r>
              <a:rPr lang="en-US" sz="3600" dirty="0"/>
              <a:t>(3)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07" name="Group 356">
            <a:extLst>
              <a:ext uri="{FF2B5EF4-FFF2-40B4-BE49-F238E27FC236}">
                <a16:creationId xmlns:a16="http://schemas.microsoft.com/office/drawing/2014/main" id="{58A73542-A8C2-3747-8963-FA5E2C4C09C5}"/>
              </a:ext>
            </a:extLst>
          </p:cNvPr>
          <p:cNvGrpSpPr>
            <a:grpSpLocks/>
          </p:cNvGrpSpPr>
          <p:nvPr/>
        </p:nvGrpSpPr>
        <p:grpSpPr bwMode="auto">
          <a:xfrm>
            <a:off x="3491706" y="2438400"/>
            <a:ext cx="627062" cy="642937"/>
            <a:chOff x="313" y="1497"/>
            <a:chExt cx="1152" cy="1014"/>
          </a:xfrm>
        </p:grpSpPr>
        <p:pic>
          <p:nvPicPr>
            <p:cNvPr id="108" name="Picture 354" descr="laptop_stylized_small">
              <a:extLst>
                <a:ext uri="{FF2B5EF4-FFF2-40B4-BE49-F238E27FC236}">
                  <a16:creationId xmlns:a16="http://schemas.microsoft.com/office/drawing/2014/main" id="{B2EACC5A-1F17-F14E-B327-E3058A614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355" descr="antenna_stylized">
              <a:extLst>
                <a:ext uri="{FF2B5EF4-FFF2-40B4-BE49-F238E27FC236}">
                  <a16:creationId xmlns:a16="http://schemas.microsoft.com/office/drawing/2014/main" id="{3DC5A5D2-F456-6C4C-B076-22D375BC3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4AD8F5D1-59E7-D844-8D3D-C5920FBFB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1150938"/>
            <a:ext cx="109410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kern="0" dirty="0">
                <a:cs typeface="+mn-cs"/>
              </a:rPr>
              <a:t>Multiple wireless senders, receivers create additional problems (beyond multiple access):</a:t>
            </a:r>
          </a:p>
        </p:txBody>
      </p:sp>
      <p:sp>
        <p:nvSpPr>
          <p:cNvPr id="111" name="Freeform 7">
            <a:extLst>
              <a:ext uri="{FF2B5EF4-FFF2-40B4-BE49-F238E27FC236}">
                <a16:creationId xmlns:a16="http://schemas.microsoft.com/office/drawing/2014/main" id="{F64D421C-A8EA-AA46-9CF6-1F440BA24764}"/>
              </a:ext>
            </a:extLst>
          </p:cNvPr>
          <p:cNvSpPr>
            <a:spLocks/>
          </p:cNvSpPr>
          <p:nvPr/>
        </p:nvSpPr>
        <p:spPr bwMode="auto">
          <a:xfrm>
            <a:off x="2026443" y="2281237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2" name="Line 26">
            <a:extLst>
              <a:ext uri="{FF2B5EF4-FFF2-40B4-BE49-F238E27FC236}">
                <a16:creationId xmlns:a16="http://schemas.microsoft.com/office/drawing/2014/main" id="{21069D36-C753-C94F-A501-02B3B81CDA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9618" y="3495675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" name="Line 27">
            <a:extLst>
              <a:ext uri="{FF2B5EF4-FFF2-40B4-BE49-F238E27FC236}">
                <a16:creationId xmlns:a16="http://schemas.microsoft.com/office/drawing/2014/main" id="{D088846B-014D-2C40-A52B-2FC53A963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2718" y="3016250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" name="Text Box 28">
            <a:extLst>
              <a:ext uri="{FF2B5EF4-FFF2-40B4-BE49-F238E27FC236}">
                <a16:creationId xmlns:a16="http://schemas.microsoft.com/office/drawing/2014/main" id="{BB572165-F49B-6548-85B2-DCB2FAF2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56" y="3387725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15" name="Text Box 29">
            <a:extLst>
              <a:ext uri="{FF2B5EF4-FFF2-40B4-BE49-F238E27FC236}">
                <a16:creationId xmlns:a16="http://schemas.microsoft.com/office/drawing/2014/main" id="{F727CB4B-B31D-B44A-8126-9A73973F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881" y="3160712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16" name="Text Box 30">
            <a:extLst>
              <a:ext uri="{FF2B5EF4-FFF2-40B4-BE49-F238E27FC236}">
                <a16:creationId xmlns:a16="http://schemas.microsoft.com/office/drawing/2014/main" id="{E7687122-B847-5F42-A300-D5553034D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556" y="2455862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17" name="Rectangle 32">
            <a:extLst>
              <a:ext uri="{FF2B5EF4-FFF2-40B4-BE49-F238E27FC236}">
                <a16:creationId xmlns:a16="http://schemas.microsoft.com/office/drawing/2014/main" id="{849DF770-B526-8044-9F6D-6C14557B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4246562"/>
            <a:ext cx="5372099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Hidden terminal problem</a:t>
            </a:r>
          </a:p>
          <a:p>
            <a:pPr marL="277813" indent="-277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B, A hear each other</a:t>
            </a:r>
          </a:p>
          <a:p>
            <a:pPr marL="277813" indent="-277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B, C hear each other</a:t>
            </a:r>
          </a:p>
          <a:p>
            <a:pPr marL="277813" indent="-277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A, C can not hear each other means A, C unaware of their interference at B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" name="Text Box 47">
            <a:extLst>
              <a:ext uri="{FF2B5EF4-FFF2-40B4-BE49-F238E27FC236}">
                <a16:creationId xmlns:a16="http://schemas.microsoft.com/office/drawing/2014/main" id="{B8F31A07-848A-D74E-8DBD-79B37EA17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21272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19" name="Text Box 48">
            <a:extLst>
              <a:ext uri="{FF2B5EF4-FFF2-40B4-BE49-F238E27FC236}">
                <a16:creationId xmlns:a16="http://schemas.microsoft.com/office/drawing/2014/main" id="{C56F1E10-F34C-5843-B22F-044D7AE1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038" y="21240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20" name="Text Box 49">
            <a:extLst>
              <a:ext uri="{FF2B5EF4-FFF2-40B4-BE49-F238E27FC236}">
                <a16:creationId xmlns:a16="http://schemas.microsoft.com/office/drawing/2014/main" id="{8E660AD6-612A-EF49-8651-60E1F6568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138" y="21669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21" name="Text Box 55">
            <a:extLst>
              <a:ext uri="{FF2B5EF4-FFF2-40B4-BE49-F238E27FC236}">
                <a16:creationId xmlns:a16="http://schemas.microsoft.com/office/drawing/2014/main" id="{64FC93FB-1EDD-AE49-90C3-D92B5ADF9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29543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22" name="Line 60">
            <a:extLst>
              <a:ext uri="{FF2B5EF4-FFF2-40B4-BE49-F238E27FC236}">
                <a16:creationId xmlns:a16="http://schemas.microsoft.com/office/drawing/2014/main" id="{FABA226A-B439-064D-8234-9686E5506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3983038"/>
            <a:ext cx="3263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3" name="Line 61">
            <a:extLst>
              <a:ext uri="{FF2B5EF4-FFF2-40B4-BE49-F238E27FC236}">
                <a16:creationId xmlns:a16="http://schemas.microsoft.com/office/drawing/2014/main" id="{22C32468-EE2B-2E4C-B22A-60D2BC6BF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4238" y="2803525"/>
            <a:ext cx="0" cy="1138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4" name="Freeform 62">
            <a:extLst>
              <a:ext uri="{FF2B5EF4-FFF2-40B4-BE49-F238E27FC236}">
                <a16:creationId xmlns:a16="http://schemas.microsoft.com/office/drawing/2014/main" id="{4A0B08BE-766C-DE4A-820F-57A89FD06857}"/>
              </a:ext>
            </a:extLst>
          </p:cNvPr>
          <p:cNvSpPr>
            <a:spLocks/>
          </p:cNvSpPr>
          <p:nvPr/>
        </p:nvSpPr>
        <p:spPr bwMode="auto">
          <a:xfrm>
            <a:off x="7316788" y="28590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" name="Text Box 63">
            <a:extLst>
              <a:ext uri="{FF2B5EF4-FFF2-40B4-BE49-F238E27FC236}">
                <a16:creationId xmlns:a16="http://schemas.microsoft.com/office/drawing/2014/main" id="{F540644C-8058-2E44-97EC-92D26AD8F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39465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26" name="Freeform 65">
            <a:extLst>
              <a:ext uri="{FF2B5EF4-FFF2-40B4-BE49-F238E27FC236}">
                <a16:creationId xmlns:a16="http://schemas.microsoft.com/office/drawing/2014/main" id="{C12F975E-D1B5-414F-8341-03DCBA174B3E}"/>
              </a:ext>
            </a:extLst>
          </p:cNvPr>
          <p:cNvSpPr>
            <a:spLocks/>
          </p:cNvSpPr>
          <p:nvPr/>
        </p:nvSpPr>
        <p:spPr bwMode="auto">
          <a:xfrm flipH="1">
            <a:off x="7412038" y="28289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3333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7" name="Text Box 66">
            <a:extLst>
              <a:ext uri="{FF2B5EF4-FFF2-40B4-BE49-F238E27FC236}">
                <a16:creationId xmlns:a16="http://schemas.microsoft.com/office/drawing/2014/main" id="{65ACABD3-44F1-4A49-8D29-DA46DD5FE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613" y="28829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3333CC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>
                <a:solidFill>
                  <a:srgbClr val="3333CC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srgbClr val="3333CC"/>
                </a:solidFill>
                <a:latin typeface="Arial" charset="0"/>
                <a:cs typeface="Arial" charset="0"/>
              </a:rPr>
              <a:t>s signal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3333CC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28" name="Line 67">
            <a:extLst>
              <a:ext uri="{FF2B5EF4-FFF2-40B4-BE49-F238E27FC236}">
                <a16:creationId xmlns:a16="http://schemas.microsoft.com/office/drawing/2014/main" id="{FA65E92F-3E66-5349-83A8-F1F9788C64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3650" y="2690813"/>
            <a:ext cx="26988" cy="12636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9" name="Line 68">
            <a:extLst>
              <a:ext uri="{FF2B5EF4-FFF2-40B4-BE49-F238E27FC236}">
                <a16:creationId xmlns:a16="http://schemas.microsoft.com/office/drawing/2014/main" id="{FC263470-E015-7A4B-8414-9AF10F248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4438" y="2759075"/>
            <a:ext cx="0" cy="12080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0" name="Line 69">
            <a:extLst>
              <a:ext uri="{FF2B5EF4-FFF2-40B4-BE49-F238E27FC236}">
                <a16:creationId xmlns:a16="http://schemas.microsoft.com/office/drawing/2014/main" id="{582AF92B-D547-DD40-BF8A-97F1F2200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5525" y="2743200"/>
            <a:ext cx="0" cy="11811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1" name="Group 356">
            <a:extLst>
              <a:ext uri="{FF2B5EF4-FFF2-40B4-BE49-F238E27FC236}">
                <a16:creationId xmlns:a16="http://schemas.microsoft.com/office/drawing/2014/main" id="{4CA07968-03D3-0041-BCA1-C9FDA0B76EA9}"/>
              </a:ext>
            </a:extLst>
          </p:cNvPr>
          <p:cNvGrpSpPr>
            <a:grpSpLocks/>
          </p:cNvGrpSpPr>
          <p:nvPr/>
        </p:nvGrpSpPr>
        <p:grpSpPr bwMode="auto">
          <a:xfrm>
            <a:off x="4253706" y="2987675"/>
            <a:ext cx="627062" cy="642937"/>
            <a:chOff x="313" y="1497"/>
            <a:chExt cx="1152" cy="1014"/>
          </a:xfrm>
        </p:grpSpPr>
        <p:pic>
          <p:nvPicPr>
            <p:cNvPr id="132" name="Picture 354" descr="laptop_stylized_small">
              <a:extLst>
                <a:ext uri="{FF2B5EF4-FFF2-40B4-BE49-F238E27FC236}">
                  <a16:creationId xmlns:a16="http://schemas.microsoft.com/office/drawing/2014/main" id="{7306B260-74E1-5346-A521-CA70EAD7E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355" descr="antenna_stylized">
              <a:extLst>
                <a:ext uri="{FF2B5EF4-FFF2-40B4-BE49-F238E27FC236}">
                  <a16:creationId xmlns:a16="http://schemas.microsoft.com/office/drawing/2014/main" id="{C6C0BA51-6B06-3B4F-AAD9-C22224D55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4" name="Group 356">
            <a:extLst>
              <a:ext uri="{FF2B5EF4-FFF2-40B4-BE49-F238E27FC236}">
                <a16:creationId xmlns:a16="http://schemas.microsoft.com/office/drawing/2014/main" id="{CB4DEA0C-C72B-0346-A94A-CBBD910F3304}"/>
              </a:ext>
            </a:extLst>
          </p:cNvPr>
          <p:cNvGrpSpPr>
            <a:grpSpLocks/>
          </p:cNvGrpSpPr>
          <p:nvPr/>
        </p:nvGrpSpPr>
        <p:grpSpPr bwMode="auto">
          <a:xfrm>
            <a:off x="2729706" y="3128962"/>
            <a:ext cx="627062" cy="644525"/>
            <a:chOff x="313" y="1497"/>
            <a:chExt cx="1152" cy="1014"/>
          </a:xfrm>
        </p:grpSpPr>
        <p:pic>
          <p:nvPicPr>
            <p:cNvPr id="135" name="Picture 354" descr="laptop_stylized_small">
              <a:extLst>
                <a:ext uri="{FF2B5EF4-FFF2-40B4-BE49-F238E27FC236}">
                  <a16:creationId xmlns:a16="http://schemas.microsoft.com/office/drawing/2014/main" id="{A761A985-95DE-D44A-832C-B5DA90484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355" descr="antenna_stylized">
              <a:extLst>
                <a:ext uri="{FF2B5EF4-FFF2-40B4-BE49-F238E27FC236}">
                  <a16:creationId xmlns:a16="http://schemas.microsoft.com/office/drawing/2014/main" id="{446B3308-57E8-114D-BAF3-DDE4A94E2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 356">
            <a:extLst>
              <a:ext uri="{FF2B5EF4-FFF2-40B4-BE49-F238E27FC236}">
                <a16:creationId xmlns:a16="http://schemas.microsoft.com/office/drawing/2014/main" id="{CB7E2FE1-4A7B-C84A-BAD4-7D682114705F}"/>
              </a:ext>
            </a:extLst>
          </p:cNvPr>
          <p:cNvGrpSpPr>
            <a:grpSpLocks/>
          </p:cNvGrpSpPr>
          <p:nvPr/>
        </p:nvGrpSpPr>
        <p:grpSpPr bwMode="auto">
          <a:xfrm>
            <a:off x="7340600" y="1989138"/>
            <a:ext cx="627063" cy="642937"/>
            <a:chOff x="313" y="1497"/>
            <a:chExt cx="1152" cy="1014"/>
          </a:xfrm>
        </p:grpSpPr>
        <p:pic>
          <p:nvPicPr>
            <p:cNvPr id="138" name="Picture 354" descr="laptop_stylized_small">
              <a:extLst>
                <a:ext uri="{FF2B5EF4-FFF2-40B4-BE49-F238E27FC236}">
                  <a16:creationId xmlns:a16="http://schemas.microsoft.com/office/drawing/2014/main" id="{AA79C3F4-46C7-0349-85E1-BA552B997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355" descr="antenna_stylized">
              <a:extLst>
                <a:ext uri="{FF2B5EF4-FFF2-40B4-BE49-F238E27FC236}">
                  <a16:creationId xmlns:a16="http://schemas.microsoft.com/office/drawing/2014/main" id="{4E6FF8B2-4F7E-B945-BE46-C86EBBCBE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0" name="Group 356">
            <a:extLst>
              <a:ext uri="{FF2B5EF4-FFF2-40B4-BE49-F238E27FC236}">
                <a16:creationId xmlns:a16="http://schemas.microsoft.com/office/drawing/2014/main" id="{D72B8EE2-805B-4341-8FF7-2156BB1248A0}"/>
              </a:ext>
            </a:extLst>
          </p:cNvPr>
          <p:cNvGrpSpPr>
            <a:grpSpLocks/>
          </p:cNvGrpSpPr>
          <p:nvPr/>
        </p:nvGrpSpPr>
        <p:grpSpPr bwMode="auto">
          <a:xfrm>
            <a:off x="8529638" y="2028825"/>
            <a:ext cx="627062" cy="644525"/>
            <a:chOff x="313" y="1497"/>
            <a:chExt cx="1152" cy="1014"/>
          </a:xfrm>
        </p:grpSpPr>
        <p:pic>
          <p:nvPicPr>
            <p:cNvPr id="141" name="Picture 354" descr="laptop_stylized_small">
              <a:extLst>
                <a:ext uri="{FF2B5EF4-FFF2-40B4-BE49-F238E27FC236}">
                  <a16:creationId xmlns:a16="http://schemas.microsoft.com/office/drawing/2014/main" id="{293E3A24-0E7E-C64F-AE1D-F2A4EBBDD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355" descr="antenna_stylized">
              <a:extLst>
                <a:ext uri="{FF2B5EF4-FFF2-40B4-BE49-F238E27FC236}">
                  <a16:creationId xmlns:a16="http://schemas.microsoft.com/office/drawing/2014/main" id="{456A11D2-A09B-574E-BA78-CF1896EC1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" name="Group 356">
            <a:extLst>
              <a:ext uri="{FF2B5EF4-FFF2-40B4-BE49-F238E27FC236}">
                <a16:creationId xmlns:a16="http://schemas.microsoft.com/office/drawing/2014/main" id="{5473C3B0-61A5-E547-88B5-91B90BF959BC}"/>
              </a:ext>
            </a:extLst>
          </p:cNvPr>
          <p:cNvGrpSpPr>
            <a:grpSpLocks/>
          </p:cNvGrpSpPr>
          <p:nvPr/>
        </p:nvGrpSpPr>
        <p:grpSpPr bwMode="auto">
          <a:xfrm>
            <a:off x="9605963" y="1958975"/>
            <a:ext cx="627062" cy="642938"/>
            <a:chOff x="313" y="1497"/>
            <a:chExt cx="1152" cy="1014"/>
          </a:xfrm>
        </p:grpSpPr>
        <p:pic>
          <p:nvPicPr>
            <p:cNvPr id="144" name="Picture 354" descr="laptop_stylized_small">
              <a:extLst>
                <a:ext uri="{FF2B5EF4-FFF2-40B4-BE49-F238E27FC236}">
                  <a16:creationId xmlns:a16="http://schemas.microsoft.com/office/drawing/2014/main" id="{ACC81BEE-6A25-1047-B556-F5C390402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355" descr="antenna_stylized">
              <a:extLst>
                <a:ext uri="{FF2B5EF4-FFF2-40B4-BE49-F238E27FC236}">
                  <a16:creationId xmlns:a16="http://schemas.microsoft.com/office/drawing/2014/main" id="{13857146-FCD5-1B4A-A5AA-EB8B2F5A6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6" name="Rectangle 70">
            <a:extLst>
              <a:ext uri="{FF2B5EF4-FFF2-40B4-BE49-F238E27FC236}">
                <a16:creationId xmlns:a16="http://schemas.microsoft.com/office/drawing/2014/main" id="{74CC21E7-8D8F-BE42-B6A9-4A812307A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4292600"/>
            <a:ext cx="48847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A, C can not hear each other interfering at B</a:t>
            </a:r>
          </a:p>
        </p:txBody>
      </p:sp>
    </p:spTree>
    <p:extLst>
      <p:ext uri="{BB962C8B-B14F-4D97-AF65-F5344CB8AC3E}">
        <p14:creationId xmlns:p14="http://schemas.microsoft.com/office/powerpoint/2010/main" val="30142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  <p:bldP spid="124" grpId="0" animBg="1"/>
      <p:bldP spid="125" grpId="0"/>
      <p:bldP spid="126" grpId="0" animBg="1"/>
      <p:bldP spid="127" grpId="0"/>
      <p:bldP spid="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Code Division Multiple Access (CDMA)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18" name="Rectangle 3">
            <a:extLst>
              <a:ext uri="{FF2B5EF4-FFF2-40B4-BE49-F238E27FC236}">
                <a16:creationId xmlns:a16="http://schemas.microsoft.com/office/drawing/2014/main" id="{953F996D-330A-8747-94AD-947138A1EE45}"/>
              </a:ext>
            </a:extLst>
          </p:cNvPr>
          <p:cNvSpPr txBox="1">
            <a:spLocks noChangeArrowheads="1"/>
          </p:cNvSpPr>
          <p:nvPr/>
        </p:nvSpPr>
        <p:spPr>
          <a:xfrm>
            <a:off x="762289" y="1306802"/>
            <a:ext cx="1062614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lnSpc>
                <a:spcPct val="100000"/>
              </a:lnSpc>
              <a:defRPr/>
            </a:pPr>
            <a:r>
              <a:rPr lang="en-US" sz="3200" dirty="0"/>
              <a:t>unique </a:t>
            </a:r>
            <a:r>
              <a:rPr lang="en-US" altLang="ja-JP" sz="3200" dirty="0"/>
              <a:t>“</a:t>
            </a:r>
            <a:r>
              <a:rPr lang="en-US" sz="3200" dirty="0"/>
              <a:t>code</a:t>
            </a:r>
            <a:r>
              <a:rPr lang="en-US" altLang="ja-JP" sz="3200" dirty="0"/>
              <a:t>”</a:t>
            </a:r>
            <a:r>
              <a:rPr lang="en-US" sz="3200" dirty="0"/>
              <a:t> assigned to each user; i.e., code set partitioning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all users share same frequency, but each user has own </a:t>
            </a:r>
            <a:r>
              <a:rPr lang="en-US" altLang="ja-JP" sz="2800" dirty="0"/>
              <a:t>“</a:t>
            </a:r>
            <a:r>
              <a:rPr lang="en-US" sz="2800" dirty="0"/>
              <a:t>chipping</a:t>
            </a:r>
            <a:r>
              <a:rPr lang="en-US" altLang="ja-JP" sz="2800" dirty="0"/>
              <a:t>”</a:t>
            </a:r>
            <a:r>
              <a:rPr lang="en-US" sz="2800" dirty="0"/>
              <a:t> sequence (i.e., code) to encode data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allows multiple users to </a:t>
            </a:r>
            <a:r>
              <a:rPr lang="en-US" altLang="ja-JP" sz="2800" dirty="0"/>
              <a:t>“</a:t>
            </a:r>
            <a:r>
              <a:rPr lang="en-US" sz="2800" dirty="0"/>
              <a:t>coexist</a:t>
            </a:r>
            <a:r>
              <a:rPr lang="en-US" altLang="ja-JP" sz="2800" dirty="0"/>
              <a:t>”</a:t>
            </a:r>
            <a:r>
              <a:rPr lang="en-US" sz="2800" dirty="0"/>
              <a:t> and transmit simultaneously with minimal interference (if codes are “orthogonal”)</a:t>
            </a:r>
          </a:p>
          <a:p>
            <a:pPr indent="-341313">
              <a:lnSpc>
                <a:spcPct val="100000"/>
              </a:lnSpc>
              <a:defRPr/>
            </a:pPr>
            <a:r>
              <a:rPr lang="en-US" sz="3200" dirty="0">
                <a:solidFill>
                  <a:srgbClr val="C00000"/>
                </a:solidFill>
              </a:rPr>
              <a:t>encoding: </a:t>
            </a:r>
            <a:r>
              <a:rPr lang="en-US" sz="3200" dirty="0"/>
              <a:t>inner product: </a:t>
            </a:r>
            <a:r>
              <a:rPr lang="en-US" dirty="0"/>
              <a:t>(original data) X (chipping sequence)</a:t>
            </a:r>
            <a:endParaRPr lang="en-US" sz="3200" dirty="0"/>
          </a:p>
          <a:p>
            <a:pPr marL="354013" indent="-354013">
              <a:lnSpc>
                <a:spcPct val="100000"/>
              </a:lnSpc>
              <a:defRPr/>
            </a:pPr>
            <a:r>
              <a:rPr lang="en-US" sz="3200" dirty="0">
                <a:solidFill>
                  <a:srgbClr val="C00000"/>
                </a:solidFill>
              </a:rPr>
              <a:t>decoding: </a:t>
            </a:r>
            <a:r>
              <a:rPr lang="en-US" dirty="0"/>
              <a:t>summed </a:t>
            </a:r>
            <a:r>
              <a:rPr lang="en-US" sz="3200" dirty="0"/>
              <a:t>inner-product: </a:t>
            </a:r>
            <a:r>
              <a:rPr lang="en-US" dirty="0"/>
              <a:t>(encoded data) X (chipping sequence)</a:t>
            </a:r>
            <a:endParaRPr lang="en-US" sz="4800" dirty="0"/>
          </a:p>
          <a:p>
            <a:pPr indent="-341313">
              <a:lnSpc>
                <a:spcPct val="100000"/>
              </a:lnSpc>
              <a:defRPr/>
            </a:pPr>
            <a:endParaRPr lang="en-US" sz="3200" dirty="0"/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CDMA encode/decode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33" name="Line 6">
            <a:extLst>
              <a:ext uri="{FF2B5EF4-FFF2-40B4-BE49-F238E27FC236}">
                <a16:creationId xmlns:a16="http://schemas.microsoft.com/office/drawing/2014/main" id="{7762FDF6-2446-3E43-8720-E7B7AA18D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0" y="1410795"/>
            <a:ext cx="0" cy="1624013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4" name="Line 9">
            <a:extLst>
              <a:ext uri="{FF2B5EF4-FFF2-40B4-BE49-F238E27FC236}">
                <a16:creationId xmlns:a16="http://schemas.microsoft.com/office/drawing/2014/main" id="{7FF576EE-0D7F-AC4E-AD6B-1AACED803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1386983"/>
            <a:ext cx="0" cy="1624012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Text Box 10">
            <a:extLst>
              <a:ext uri="{FF2B5EF4-FFF2-40B4-BE49-F238E27FC236}">
                <a16:creationId xmlns:a16="http://schemas.microsoft.com/office/drawing/2014/main" id="{F21423CE-6E23-864D-AE72-4B27CF519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281890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436" name="Text Box 11">
            <a:extLst>
              <a:ext uri="{FF2B5EF4-FFF2-40B4-BE49-F238E27FC236}">
                <a16:creationId xmlns:a16="http://schemas.microsoft.com/office/drawing/2014/main" id="{A41B6EA9-EE6C-C949-81EA-16B63EA5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63" y="282367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37" name="Group 150">
            <a:extLst>
              <a:ext uri="{FF2B5EF4-FFF2-40B4-BE49-F238E27FC236}">
                <a16:creationId xmlns:a16="http://schemas.microsoft.com/office/drawing/2014/main" id="{6846776D-29A4-C047-BD8B-B36F67C3A5FE}"/>
              </a:ext>
            </a:extLst>
          </p:cNvPr>
          <p:cNvGrpSpPr>
            <a:grpSpLocks/>
          </p:cNvGrpSpPr>
          <p:nvPr/>
        </p:nvGrpSpPr>
        <p:grpSpPr bwMode="auto">
          <a:xfrm>
            <a:off x="3316288" y="1320308"/>
            <a:ext cx="1254125" cy="1624012"/>
            <a:chOff x="1313" y="921"/>
            <a:chExt cx="790" cy="1023"/>
          </a:xfrm>
        </p:grpSpPr>
        <p:sp>
          <p:nvSpPr>
            <p:cNvPr id="438" name="Line 5">
              <a:extLst>
                <a:ext uri="{FF2B5EF4-FFF2-40B4-BE49-F238E27FC236}">
                  <a16:creationId xmlns:a16="http://schemas.microsoft.com/office/drawing/2014/main" id="{298CDB05-EA65-C643-BE8E-B0FC9ED10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9" name="Rectangle 12">
              <a:extLst>
                <a:ext uri="{FF2B5EF4-FFF2-40B4-BE49-F238E27FC236}">
                  <a16:creationId xmlns:a16="http://schemas.microsoft.com/office/drawing/2014/main" id="{73F94AD3-1AF6-7648-ACBC-E99C83041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0" name="Text Box 15">
              <a:extLst>
                <a:ext uri="{FF2B5EF4-FFF2-40B4-BE49-F238E27FC236}">
                  <a16:creationId xmlns:a16="http://schemas.microsoft.com/office/drawing/2014/main" id="{FDFC6C2A-B275-2E40-AB84-586BF299A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</a:t>
              </a:r>
              <a:r>
                <a: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= -1</a:t>
              </a:r>
            </a:p>
          </p:txBody>
        </p:sp>
        <p:grpSp>
          <p:nvGrpSpPr>
            <p:cNvPr id="441" name="Group 44">
              <a:extLst>
                <a:ext uri="{FF2B5EF4-FFF2-40B4-BE49-F238E27FC236}">
                  <a16:creationId xmlns:a16="http://schemas.microsoft.com/office/drawing/2014/main" id="{620B35C5-24A4-114D-85B0-D738F3EFE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442" name="Text Box 17">
                <a:extLst>
                  <a:ext uri="{FF2B5EF4-FFF2-40B4-BE49-F238E27FC236}">
                    <a16:creationId xmlns:a16="http://schemas.microsoft.com/office/drawing/2014/main" id="{D9299C94-75F7-9140-809B-1C978D457B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43" name="Group 22">
                <a:extLst>
                  <a:ext uri="{FF2B5EF4-FFF2-40B4-BE49-F238E27FC236}">
                    <a16:creationId xmlns:a16="http://schemas.microsoft.com/office/drawing/2014/main" id="{214F67F6-3FDE-8047-BC27-C89C3A746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65" name="Rectangle 18">
                  <a:extLst>
                    <a:ext uri="{FF2B5EF4-FFF2-40B4-BE49-F238E27FC236}">
                      <a16:creationId xmlns:a16="http://schemas.microsoft.com/office/drawing/2014/main" id="{F33FF9ED-6258-7C4C-8407-7E5188843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6" name="Line 20">
                  <a:extLst>
                    <a:ext uri="{FF2B5EF4-FFF2-40B4-BE49-F238E27FC236}">
                      <a16:creationId xmlns:a16="http://schemas.microsoft.com/office/drawing/2014/main" id="{8DAF169B-00F5-C44B-BE4B-053B39BF65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7" name="Line 21">
                  <a:extLst>
                    <a:ext uri="{FF2B5EF4-FFF2-40B4-BE49-F238E27FC236}">
                      <a16:creationId xmlns:a16="http://schemas.microsoft.com/office/drawing/2014/main" id="{4E33F495-B46C-9241-A64D-B0EF942E3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44" name="Group 23">
                <a:extLst>
                  <a:ext uri="{FF2B5EF4-FFF2-40B4-BE49-F238E27FC236}">
                    <a16:creationId xmlns:a16="http://schemas.microsoft.com/office/drawing/2014/main" id="{FAA1AE6D-1DD4-9945-A0CB-C68D4A348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62" name="Rectangle 24">
                  <a:extLst>
                    <a:ext uri="{FF2B5EF4-FFF2-40B4-BE49-F238E27FC236}">
                      <a16:creationId xmlns:a16="http://schemas.microsoft.com/office/drawing/2014/main" id="{1FCDE583-D600-254E-99DE-D2181719DD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3" name="Line 25">
                  <a:extLst>
                    <a:ext uri="{FF2B5EF4-FFF2-40B4-BE49-F238E27FC236}">
                      <a16:creationId xmlns:a16="http://schemas.microsoft.com/office/drawing/2014/main" id="{C2051F1D-3C16-E547-A5D4-D8A4430C42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4" name="Line 26">
                  <a:extLst>
                    <a:ext uri="{FF2B5EF4-FFF2-40B4-BE49-F238E27FC236}">
                      <a16:creationId xmlns:a16="http://schemas.microsoft.com/office/drawing/2014/main" id="{17BF4814-60F3-AF49-9AB3-8BF777875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5" name="Rectangle 27">
                <a:extLst>
                  <a:ext uri="{FF2B5EF4-FFF2-40B4-BE49-F238E27FC236}">
                    <a16:creationId xmlns:a16="http://schemas.microsoft.com/office/drawing/2014/main" id="{2F9F07B4-F807-DC43-81F3-2B98B5DD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6" name="Rectangle 28">
                <a:extLst>
                  <a:ext uri="{FF2B5EF4-FFF2-40B4-BE49-F238E27FC236}">
                    <a16:creationId xmlns:a16="http://schemas.microsoft.com/office/drawing/2014/main" id="{5D5AE67B-DA7D-4148-A6F1-6F2DAC8E5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7" name="Text Box 29">
                <a:extLst>
                  <a:ext uri="{FF2B5EF4-FFF2-40B4-BE49-F238E27FC236}">
                    <a16:creationId xmlns:a16="http://schemas.microsoft.com/office/drawing/2014/main" id="{7D4ABC69-0943-C04C-8F80-0C2C27F97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48" name="Text Box 30">
                <a:extLst>
                  <a:ext uri="{FF2B5EF4-FFF2-40B4-BE49-F238E27FC236}">
                    <a16:creationId xmlns:a16="http://schemas.microsoft.com/office/drawing/2014/main" id="{FCAC0F1B-7D40-4D48-988E-62CA122B3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49" name="Text Box 31">
                <a:extLst>
                  <a:ext uri="{FF2B5EF4-FFF2-40B4-BE49-F238E27FC236}">
                    <a16:creationId xmlns:a16="http://schemas.microsoft.com/office/drawing/2014/main" id="{58D710FC-A6D0-DE48-8114-5D123595ED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50" name="Group 34">
                <a:extLst>
                  <a:ext uri="{FF2B5EF4-FFF2-40B4-BE49-F238E27FC236}">
                    <a16:creationId xmlns:a16="http://schemas.microsoft.com/office/drawing/2014/main" id="{501B0E84-8694-EB45-A55B-2EC8DA94C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60" name="Text Box 32">
                  <a:extLst>
                    <a:ext uri="{FF2B5EF4-FFF2-40B4-BE49-F238E27FC236}">
                      <a16:creationId xmlns:a16="http://schemas.microsoft.com/office/drawing/2014/main" id="{8089FA46-9789-8647-BC35-547EC42796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61" name="Text Box 33">
                  <a:extLst>
                    <a:ext uri="{FF2B5EF4-FFF2-40B4-BE49-F238E27FC236}">
                      <a16:creationId xmlns:a16="http://schemas.microsoft.com/office/drawing/2014/main" id="{D95592B2-E1FA-C74C-A9D9-834ECBACDA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51" name="Group 35">
                <a:extLst>
                  <a:ext uri="{FF2B5EF4-FFF2-40B4-BE49-F238E27FC236}">
                    <a16:creationId xmlns:a16="http://schemas.microsoft.com/office/drawing/2014/main" id="{63E295A7-CAC4-F042-A8A0-CCC2561BA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58" name="Text Box 36">
                  <a:extLst>
                    <a:ext uri="{FF2B5EF4-FFF2-40B4-BE49-F238E27FC236}">
                      <a16:creationId xmlns:a16="http://schemas.microsoft.com/office/drawing/2014/main" id="{76BB4A8D-686F-7549-90E4-A7A4920687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59" name="Text Box 37">
                  <a:extLst>
                    <a:ext uri="{FF2B5EF4-FFF2-40B4-BE49-F238E27FC236}">
                      <a16:creationId xmlns:a16="http://schemas.microsoft.com/office/drawing/2014/main" id="{8B0DB3A2-A517-2745-8A5A-F945D68DA2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52" name="Group 38">
                <a:extLst>
                  <a:ext uri="{FF2B5EF4-FFF2-40B4-BE49-F238E27FC236}">
                    <a16:creationId xmlns:a16="http://schemas.microsoft.com/office/drawing/2014/main" id="{F32C298A-F2D4-554C-BB2B-99BB42898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56" name="Text Box 39">
                  <a:extLst>
                    <a:ext uri="{FF2B5EF4-FFF2-40B4-BE49-F238E27FC236}">
                      <a16:creationId xmlns:a16="http://schemas.microsoft.com/office/drawing/2014/main" id="{8FF829E5-BFCB-0044-9F06-4F7E546B13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57" name="Text Box 40">
                  <a:extLst>
                    <a:ext uri="{FF2B5EF4-FFF2-40B4-BE49-F238E27FC236}">
                      <a16:creationId xmlns:a16="http://schemas.microsoft.com/office/drawing/2014/main" id="{7C871CD8-B8EC-7543-B152-F90DC3DD4A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53" name="Group 41">
                <a:extLst>
                  <a:ext uri="{FF2B5EF4-FFF2-40B4-BE49-F238E27FC236}">
                    <a16:creationId xmlns:a16="http://schemas.microsoft.com/office/drawing/2014/main" id="{F7ECB9A7-BD9E-5E4C-8270-1B0BCAEC87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54" name="Text Box 42">
                  <a:extLst>
                    <a:ext uri="{FF2B5EF4-FFF2-40B4-BE49-F238E27FC236}">
                      <a16:creationId xmlns:a16="http://schemas.microsoft.com/office/drawing/2014/main" id="{C7316287-4A39-D14E-8F12-0DA18DE154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55" name="Text Box 43">
                  <a:extLst>
                    <a:ext uri="{FF2B5EF4-FFF2-40B4-BE49-F238E27FC236}">
                      <a16:creationId xmlns:a16="http://schemas.microsoft.com/office/drawing/2014/main" id="{90338192-1AC0-F541-8076-9A2DA09835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468" name="Oval 74">
            <a:extLst>
              <a:ext uri="{FF2B5EF4-FFF2-40B4-BE49-F238E27FC236}">
                <a16:creationId xmlns:a16="http://schemas.microsoft.com/office/drawing/2014/main" id="{2E9A3032-BE8B-1C49-B0F1-EC8B694AF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1714008"/>
            <a:ext cx="419100" cy="42386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9" name="Text Box 75">
            <a:extLst>
              <a:ext uri="{FF2B5EF4-FFF2-40B4-BE49-F238E27FC236}">
                <a16:creationId xmlns:a16="http://schemas.microsoft.com/office/drawing/2014/main" id="{0BB37E38-B9DF-9E49-B766-E2CC92FA5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130284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Z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i,m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= d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470" name="Line 72">
            <a:extLst>
              <a:ext uri="{FF2B5EF4-FFF2-40B4-BE49-F238E27FC236}">
                <a16:creationId xmlns:a16="http://schemas.microsoft.com/office/drawing/2014/main" id="{BC43B2B9-12AD-EC46-820A-AFE3E55AC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1488" y="1844183"/>
            <a:ext cx="319087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1" name="Line 73">
            <a:extLst>
              <a:ext uri="{FF2B5EF4-FFF2-40B4-BE49-F238E27FC236}">
                <a16:creationId xmlns:a16="http://schemas.microsoft.com/office/drawing/2014/main" id="{85727131-C2E9-C349-8881-7ABC635F15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5775" y="2109295"/>
            <a:ext cx="403225" cy="4302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72" name="Group 149">
            <a:extLst>
              <a:ext uri="{FF2B5EF4-FFF2-40B4-BE49-F238E27FC236}">
                <a16:creationId xmlns:a16="http://schemas.microsoft.com/office/drawing/2014/main" id="{C585C5CA-68B1-BB4E-9864-EB34280502EA}"/>
              </a:ext>
            </a:extLst>
          </p:cNvPr>
          <p:cNvGrpSpPr>
            <a:grpSpLocks/>
          </p:cNvGrpSpPr>
          <p:nvPr/>
        </p:nvGrpSpPr>
        <p:grpSpPr bwMode="auto">
          <a:xfrm>
            <a:off x="4373563" y="1553670"/>
            <a:ext cx="1254125" cy="1236663"/>
            <a:chOff x="1979" y="1068"/>
            <a:chExt cx="790" cy="779"/>
          </a:xfrm>
        </p:grpSpPr>
        <p:sp>
          <p:nvSpPr>
            <p:cNvPr id="473" name="Rectangle 13">
              <a:extLst>
                <a:ext uri="{FF2B5EF4-FFF2-40B4-BE49-F238E27FC236}">
                  <a16:creationId xmlns:a16="http://schemas.microsoft.com/office/drawing/2014/main" id="{02E9E941-0BA7-764F-8B43-DFBC642E1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74" name="Text Box 16">
              <a:extLst>
                <a:ext uri="{FF2B5EF4-FFF2-40B4-BE49-F238E27FC236}">
                  <a16:creationId xmlns:a16="http://schemas.microsoft.com/office/drawing/2014/main" id="{0EF61151-3B6A-CE47-8350-806B6069C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</a:t>
              </a:r>
              <a:r>
                <a: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= 1</a:t>
              </a:r>
            </a:p>
          </p:txBody>
        </p:sp>
        <p:grpSp>
          <p:nvGrpSpPr>
            <p:cNvPr id="475" name="Group 45">
              <a:extLst>
                <a:ext uri="{FF2B5EF4-FFF2-40B4-BE49-F238E27FC236}">
                  <a16:creationId xmlns:a16="http://schemas.microsoft.com/office/drawing/2014/main" id="{79869314-64B7-E34C-A1B8-757A5CF98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476" name="Text Box 46">
                <a:extLst>
                  <a:ext uri="{FF2B5EF4-FFF2-40B4-BE49-F238E27FC236}">
                    <a16:creationId xmlns:a16="http://schemas.microsoft.com/office/drawing/2014/main" id="{03961088-2A11-7F4E-8842-C9CA2AD64C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77" name="Group 47">
                <a:extLst>
                  <a:ext uri="{FF2B5EF4-FFF2-40B4-BE49-F238E27FC236}">
                    <a16:creationId xmlns:a16="http://schemas.microsoft.com/office/drawing/2014/main" id="{397276D5-DAB7-034A-A41F-22ED1B48A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99" name="Rectangle 48">
                  <a:extLst>
                    <a:ext uri="{FF2B5EF4-FFF2-40B4-BE49-F238E27FC236}">
                      <a16:creationId xmlns:a16="http://schemas.microsoft.com/office/drawing/2014/main" id="{28221CCC-7B2A-F645-AA0B-F0AE733DA4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0" name="Line 49">
                  <a:extLst>
                    <a:ext uri="{FF2B5EF4-FFF2-40B4-BE49-F238E27FC236}">
                      <a16:creationId xmlns:a16="http://schemas.microsoft.com/office/drawing/2014/main" id="{26F151E4-8C8C-4744-965D-20575E1C46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1" name="Line 50">
                  <a:extLst>
                    <a:ext uri="{FF2B5EF4-FFF2-40B4-BE49-F238E27FC236}">
                      <a16:creationId xmlns:a16="http://schemas.microsoft.com/office/drawing/2014/main" id="{F25B3B25-4EDD-3145-8F9E-1EFDC0400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8" name="Group 51">
                <a:extLst>
                  <a:ext uri="{FF2B5EF4-FFF2-40B4-BE49-F238E27FC236}">
                    <a16:creationId xmlns:a16="http://schemas.microsoft.com/office/drawing/2014/main" id="{9036F2B7-EE94-474F-81F2-0DD9B42B08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96" name="Rectangle 52">
                  <a:extLst>
                    <a:ext uri="{FF2B5EF4-FFF2-40B4-BE49-F238E27FC236}">
                      <a16:creationId xmlns:a16="http://schemas.microsoft.com/office/drawing/2014/main" id="{A92E2B96-CF33-6641-9757-40AEB75C7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7" name="Line 53">
                  <a:extLst>
                    <a:ext uri="{FF2B5EF4-FFF2-40B4-BE49-F238E27FC236}">
                      <a16:creationId xmlns:a16="http://schemas.microsoft.com/office/drawing/2014/main" id="{EAA582F0-6D7C-6349-9FAE-A71623BFB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8" name="Line 54">
                  <a:extLst>
                    <a:ext uri="{FF2B5EF4-FFF2-40B4-BE49-F238E27FC236}">
                      <a16:creationId xmlns:a16="http://schemas.microsoft.com/office/drawing/2014/main" id="{01BE827C-6C93-254E-8F86-C7B1DBE92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79" name="Rectangle 55">
                <a:extLst>
                  <a:ext uri="{FF2B5EF4-FFF2-40B4-BE49-F238E27FC236}">
                    <a16:creationId xmlns:a16="http://schemas.microsoft.com/office/drawing/2014/main" id="{AF7AC18E-87F1-8240-A21F-130D275FA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0" name="Rectangle 56">
                <a:extLst>
                  <a:ext uri="{FF2B5EF4-FFF2-40B4-BE49-F238E27FC236}">
                    <a16:creationId xmlns:a16="http://schemas.microsoft.com/office/drawing/2014/main" id="{4E20B8E2-3A55-3C43-A84F-5CC765ABF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1" name="Text Box 57">
                <a:extLst>
                  <a:ext uri="{FF2B5EF4-FFF2-40B4-BE49-F238E27FC236}">
                    <a16:creationId xmlns:a16="http://schemas.microsoft.com/office/drawing/2014/main" id="{A550B1AC-6F61-F543-AE39-E99A37266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82" name="Text Box 58">
                <a:extLst>
                  <a:ext uri="{FF2B5EF4-FFF2-40B4-BE49-F238E27FC236}">
                    <a16:creationId xmlns:a16="http://schemas.microsoft.com/office/drawing/2014/main" id="{EB75473D-62D9-F443-9E7B-430EAEF0F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83" name="Text Box 59">
                <a:extLst>
                  <a:ext uri="{FF2B5EF4-FFF2-40B4-BE49-F238E27FC236}">
                    <a16:creationId xmlns:a16="http://schemas.microsoft.com/office/drawing/2014/main" id="{AB60BDE7-949C-D445-BB9D-E9BE2FCE13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" name="Group 60">
                <a:extLst>
                  <a:ext uri="{FF2B5EF4-FFF2-40B4-BE49-F238E27FC236}">
                    <a16:creationId xmlns:a16="http://schemas.microsoft.com/office/drawing/2014/main" id="{179F852E-E8A4-4641-9283-1EE99E62EA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94" name="Text Box 61">
                  <a:extLst>
                    <a:ext uri="{FF2B5EF4-FFF2-40B4-BE49-F238E27FC236}">
                      <a16:creationId xmlns:a16="http://schemas.microsoft.com/office/drawing/2014/main" id="{54C4130B-3870-314F-BD3A-D753218D03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95" name="Text Box 62">
                  <a:extLst>
                    <a:ext uri="{FF2B5EF4-FFF2-40B4-BE49-F238E27FC236}">
                      <a16:creationId xmlns:a16="http://schemas.microsoft.com/office/drawing/2014/main" id="{D695BAC2-BA7C-5943-A91C-17B3199593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5" name="Group 63">
                <a:extLst>
                  <a:ext uri="{FF2B5EF4-FFF2-40B4-BE49-F238E27FC236}">
                    <a16:creationId xmlns:a16="http://schemas.microsoft.com/office/drawing/2014/main" id="{C23C5F09-57DF-9341-952D-6ECA49FEEA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92" name="Text Box 64">
                  <a:extLst>
                    <a:ext uri="{FF2B5EF4-FFF2-40B4-BE49-F238E27FC236}">
                      <a16:creationId xmlns:a16="http://schemas.microsoft.com/office/drawing/2014/main" id="{7DC2EED0-74D1-DC40-B394-CBB37DA6C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93" name="Text Box 65">
                  <a:extLst>
                    <a:ext uri="{FF2B5EF4-FFF2-40B4-BE49-F238E27FC236}">
                      <a16:creationId xmlns:a16="http://schemas.microsoft.com/office/drawing/2014/main" id="{292F6DEC-C557-9145-8A8A-19E2E9B275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6" name="Group 66">
                <a:extLst>
                  <a:ext uri="{FF2B5EF4-FFF2-40B4-BE49-F238E27FC236}">
                    <a16:creationId xmlns:a16="http://schemas.microsoft.com/office/drawing/2014/main" id="{8C21A7E2-D5AD-9F48-A061-6DB80E8504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90" name="Text Box 67">
                  <a:extLst>
                    <a:ext uri="{FF2B5EF4-FFF2-40B4-BE49-F238E27FC236}">
                      <a16:creationId xmlns:a16="http://schemas.microsoft.com/office/drawing/2014/main" id="{AAA02C61-C7E2-5342-B256-30B490BB7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91" name="Text Box 68">
                  <a:extLst>
                    <a:ext uri="{FF2B5EF4-FFF2-40B4-BE49-F238E27FC236}">
                      <a16:creationId xmlns:a16="http://schemas.microsoft.com/office/drawing/2014/main" id="{715A50D5-39D5-D64C-BF57-F3524495D6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7" name="Group 69">
                <a:extLst>
                  <a:ext uri="{FF2B5EF4-FFF2-40B4-BE49-F238E27FC236}">
                    <a16:creationId xmlns:a16="http://schemas.microsoft.com/office/drawing/2014/main" id="{E7996A31-06BD-0449-9DF3-FB1EABAC1E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88" name="Text Box 70">
                  <a:extLst>
                    <a:ext uri="{FF2B5EF4-FFF2-40B4-BE49-F238E27FC236}">
                      <a16:creationId xmlns:a16="http://schemas.microsoft.com/office/drawing/2014/main" id="{7D8F55AA-BD89-4B4F-8657-D53FEE6835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89" name="Text Box 71">
                  <a:extLst>
                    <a:ext uri="{FF2B5EF4-FFF2-40B4-BE49-F238E27FC236}">
                      <a16:creationId xmlns:a16="http://schemas.microsoft.com/office/drawing/2014/main" id="{6164D5ED-940F-494E-B970-3FDD51FDC9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502" name="Group 76">
            <a:extLst>
              <a:ext uri="{FF2B5EF4-FFF2-40B4-BE49-F238E27FC236}">
                <a16:creationId xmlns:a16="http://schemas.microsoft.com/office/drawing/2014/main" id="{20334438-8464-EB47-86A8-A2BC8FF64C06}"/>
              </a:ext>
            </a:extLst>
          </p:cNvPr>
          <p:cNvGrpSpPr>
            <a:grpSpLocks/>
          </p:cNvGrpSpPr>
          <p:nvPr/>
        </p:nvGrpSpPr>
        <p:grpSpPr bwMode="auto">
          <a:xfrm>
            <a:off x="7693025" y="1688608"/>
            <a:ext cx="1254125" cy="487362"/>
            <a:chOff x="1313" y="1534"/>
            <a:chExt cx="790" cy="307"/>
          </a:xfrm>
        </p:grpSpPr>
        <p:sp>
          <p:nvSpPr>
            <p:cNvPr id="503" name="Text Box 77">
              <a:extLst>
                <a:ext uri="{FF2B5EF4-FFF2-40B4-BE49-F238E27FC236}">
                  <a16:creationId xmlns:a16="http://schemas.microsoft.com/office/drawing/2014/main" id="{81128549-1A49-FB42-A2FB-218DBDC0A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grpSp>
          <p:nvGrpSpPr>
            <p:cNvPr id="504" name="Group 78">
              <a:extLst>
                <a:ext uri="{FF2B5EF4-FFF2-40B4-BE49-F238E27FC236}">
                  <a16:creationId xmlns:a16="http://schemas.microsoft.com/office/drawing/2014/main" id="{2964FBCD-8FB9-E945-8C3B-8E6F872D1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526" name="Rectangle 79">
                <a:extLst>
                  <a:ext uri="{FF2B5EF4-FFF2-40B4-BE49-F238E27FC236}">
                    <a16:creationId xmlns:a16="http://schemas.microsoft.com/office/drawing/2014/main" id="{7462FA7C-D3CE-054D-A069-C279CDBA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7" name="Line 80">
                <a:extLst>
                  <a:ext uri="{FF2B5EF4-FFF2-40B4-BE49-F238E27FC236}">
                    <a16:creationId xmlns:a16="http://schemas.microsoft.com/office/drawing/2014/main" id="{81522AC7-2848-4D4C-8E38-AEA52C27A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8" name="Line 81">
                <a:extLst>
                  <a:ext uri="{FF2B5EF4-FFF2-40B4-BE49-F238E27FC236}">
                    <a16:creationId xmlns:a16="http://schemas.microsoft.com/office/drawing/2014/main" id="{27ADB89D-E952-3A44-8E4A-9EC0AE0AA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5" name="Group 82">
              <a:extLst>
                <a:ext uri="{FF2B5EF4-FFF2-40B4-BE49-F238E27FC236}">
                  <a16:creationId xmlns:a16="http://schemas.microsoft.com/office/drawing/2014/main" id="{BE7695F2-15F5-5C41-9BB6-23E6B6839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523" name="Rectangle 83">
                <a:extLst>
                  <a:ext uri="{FF2B5EF4-FFF2-40B4-BE49-F238E27FC236}">
                    <a16:creationId xmlns:a16="http://schemas.microsoft.com/office/drawing/2014/main" id="{95B7CA97-1A34-BF42-8D2E-A12DBFD0A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4" name="Line 84">
                <a:extLst>
                  <a:ext uri="{FF2B5EF4-FFF2-40B4-BE49-F238E27FC236}">
                    <a16:creationId xmlns:a16="http://schemas.microsoft.com/office/drawing/2014/main" id="{02868D5B-3B0F-2B4E-A4CA-E6D61E747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5" name="Line 85">
                <a:extLst>
                  <a:ext uri="{FF2B5EF4-FFF2-40B4-BE49-F238E27FC236}">
                    <a16:creationId xmlns:a16="http://schemas.microsoft.com/office/drawing/2014/main" id="{E9F7A247-BC82-CF4E-A9AE-71550C103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6" name="Rectangle 86">
              <a:extLst>
                <a:ext uri="{FF2B5EF4-FFF2-40B4-BE49-F238E27FC236}">
                  <a16:creationId xmlns:a16="http://schemas.microsoft.com/office/drawing/2014/main" id="{165BCFD4-54CD-9A4C-B35D-F307B944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7" name="Rectangle 87">
              <a:extLst>
                <a:ext uri="{FF2B5EF4-FFF2-40B4-BE49-F238E27FC236}">
                  <a16:creationId xmlns:a16="http://schemas.microsoft.com/office/drawing/2014/main" id="{103C25CA-8C85-EF45-9DE3-9AC9FAAB1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8" name="Text Box 88">
              <a:extLst>
                <a:ext uri="{FF2B5EF4-FFF2-40B4-BE49-F238E27FC236}">
                  <a16:creationId xmlns:a16="http://schemas.microsoft.com/office/drawing/2014/main" id="{CBC34993-830F-2342-A03E-C8D4DC40A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09" name="Text Box 89">
              <a:extLst>
                <a:ext uri="{FF2B5EF4-FFF2-40B4-BE49-F238E27FC236}">
                  <a16:creationId xmlns:a16="http://schemas.microsoft.com/office/drawing/2014/main" id="{580E6E69-B86A-E843-AAEB-15A177CA9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10" name="Text Box 90">
              <a:extLst>
                <a:ext uri="{FF2B5EF4-FFF2-40B4-BE49-F238E27FC236}">
                  <a16:creationId xmlns:a16="http://schemas.microsoft.com/office/drawing/2014/main" id="{646B9041-5953-8445-B1C1-10B646ECB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grpSp>
          <p:nvGrpSpPr>
            <p:cNvPr id="511" name="Group 91">
              <a:extLst>
                <a:ext uri="{FF2B5EF4-FFF2-40B4-BE49-F238E27FC236}">
                  <a16:creationId xmlns:a16="http://schemas.microsoft.com/office/drawing/2014/main" id="{DBD42B90-F279-4E42-A664-F0D2882FD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521" name="Text Box 92">
                <a:extLst>
                  <a:ext uri="{FF2B5EF4-FFF2-40B4-BE49-F238E27FC236}">
                    <a16:creationId xmlns:a16="http://schemas.microsoft.com/office/drawing/2014/main" id="{4873413D-A202-AD4D-AC40-069B24901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2" name="Text Box 93">
                <a:extLst>
                  <a:ext uri="{FF2B5EF4-FFF2-40B4-BE49-F238E27FC236}">
                    <a16:creationId xmlns:a16="http://schemas.microsoft.com/office/drawing/2014/main" id="{FF361EE3-8FAD-9741-818B-BB44D303E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512" name="Group 94">
              <a:extLst>
                <a:ext uri="{FF2B5EF4-FFF2-40B4-BE49-F238E27FC236}">
                  <a16:creationId xmlns:a16="http://schemas.microsoft.com/office/drawing/2014/main" id="{3988F06B-533E-C24B-ABD6-D3816676F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519" name="Text Box 95">
                <a:extLst>
                  <a:ext uri="{FF2B5EF4-FFF2-40B4-BE49-F238E27FC236}">
                    <a16:creationId xmlns:a16="http://schemas.microsoft.com/office/drawing/2014/main" id="{A9E9C5EE-DA49-0D4B-9C69-9BB0109B9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0" name="Text Box 96">
                <a:extLst>
                  <a:ext uri="{FF2B5EF4-FFF2-40B4-BE49-F238E27FC236}">
                    <a16:creationId xmlns:a16="http://schemas.microsoft.com/office/drawing/2014/main" id="{1AB2FC4D-C0AF-D145-9017-465A0E6BC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513" name="Group 97">
              <a:extLst>
                <a:ext uri="{FF2B5EF4-FFF2-40B4-BE49-F238E27FC236}">
                  <a16:creationId xmlns:a16="http://schemas.microsoft.com/office/drawing/2014/main" id="{857827E8-E8CA-7F44-9A6E-6FECEA9A4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517" name="Text Box 98">
                <a:extLst>
                  <a:ext uri="{FF2B5EF4-FFF2-40B4-BE49-F238E27FC236}">
                    <a16:creationId xmlns:a16="http://schemas.microsoft.com/office/drawing/2014/main" id="{E9AF4070-3C34-144F-9D97-14D02A9FB3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8" name="Text Box 99">
                <a:extLst>
                  <a:ext uri="{FF2B5EF4-FFF2-40B4-BE49-F238E27FC236}">
                    <a16:creationId xmlns:a16="http://schemas.microsoft.com/office/drawing/2014/main" id="{B1F5DEFC-BF2D-FA47-B0D4-EFC262D995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514" name="Group 100">
              <a:extLst>
                <a:ext uri="{FF2B5EF4-FFF2-40B4-BE49-F238E27FC236}">
                  <a16:creationId xmlns:a16="http://schemas.microsoft.com/office/drawing/2014/main" id="{101C42A5-8BBE-0245-AFF1-1A49EA34E7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515" name="Text Box 101">
                <a:extLst>
                  <a:ext uri="{FF2B5EF4-FFF2-40B4-BE49-F238E27FC236}">
                    <a16:creationId xmlns:a16="http://schemas.microsoft.com/office/drawing/2014/main" id="{43732278-0AA5-BC43-BEE0-855D65A24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6" name="Text Box 102">
                <a:extLst>
                  <a:ext uri="{FF2B5EF4-FFF2-40B4-BE49-F238E27FC236}">
                    <a16:creationId xmlns:a16="http://schemas.microsoft.com/office/drawing/2014/main" id="{2E2F7175-E8E8-1146-B7EC-BAFBB11FC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529" name="Group 136">
            <a:extLst>
              <a:ext uri="{FF2B5EF4-FFF2-40B4-BE49-F238E27FC236}">
                <a16:creationId xmlns:a16="http://schemas.microsoft.com/office/drawing/2014/main" id="{E786556A-EED0-5E48-B839-F5A27E677A23}"/>
              </a:ext>
            </a:extLst>
          </p:cNvPr>
          <p:cNvGrpSpPr>
            <a:grpSpLocks/>
          </p:cNvGrpSpPr>
          <p:nvPr/>
        </p:nvGrpSpPr>
        <p:grpSpPr bwMode="auto">
          <a:xfrm>
            <a:off x="6592888" y="1688608"/>
            <a:ext cx="1249362" cy="487362"/>
            <a:chOff x="4928" y="1534"/>
            <a:chExt cx="787" cy="307"/>
          </a:xfrm>
        </p:grpSpPr>
        <p:grpSp>
          <p:nvGrpSpPr>
            <p:cNvPr id="530" name="Group 134">
              <a:extLst>
                <a:ext uri="{FF2B5EF4-FFF2-40B4-BE49-F238E27FC236}">
                  <a16:creationId xmlns:a16="http://schemas.microsoft.com/office/drawing/2014/main" id="{FA82BDD8-A025-A84F-8E06-391A9412E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554" name="Text Box 104">
                <a:extLst>
                  <a:ext uri="{FF2B5EF4-FFF2-40B4-BE49-F238E27FC236}">
                    <a16:creationId xmlns:a16="http://schemas.microsoft.com/office/drawing/2014/main" id="{BBB2F421-CBF5-5D41-A3EF-DECCF5FE96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555" name="Group 105">
                <a:extLst>
                  <a:ext uri="{FF2B5EF4-FFF2-40B4-BE49-F238E27FC236}">
                    <a16:creationId xmlns:a16="http://schemas.microsoft.com/office/drawing/2014/main" id="{815F5BC5-BC28-FE47-818A-8500111A31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558" name="Rectangle 106">
                  <a:extLst>
                    <a:ext uri="{FF2B5EF4-FFF2-40B4-BE49-F238E27FC236}">
                      <a16:creationId xmlns:a16="http://schemas.microsoft.com/office/drawing/2014/main" id="{0EF76842-BB61-1042-83C7-A553FB517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9" name="Line 107">
                  <a:extLst>
                    <a:ext uri="{FF2B5EF4-FFF2-40B4-BE49-F238E27FC236}">
                      <a16:creationId xmlns:a16="http://schemas.microsoft.com/office/drawing/2014/main" id="{9DD04AD7-763B-5949-97D2-3A1EE5AF42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60" name="Line 108">
                  <a:extLst>
                    <a:ext uri="{FF2B5EF4-FFF2-40B4-BE49-F238E27FC236}">
                      <a16:creationId xmlns:a16="http://schemas.microsoft.com/office/drawing/2014/main" id="{533BA7DD-1709-AB4F-B454-CC797B8494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56" name="Text Box 115">
                <a:extLst>
                  <a:ext uri="{FF2B5EF4-FFF2-40B4-BE49-F238E27FC236}">
                    <a16:creationId xmlns:a16="http://schemas.microsoft.com/office/drawing/2014/main" id="{4B107C4F-F407-0340-AFB4-7931923DA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57" name="Text Box 116">
                <a:extLst>
                  <a:ext uri="{FF2B5EF4-FFF2-40B4-BE49-F238E27FC236}">
                    <a16:creationId xmlns:a16="http://schemas.microsoft.com/office/drawing/2014/main" id="{C85C4C92-3D0A-9947-8AB1-F1215B786E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531" name="Group 135">
              <a:extLst>
                <a:ext uri="{FF2B5EF4-FFF2-40B4-BE49-F238E27FC236}">
                  <a16:creationId xmlns:a16="http://schemas.microsoft.com/office/drawing/2014/main" id="{4BA4797B-938A-7C4B-850B-191D7A39F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532" name="Group 133">
                <a:extLst>
                  <a:ext uri="{FF2B5EF4-FFF2-40B4-BE49-F238E27FC236}">
                    <a16:creationId xmlns:a16="http://schemas.microsoft.com/office/drawing/2014/main" id="{345CEB76-F75D-2142-8293-819C82E8D3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552" name="Rectangle 114">
                  <a:extLst>
                    <a:ext uri="{FF2B5EF4-FFF2-40B4-BE49-F238E27FC236}">
                      <a16:creationId xmlns:a16="http://schemas.microsoft.com/office/drawing/2014/main" id="{2F941C58-3CB3-9047-A5F0-1499627827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3" name="Text Box 117">
                  <a:extLst>
                    <a:ext uri="{FF2B5EF4-FFF2-40B4-BE49-F238E27FC236}">
                      <a16:creationId xmlns:a16="http://schemas.microsoft.com/office/drawing/2014/main" id="{860F801A-D77B-C14B-A39A-0736C1A883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533" name="Group 132">
                <a:extLst>
                  <a:ext uri="{FF2B5EF4-FFF2-40B4-BE49-F238E27FC236}">
                    <a16:creationId xmlns:a16="http://schemas.microsoft.com/office/drawing/2014/main" id="{27398D20-7D9A-3B42-8EC2-857F5AC890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548" name="Rectangle 113">
                  <a:extLst>
                    <a:ext uri="{FF2B5EF4-FFF2-40B4-BE49-F238E27FC236}">
                      <a16:creationId xmlns:a16="http://schemas.microsoft.com/office/drawing/2014/main" id="{59A6F49B-16F9-7643-9420-32D099D27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49" name="Group 118">
                  <a:extLst>
                    <a:ext uri="{FF2B5EF4-FFF2-40B4-BE49-F238E27FC236}">
                      <a16:creationId xmlns:a16="http://schemas.microsoft.com/office/drawing/2014/main" id="{0F9DF7FD-68BD-7C4F-9795-E77C083A7B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550" name="Text Box 119">
                    <a:extLst>
                      <a:ext uri="{FF2B5EF4-FFF2-40B4-BE49-F238E27FC236}">
                        <a16:creationId xmlns:a16="http://schemas.microsoft.com/office/drawing/2014/main" id="{0F798B47-0AAE-0A4A-B69C-2E1EFD2F0F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551" name="Text Box 120">
                    <a:extLst>
                      <a:ext uri="{FF2B5EF4-FFF2-40B4-BE49-F238E27FC236}">
                        <a16:creationId xmlns:a16="http://schemas.microsoft.com/office/drawing/2014/main" id="{04A6FD11-6247-9447-93C6-498F0987DA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534" name="Group 131">
                <a:extLst>
                  <a:ext uri="{FF2B5EF4-FFF2-40B4-BE49-F238E27FC236}">
                    <a16:creationId xmlns:a16="http://schemas.microsoft.com/office/drawing/2014/main" id="{F0E11C15-14BF-804E-B7A6-DD15A9082E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535" name="Group 109">
                  <a:extLst>
                    <a:ext uri="{FF2B5EF4-FFF2-40B4-BE49-F238E27FC236}">
                      <a16:creationId xmlns:a16="http://schemas.microsoft.com/office/drawing/2014/main" id="{0596732D-3330-1F45-9C8F-11B96D28A2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545" name="Rectangle 110">
                    <a:extLst>
                      <a:ext uri="{FF2B5EF4-FFF2-40B4-BE49-F238E27FC236}">
                        <a16:creationId xmlns:a16="http://schemas.microsoft.com/office/drawing/2014/main" id="{2B890018-F3CD-ED43-85A9-CA03439C9D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6" name="Line 111">
                    <a:extLst>
                      <a:ext uri="{FF2B5EF4-FFF2-40B4-BE49-F238E27FC236}">
                        <a16:creationId xmlns:a16="http://schemas.microsoft.com/office/drawing/2014/main" id="{18B6F1CE-A78D-AC45-99C7-EA4C397F9C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7" name="Line 112">
                    <a:extLst>
                      <a:ext uri="{FF2B5EF4-FFF2-40B4-BE49-F238E27FC236}">
                        <a16:creationId xmlns:a16="http://schemas.microsoft.com/office/drawing/2014/main" id="{88ED4488-FFB5-7C44-A803-B17B5C5EFF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36" name="Group 121">
                  <a:extLst>
                    <a:ext uri="{FF2B5EF4-FFF2-40B4-BE49-F238E27FC236}">
                      <a16:creationId xmlns:a16="http://schemas.microsoft.com/office/drawing/2014/main" id="{80189D77-6A61-FB4B-8316-E594A637FA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543" name="Text Box 122">
                    <a:extLst>
                      <a:ext uri="{FF2B5EF4-FFF2-40B4-BE49-F238E27FC236}">
                        <a16:creationId xmlns:a16="http://schemas.microsoft.com/office/drawing/2014/main" id="{A10EFA21-0940-F74F-AB9D-BC9A454136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544" name="Text Box 123">
                    <a:extLst>
                      <a:ext uri="{FF2B5EF4-FFF2-40B4-BE49-F238E27FC236}">
                        <a16:creationId xmlns:a16="http://schemas.microsoft.com/office/drawing/2014/main" id="{3810D6A6-FD00-DA4A-9F6C-B46A221C7D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537" name="Group 124">
                  <a:extLst>
                    <a:ext uri="{FF2B5EF4-FFF2-40B4-BE49-F238E27FC236}">
                      <a16:creationId xmlns:a16="http://schemas.microsoft.com/office/drawing/2014/main" id="{2EF77EE7-7AC5-224F-B76E-0D98E4A3FF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541" name="Text Box 125">
                    <a:extLst>
                      <a:ext uri="{FF2B5EF4-FFF2-40B4-BE49-F238E27FC236}">
                        <a16:creationId xmlns:a16="http://schemas.microsoft.com/office/drawing/2014/main" id="{742CDD59-5C0D-424D-8FE6-E90550870F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542" name="Text Box 126">
                    <a:extLst>
                      <a:ext uri="{FF2B5EF4-FFF2-40B4-BE49-F238E27FC236}">
                        <a16:creationId xmlns:a16="http://schemas.microsoft.com/office/drawing/2014/main" id="{18E37091-21DF-6E4C-ACC9-8F1C0961142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538" name="Group 127">
                  <a:extLst>
                    <a:ext uri="{FF2B5EF4-FFF2-40B4-BE49-F238E27FC236}">
                      <a16:creationId xmlns:a16="http://schemas.microsoft.com/office/drawing/2014/main" id="{CF2DA19C-B3A0-D54E-96F8-0FAB19FB5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539" name="Text Box 128">
                    <a:extLst>
                      <a:ext uri="{FF2B5EF4-FFF2-40B4-BE49-F238E27FC236}">
                        <a16:creationId xmlns:a16="http://schemas.microsoft.com/office/drawing/2014/main" id="{38FE3530-87CE-0C44-B56F-D75D2F8AF03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540" name="Text Box 129">
                    <a:extLst>
                      <a:ext uri="{FF2B5EF4-FFF2-40B4-BE49-F238E27FC236}">
                        <a16:creationId xmlns:a16="http://schemas.microsoft.com/office/drawing/2014/main" id="{FA2B9EA9-2800-B644-A429-DCBE6FE4E6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561" name="Text Box 137">
            <a:extLst>
              <a:ext uri="{FF2B5EF4-FFF2-40B4-BE49-F238E27FC236}">
                <a16:creationId xmlns:a16="http://schemas.microsoft.com/office/drawing/2014/main" id="{061BFEB8-D5B0-1F4C-AADA-2F8D8761C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216644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562" name="Text Box 138">
            <a:extLst>
              <a:ext uri="{FF2B5EF4-FFF2-40B4-BE49-F238E27FC236}">
                <a16:creationId xmlns:a16="http://schemas.microsoft.com/office/drawing/2014/main" id="{4D2BA57A-52EB-AF4B-AC46-680208A6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218549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563" name="Line 139">
            <a:extLst>
              <a:ext uri="{FF2B5EF4-FFF2-40B4-BE49-F238E27FC236}">
                <a16:creationId xmlns:a16="http://schemas.microsoft.com/office/drawing/2014/main" id="{7BFE1317-2BD7-CB4D-A047-982A4F3E3E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70675" y="1525095"/>
            <a:ext cx="9525" cy="947738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4" name="Line 140">
            <a:extLst>
              <a:ext uri="{FF2B5EF4-FFF2-40B4-BE49-F238E27FC236}">
                <a16:creationId xmlns:a16="http://schemas.microsoft.com/office/drawing/2014/main" id="{4F6E32C6-C926-1945-A6DA-B99D5AAD30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2238" y="1506045"/>
            <a:ext cx="9525" cy="947738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5" name="Line 141">
            <a:extLst>
              <a:ext uri="{FF2B5EF4-FFF2-40B4-BE49-F238E27FC236}">
                <a16:creationId xmlns:a16="http://schemas.microsoft.com/office/drawing/2014/main" id="{D4F0AA53-7445-6C4A-9F6B-A204064688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56663" y="1515570"/>
            <a:ext cx="9525" cy="947738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6" name="Text Box 142">
            <a:extLst>
              <a:ext uri="{FF2B5EF4-FFF2-40B4-BE49-F238E27FC236}">
                <a16:creationId xmlns:a16="http://schemas.microsoft.com/office/drawing/2014/main" id="{837276E5-054D-2C49-A826-A2CD5E11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104249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567" name="Text Box 143">
            <a:extLst>
              <a:ext uri="{FF2B5EF4-FFF2-40B4-BE49-F238E27FC236}">
                <a16:creationId xmlns:a16="http://schemas.microsoft.com/office/drawing/2014/main" id="{5A44EFEA-F719-324C-AE3F-692B599FF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1974358"/>
            <a:ext cx="1184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sender</a:t>
            </a:r>
            <a:endParaRPr lang="en-US" sz="2000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568" name="Text Box 144">
            <a:extLst>
              <a:ext uri="{FF2B5EF4-FFF2-40B4-BE49-F238E27FC236}">
                <a16:creationId xmlns:a16="http://schemas.microsoft.com/office/drawing/2014/main" id="{13DFCCFC-1D9B-0A4A-8195-64465928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231249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569" name="Text Box 145">
            <a:extLst>
              <a:ext uri="{FF2B5EF4-FFF2-40B4-BE49-F238E27FC236}">
                <a16:creationId xmlns:a16="http://schemas.microsoft.com/office/drawing/2014/main" id="{F9FF9202-6DE1-964F-BE49-3037B0F38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153779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data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570" name="Line 146">
            <a:extLst>
              <a:ext uri="{FF2B5EF4-FFF2-40B4-BE49-F238E27FC236}">
                <a16:creationId xmlns:a16="http://schemas.microsoft.com/office/drawing/2014/main" id="{65975003-E9B6-2A46-945F-95C925EED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288" y="1912445"/>
            <a:ext cx="319087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1" name="Line 151">
            <a:extLst>
              <a:ext uri="{FF2B5EF4-FFF2-40B4-BE49-F238E27FC236}">
                <a16:creationId xmlns:a16="http://schemas.microsoft.com/office/drawing/2014/main" id="{687EB2E0-2878-A24E-B5B0-86765159D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5738" y="4025408"/>
            <a:ext cx="0" cy="1624012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2" name="Line 152">
            <a:extLst>
              <a:ext uri="{FF2B5EF4-FFF2-40B4-BE49-F238E27FC236}">
                <a16:creationId xmlns:a16="http://schemas.microsoft.com/office/drawing/2014/main" id="{44F04041-41B0-9647-ABEA-B04273E4E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063" y="4001595"/>
            <a:ext cx="0" cy="1624013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3" name="Text Box 153">
            <a:extLst>
              <a:ext uri="{FF2B5EF4-FFF2-40B4-BE49-F238E27FC236}">
                <a16:creationId xmlns:a16="http://schemas.microsoft.com/office/drawing/2014/main" id="{D75AE5C7-832E-9043-BD35-9C3850168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25" y="543352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574" name="Text Box 154">
            <a:extLst>
              <a:ext uri="{FF2B5EF4-FFF2-40B4-BE49-F238E27FC236}">
                <a16:creationId xmlns:a16="http://schemas.microsoft.com/office/drawing/2014/main" id="{D101CD69-4F7D-6742-9A3D-D5CBA7A49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543828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575" name="Line 156">
            <a:extLst>
              <a:ext uri="{FF2B5EF4-FFF2-40B4-BE49-F238E27FC236}">
                <a16:creationId xmlns:a16="http://schemas.microsoft.com/office/drawing/2014/main" id="{860E044A-6790-6249-A416-96D891D32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4065095"/>
            <a:ext cx="0" cy="1624013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576" name="Group 298">
            <a:extLst>
              <a:ext uri="{FF2B5EF4-FFF2-40B4-BE49-F238E27FC236}">
                <a16:creationId xmlns:a16="http://schemas.microsoft.com/office/drawing/2014/main" id="{F1124BEE-BEF8-3443-910A-CCF6CFA87EA3}"/>
              </a:ext>
            </a:extLst>
          </p:cNvPr>
          <p:cNvGrpSpPr>
            <a:grpSpLocks/>
          </p:cNvGrpSpPr>
          <p:nvPr/>
        </p:nvGrpSpPr>
        <p:grpSpPr bwMode="auto">
          <a:xfrm>
            <a:off x="7521575" y="4496895"/>
            <a:ext cx="1076325" cy="274638"/>
            <a:chOff x="3962" y="2922"/>
            <a:chExt cx="678" cy="173"/>
          </a:xfrm>
        </p:grpSpPr>
        <p:sp>
          <p:nvSpPr>
            <p:cNvPr id="577" name="Rectangle 157">
              <a:extLst>
                <a:ext uri="{FF2B5EF4-FFF2-40B4-BE49-F238E27FC236}">
                  <a16:creationId xmlns:a16="http://schemas.microsoft.com/office/drawing/2014/main" id="{16F78BE2-C4BE-7340-BA32-B6A9B6CD9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8" name="Text Box 158">
              <a:extLst>
                <a:ext uri="{FF2B5EF4-FFF2-40B4-BE49-F238E27FC236}">
                  <a16:creationId xmlns:a16="http://schemas.microsoft.com/office/drawing/2014/main" id="{B4871B2C-9B75-7441-AD74-FE96225BF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</a:t>
              </a:r>
              <a:r>
                <a: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= -1</a:t>
              </a:r>
            </a:p>
          </p:txBody>
        </p:sp>
      </p:grpSp>
      <p:sp>
        <p:nvSpPr>
          <p:cNvPr id="579" name="Oval 186">
            <a:extLst>
              <a:ext uri="{FF2B5EF4-FFF2-40B4-BE49-F238E27FC236}">
                <a16:creationId xmlns:a16="http://schemas.microsoft.com/office/drawing/2014/main" id="{1EF01FB0-9BDB-194E-B1AF-18DBF6318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4328620"/>
            <a:ext cx="419100" cy="4238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0" name="Line 188">
            <a:extLst>
              <a:ext uri="{FF2B5EF4-FFF2-40B4-BE49-F238E27FC236}">
                <a16:creationId xmlns:a16="http://schemas.microsoft.com/office/drawing/2014/main" id="{803358E4-2F31-8344-AE8E-60FD9B786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4925" y="4458795"/>
            <a:ext cx="319088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1" name="Line 189">
            <a:extLst>
              <a:ext uri="{FF2B5EF4-FFF2-40B4-BE49-F238E27FC236}">
                <a16:creationId xmlns:a16="http://schemas.microsoft.com/office/drawing/2014/main" id="{752E133E-CDD7-6841-99EB-4FB0162E1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9213" y="4723908"/>
            <a:ext cx="403225" cy="4302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582" name="Group 296">
            <a:extLst>
              <a:ext uri="{FF2B5EF4-FFF2-40B4-BE49-F238E27FC236}">
                <a16:creationId xmlns:a16="http://schemas.microsoft.com/office/drawing/2014/main" id="{D5764CEA-4B45-654B-9F73-3689C10D2D7D}"/>
              </a:ext>
            </a:extLst>
          </p:cNvPr>
          <p:cNvGrpSpPr>
            <a:grpSpLocks/>
          </p:cNvGrpSpPr>
          <p:nvPr/>
        </p:nvGrpSpPr>
        <p:grpSpPr bwMode="auto">
          <a:xfrm>
            <a:off x="8597900" y="4296870"/>
            <a:ext cx="1062038" cy="274638"/>
            <a:chOff x="4640" y="2796"/>
            <a:chExt cx="669" cy="173"/>
          </a:xfrm>
        </p:grpSpPr>
        <p:sp>
          <p:nvSpPr>
            <p:cNvPr id="583" name="Rectangle 191">
              <a:extLst>
                <a:ext uri="{FF2B5EF4-FFF2-40B4-BE49-F238E27FC236}">
                  <a16:creationId xmlns:a16="http://schemas.microsoft.com/office/drawing/2014/main" id="{07FF64CB-B8E0-5943-B080-70CC695B8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84" name="Text Box 192">
              <a:extLst>
                <a:ext uri="{FF2B5EF4-FFF2-40B4-BE49-F238E27FC236}">
                  <a16:creationId xmlns:a16="http://schemas.microsoft.com/office/drawing/2014/main" id="{D203F2F6-2B48-784A-97D8-4D8635AAD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</a:t>
              </a:r>
              <a:r>
                <a: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585" name="Group 295">
            <a:extLst>
              <a:ext uri="{FF2B5EF4-FFF2-40B4-BE49-F238E27FC236}">
                <a16:creationId xmlns:a16="http://schemas.microsoft.com/office/drawing/2014/main" id="{96D0FB10-C5CF-4749-93DC-1D522CB7DFFD}"/>
              </a:ext>
            </a:extLst>
          </p:cNvPr>
          <p:cNvGrpSpPr>
            <a:grpSpLocks/>
          </p:cNvGrpSpPr>
          <p:nvPr/>
        </p:nvGrpSpPr>
        <p:grpSpPr bwMode="auto">
          <a:xfrm>
            <a:off x="5197475" y="4220670"/>
            <a:ext cx="1263650" cy="1184275"/>
            <a:chOff x="2498" y="2748"/>
            <a:chExt cx="796" cy="746"/>
          </a:xfrm>
        </p:grpSpPr>
        <p:grpSp>
          <p:nvGrpSpPr>
            <p:cNvPr id="586" name="Group 193">
              <a:extLst>
                <a:ext uri="{FF2B5EF4-FFF2-40B4-BE49-F238E27FC236}">
                  <a16:creationId xmlns:a16="http://schemas.microsoft.com/office/drawing/2014/main" id="{97D62F56-6D20-0F47-8EDF-DD272D179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614" name="Text Box 194">
                <a:extLst>
                  <a:ext uri="{FF2B5EF4-FFF2-40B4-BE49-F238E27FC236}">
                    <a16:creationId xmlns:a16="http://schemas.microsoft.com/office/drawing/2014/main" id="{7B04BAB2-D5CA-3C47-A23B-1681A4FB72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15" name="Group 195">
                <a:extLst>
                  <a:ext uri="{FF2B5EF4-FFF2-40B4-BE49-F238E27FC236}">
                    <a16:creationId xmlns:a16="http://schemas.microsoft.com/office/drawing/2014/main" id="{8ED7550A-0557-CF43-9C1C-7D3004A229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637" name="Rectangle 196">
                  <a:extLst>
                    <a:ext uri="{FF2B5EF4-FFF2-40B4-BE49-F238E27FC236}">
                      <a16:creationId xmlns:a16="http://schemas.microsoft.com/office/drawing/2014/main" id="{02C2AE0A-AE20-7642-AA73-E04CA5A75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8" name="Line 197">
                  <a:extLst>
                    <a:ext uri="{FF2B5EF4-FFF2-40B4-BE49-F238E27FC236}">
                      <a16:creationId xmlns:a16="http://schemas.microsoft.com/office/drawing/2014/main" id="{4F004783-A8C6-CC45-8B2B-0D951AB32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9" name="Line 198">
                  <a:extLst>
                    <a:ext uri="{FF2B5EF4-FFF2-40B4-BE49-F238E27FC236}">
                      <a16:creationId xmlns:a16="http://schemas.microsoft.com/office/drawing/2014/main" id="{20BA7722-B3E2-6B42-8DE6-D5DBC8D8A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16" name="Group 199">
                <a:extLst>
                  <a:ext uri="{FF2B5EF4-FFF2-40B4-BE49-F238E27FC236}">
                    <a16:creationId xmlns:a16="http://schemas.microsoft.com/office/drawing/2014/main" id="{C569B790-8EE2-4743-9C4E-AFC3A45176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634" name="Rectangle 200">
                  <a:extLst>
                    <a:ext uri="{FF2B5EF4-FFF2-40B4-BE49-F238E27FC236}">
                      <a16:creationId xmlns:a16="http://schemas.microsoft.com/office/drawing/2014/main" id="{C451C7E7-C9EE-A841-BA99-A6207ED30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5" name="Line 201">
                  <a:extLst>
                    <a:ext uri="{FF2B5EF4-FFF2-40B4-BE49-F238E27FC236}">
                      <a16:creationId xmlns:a16="http://schemas.microsoft.com/office/drawing/2014/main" id="{413C740C-F832-0843-AD6A-172F1B242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6" name="Line 202">
                  <a:extLst>
                    <a:ext uri="{FF2B5EF4-FFF2-40B4-BE49-F238E27FC236}">
                      <a16:creationId xmlns:a16="http://schemas.microsoft.com/office/drawing/2014/main" id="{BEB5B501-1C3E-D442-AA97-5DEFF6EEA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17" name="Rectangle 203">
                <a:extLst>
                  <a:ext uri="{FF2B5EF4-FFF2-40B4-BE49-F238E27FC236}">
                    <a16:creationId xmlns:a16="http://schemas.microsoft.com/office/drawing/2014/main" id="{C48382EF-522B-5B45-BC8D-3A8234172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8" name="Rectangle 204">
                <a:extLst>
                  <a:ext uri="{FF2B5EF4-FFF2-40B4-BE49-F238E27FC236}">
                    <a16:creationId xmlns:a16="http://schemas.microsoft.com/office/drawing/2014/main" id="{362C0A22-B587-2B4E-B070-3A316A955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9" name="Text Box 205">
                <a:extLst>
                  <a:ext uri="{FF2B5EF4-FFF2-40B4-BE49-F238E27FC236}">
                    <a16:creationId xmlns:a16="http://schemas.microsoft.com/office/drawing/2014/main" id="{B824BEFE-65AB-0144-A5F8-65972C2D8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0" name="Text Box 206">
                <a:extLst>
                  <a:ext uri="{FF2B5EF4-FFF2-40B4-BE49-F238E27FC236}">
                    <a16:creationId xmlns:a16="http://schemas.microsoft.com/office/drawing/2014/main" id="{3A8873CC-1701-7348-900A-41553E898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1" name="Text Box 207">
                <a:extLst>
                  <a:ext uri="{FF2B5EF4-FFF2-40B4-BE49-F238E27FC236}">
                    <a16:creationId xmlns:a16="http://schemas.microsoft.com/office/drawing/2014/main" id="{652F9E8B-7806-004B-A4C2-35DA996AE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22" name="Group 208">
                <a:extLst>
                  <a:ext uri="{FF2B5EF4-FFF2-40B4-BE49-F238E27FC236}">
                    <a16:creationId xmlns:a16="http://schemas.microsoft.com/office/drawing/2014/main" id="{B9E723E2-808F-904C-AA22-8BC245F17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632" name="Text Box 209">
                  <a:extLst>
                    <a:ext uri="{FF2B5EF4-FFF2-40B4-BE49-F238E27FC236}">
                      <a16:creationId xmlns:a16="http://schemas.microsoft.com/office/drawing/2014/main" id="{A4E63E50-D6D5-A544-AB9D-0D1BFD00FE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33" name="Text Box 210">
                  <a:extLst>
                    <a:ext uri="{FF2B5EF4-FFF2-40B4-BE49-F238E27FC236}">
                      <a16:creationId xmlns:a16="http://schemas.microsoft.com/office/drawing/2014/main" id="{542EF4AD-C6C3-9C4C-92FB-3D5D00CB79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23" name="Group 211">
                <a:extLst>
                  <a:ext uri="{FF2B5EF4-FFF2-40B4-BE49-F238E27FC236}">
                    <a16:creationId xmlns:a16="http://schemas.microsoft.com/office/drawing/2014/main" id="{11542ED5-26A6-8C49-B296-BD3AB1ED67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630" name="Text Box 212">
                  <a:extLst>
                    <a:ext uri="{FF2B5EF4-FFF2-40B4-BE49-F238E27FC236}">
                      <a16:creationId xmlns:a16="http://schemas.microsoft.com/office/drawing/2014/main" id="{E57DC8C6-3C72-CC44-A603-ECD9003496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31" name="Text Box 213">
                  <a:extLst>
                    <a:ext uri="{FF2B5EF4-FFF2-40B4-BE49-F238E27FC236}">
                      <a16:creationId xmlns:a16="http://schemas.microsoft.com/office/drawing/2014/main" id="{B3808FCF-A274-FE42-A498-DA95D7B44F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24" name="Group 214">
                <a:extLst>
                  <a:ext uri="{FF2B5EF4-FFF2-40B4-BE49-F238E27FC236}">
                    <a16:creationId xmlns:a16="http://schemas.microsoft.com/office/drawing/2014/main" id="{128465C0-E95E-A343-8DCF-2AC643340F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628" name="Text Box 215">
                  <a:extLst>
                    <a:ext uri="{FF2B5EF4-FFF2-40B4-BE49-F238E27FC236}">
                      <a16:creationId xmlns:a16="http://schemas.microsoft.com/office/drawing/2014/main" id="{75EA62B0-C320-B94D-B0FF-8D4FF2F0D5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29" name="Text Box 216">
                  <a:extLst>
                    <a:ext uri="{FF2B5EF4-FFF2-40B4-BE49-F238E27FC236}">
                      <a16:creationId xmlns:a16="http://schemas.microsoft.com/office/drawing/2014/main" id="{367AE304-4E74-034E-A58F-BD99CC97D7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25" name="Group 217">
                <a:extLst>
                  <a:ext uri="{FF2B5EF4-FFF2-40B4-BE49-F238E27FC236}">
                    <a16:creationId xmlns:a16="http://schemas.microsoft.com/office/drawing/2014/main" id="{E43C5D79-33F2-944F-A5A8-AEA20F377E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626" name="Text Box 218">
                  <a:extLst>
                    <a:ext uri="{FF2B5EF4-FFF2-40B4-BE49-F238E27FC236}">
                      <a16:creationId xmlns:a16="http://schemas.microsoft.com/office/drawing/2014/main" id="{14E538A8-CB0E-DA4F-B83F-1131EC9DE5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27" name="Text Box 219">
                  <a:extLst>
                    <a:ext uri="{FF2B5EF4-FFF2-40B4-BE49-F238E27FC236}">
                      <a16:creationId xmlns:a16="http://schemas.microsoft.com/office/drawing/2014/main" id="{DB235DBF-1502-9846-8971-5017A8AC10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587" name="Group 220">
              <a:extLst>
                <a:ext uri="{FF2B5EF4-FFF2-40B4-BE49-F238E27FC236}">
                  <a16:creationId xmlns:a16="http://schemas.microsoft.com/office/drawing/2014/main" id="{1D3EFF94-D1D7-DB4B-B1BA-54BDE4E51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588" name="Text Box 221">
                <a:extLst>
                  <a:ext uri="{FF2B5EF4-FFF2-40B4-BE49-F238E27FC236}">
                    <a16:creationId xmlns:a16="http://schemas.microsoft.com/office/drawing/2014/main" id="{418DA683-0DDF-0D40-9EC9-E34F3F02B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589" name="Group 222">
                <a:extLst>
                  <a:ext uri="{FF2B5EF4-FFF2-40B4-BE49-F238E27FC236}">
                    <a16:creationId xmlns:a16="http://schemas.microsoft.com/office/drawing/2014/main" id="{756C056E-2AB5-9A43-8637-821F754782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611" name="Rectangle 223">
                  <a:extLst>
                    <a:ext uri="{FF2B5EF4-FFF2-40B4-BE49-F238E27FC236}">
                      <a16:creationId xmlns:a16="http://schemas.microsoft.com/office/drawing/2014/main" id="{4239B053-7CD5-1A4D-9C88-8079446DF8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2" name="Line 224">
                  <a:extLst>
                    <a:ext uri="{FF2B5EF4-FFF2-40B4-BE49-F238E27FC236}">
                      <a16:creationId xmlns:a16="http://schemas.microsoft.com/office/drawing/2014/main" id="{E600EE1E-0BD0-F549-9A91-145DC2EED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3" name="Line 225">
                  <a:extLst>
                    <a:ext uri="{FF2B5EF4-FFF2-40B4-BE49-F238E27FC236}">
                      <a16:creationId xmlns:a16="http://schemas.microsoft.com/office/drawing/2014/main" id="{767368C3-FAA7-E843-8DD6-A1140202E7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90" name="Group 226">
                <a:extLst>
                  <a:ext uri="{FF2B5EF4-FFF2-40B4-BE49-F238E27FC236}">
                    <a16:creationId xmlns:a16="http://schemas.microsoft.com/office/drawing/2014/main" id="{ECC39DED-E285-E54E-BD2B-6E82ABEA37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608" name="Rectangle 227">
                  <a:extLst>
                    <a:ext uri="{FF2B5EF4-FFF2-40B4-BE49-F238E27FC236}">
                      <a16:creationId xmlns:a16="http://schemas.microsoft.com/office/drawing/2014/main" id="{F5146973-9FBA-7342-87D8-11522ACDC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9" name="Line 228">
                  <a:extLst>
                    <a:ext uri="{FF2B5EF4-FFF2-40B4-BE49-F238E27FC236}">
                      <a16:creationId xmlns:a16="http://schemas.microsoft.com/office/drawing/2014/main" id="{A9C0710A-E39A-8F45-A77E-CD458CF173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0" name="Line 229">
                  <a:extLst>
                    <a:ext uri="{FF2B5EF4-FFF2-40B4-BE49-F238E27FC236}">
                      <a16:creationId xmlns:a16="http://schemas.microsoft.com/office/drawing/2014/main" id="{05AB44F9-6DBC-F548-99E1-9F43C8F70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91" name="Rectangle 230">
                <a:extLst>
                  <a:ext uri="{FF2B5EF4-FFF2-40B4-BE49-F238E27FC236}">
                    <a16:creationId xmlns:a16="http://schemas.microsoft.com/office/drawing/2014/main" id="{DCDBD701-60FD-5647-9CAB-CA664E96E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2" name="Rectangle 231">
                <a:extLst>
                  <a:ext uri="{FF2B5EF4-FFF2-40B4-BE49-F238E27FC236}">
                    <a16:creationId xmlns:a16="http://schemas.microsoft.com/office/drawing/2014/main" id="{6FBE7D8F-D770-CF42-8926-B3290EEDA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3" name="Text Box 232">
                <a:extLst>
                  <a:ext uri="{FF2B5EF4-FFF2-40B4-BE49-F238E27FC236}">
                    <a16:creationId xmlns:a16="http://schemas.microsoft.com/office/drawing/2014/main" id="{0BE4D880-E5FF-194F-96F6-31D8F0E850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94" name="Text Box 233">
                <a:extLst>
                  <a:ext uri="{FF2B5EF4-FFF2-40B4-BE49-F238E27FC236}">
                    <a16:creationId xmlns:a16="http://schemas.microsoft.com/office/drawing/2014/main" id="{E1249C8F-8FED-F24A-BC2E-9169132D65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95" name="Text Box 234">
                <a:extLst>
                  <a:ext uri="{FF2B5EF4-FFF2-40B4-BE49-F238E27FC236}">
                    <a16:creationId xmlns:a16="http://schemas.microsoft.com/office/drawing/2014/main" id="{E350C3A1-45EC-1A45-831A-8FDA6191A2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596" name="Group 235">
                <a:extLst>
                  <a:ext uri="{FF2B5EF4-FFF2-40B4-BE49-F238E27FC236}">
                    <a16:creationId xmlns:a16="http://schemas.microsoft.com/office/drawing/2014/main" id="{166632CA-781C-464F-975C-887578DFEE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606" name="Text Box 236">
                  <a:extLst>
                    <a:ext uri="{FF2B5EF4-FFF2-40B4-BE49-F238E27FC236}">
                      <a16:creationId xmlns:a16="http://schemas.microsoft.com/office/drawing/2014/main" id="{290DD47F-DE0B-4143-8642-8E484381B7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07" name="Text Box 237">
                  <a:extLst>
                    <a:ext uri="{FF2B5EF4-FFF2-40B4-BE49-F238E27FC236}">
                      <a16:creationId xmlns:a16="http://schemas.microsoft.com/office/drawing/2014/main" id="{2C01662B-9FBB-A645-B9A7-4D936FF507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597" name="Group 238">
                <a:extLst>
                  <a:ext uri="{FF2B5EF4-FFF2-40B4-BE49-F238E27FC236}">
                    <a16:creationId xmlns:a16="http://schemas.microsoft.com/office/drawing/2014/main" id="{FB4DBB46-904E-2048-952E-05148A7CE3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604" name="Text Box 239">
                  <a:extLst>
                    <a:ext uri="{FF2B5EF4-FFF2-40B4-BE49-F238E27FC236}">
                      <a16:creationId xmlns:a16="http://schemas.microsoft.com/office/drawing/2014/main" id="{73D40A2E-1395-6C48-A539-9B2FF25E0F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05" name="Text Box 240">
                  <a:extLst>
                    <a:ext uri="{FF2B5EF4-FFF2-40B4-BE49-F238E27FC236}">
                      <a16:creationId xmlns:a16="http://schemas.microsoft.com/office/drawing/2014/main" id="{89AA3C0B-2C37-1E47-ACD7-7D90CADECB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598" name="Group 241">
                <a:extLst>
                  <a:ext uri="{FF2B5EF4-FFF2-40B4-BE49-F238E27FC236}">
                    <a16:creationId xmlns:a16="http://schemas.microsoft.com/office/drawing/2014/main" id="{C0684616-543C-AF4D-8E90-A5245FCA3A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602" name="Text Box 242">
                  <a:extLst>
                    <a:ext uri="{FF2B5EF4-FFF2-40B4-BE49-F238E27FC236}">
                      <a16:creationId xmlns:a16="http://schemas.microsoft.com/office/drawing/2014/main" id="{827BFF19-1594-2B40-BF8C-7ECD58E04C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03" name="Text Box 243">
                  <a:extLst>
                    <a:ext uri="{FF2B5EF4-FFF2-40B4-BE49-F238E27FC236}">
                      <a16:creationId xmlns:a16="http://schemas.microsoft.com/office/drawing/2014/main" id="{A2499FEC-1527-C542-91E0-02A8B03B4C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599" name="Group 244">
                <a:extLst>
                  <a:ext uri="{FF2B5EF4-FFF2-40B4-BE49-F238E27FC236}">
                    <a16:creationId xmlns:a16="http://schemas.microsoft.com/office/drawing/2014/main" id="{79B4FD38-A220-CF4B-B6B4-40FB1E45D9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600" name="Text Box 245">
                  <a:extLst>
                    <a:ext uri="{FF2B5EF4-FFF2-40B4-BE49-F238E27FC236}">
                      <a16:creationId xmlns:a16="http://schemas.microsoft.com/office/drawing/2014/main" id="{5F7BF1B8-B80A-4149-BC9C-9A4B7E5158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01" name="Text Box 246">
                  <a:extLst>
                    <a:ext uri="{FF2B5EF4-FFF2-40B4-BE49-F238E27FC236}">
                      <a16:creationId xmlns:a16="http://schemas.microsoft.com/office/drawing/2014/main" id="{A49C4C92-65A5-4C48-9B08-0461762BA6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640" name="Group 297">
            <a:extLst>
              <a:ext uri="{FF2B5EF4-FFF2-40B4-BE49-F238E27FC236}">
                <a16:creationId xmlns:a16="http://schemas.microsoft.com/office/drawing/2014/main" id="{82CBAF59-3619-4841-A21A-B1F20F9713F3}"/>
              </a:ext>
            </a:extLst>
          </p:cNvPr>
          <p:cNvGrpSpPr>
            <a:grpSpLocks/>
          </p:cNvGrpSpPr>
          <p:nvPr/>
        </p:nvGrpSpPr>
        <p:grpSpPr bwMode="auto">
          <a:xfrm>
            <a:off x="4106863" y="4220670"/>
            <a:ext cx="1277937" cy="1174750"/>
            <a:chOff x="1811" y="2748"/>
            <a:chExt cx="805" cy="740"/>
          </a:xfrm>
        </p:grpSpPr>
        <p:grpSp>
          <p:nvGrpSpPr>
            <p:cNvPr id="641" name="Group 159">
              <a:extLst>
                <a:ext uri="{FF2B5EF4-FFF2-40B4-BE49-F238E27FC236}">
                  <a16:creationId xmlns:a16="http://schemas.microsoft.com/office/drawing/2014/main" id="{8EF57733-5543-4E4B-8D62-E949AD5AA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674" name="Text Box 160">
                <a:extLst>
                  <a:ext uri="{FF2B5EF4-FFF2-40B4-BE49-F238E27FC236}">
                    <a16:creationId xmlns:a16="http://schemas.microsoft.com/office/drawing/2014/main" id="{320DF8EC-2C1D-1447-8093-705AA7757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75" name="Group 161">
                <a:extLst>
                  <a:ext uri="{FF2B5EF4-FFF2-40B4-BE49-F238E27FC236}">
                    <a16:creationId xmlns:a16="http://schemas.microsoft.com/office/drawing/2014/main" id="{88562839-6C05-0344-A288-7F9A715E1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697" name="Rectangle 162">
                  <a:extLst>
                    <a:ext uri="{FF2B5EF4-FFF2-40B4-BE49-F238E27FC236}">
                      <a16:creationId xmlns:a16="http://schemas.microsoft.com/office/drawing/2014/main" id="{9F5F7DD1-4A84-CF45-9C2A-53D9BF342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8" name="Line 163">
                  <a:extLst>
                    <a:ext uri="{FF2B5EF4-FFF2-40B4-BE49-F238E27FC236}">
                      <a16:creationId xmlns:a16="http://schemas.microsoft.com/office/drawing/2014/main" id="{17A98152-A6A3-474D-AB48-44B96AC71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9" name="Line 164">
                  <a:extLst>
                    <a:ext uri="{FF2B5EF4-FFF2-40B4-BE49-F238E27FC236}">
                      <a16:creationId xmlns:a16="http://schemas.microsoft.com/office/drawing/2014/main" id="{244D72D8-03A9-4B4E-8E85-71AAEC03E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76" name="Group 165">
                <a:extLst>
                  <a:ext uri="{FF2B5EF4-FFF2-40B4-BE49-F238E27FC236}">
                    <a16:creationId xmlns:a16="http://schemas.microsoft.com/office/drawing/2014/main" id="{DF6E29B7-CE53-1948-9208-5B3F88E716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694" name="Rectangle 166">
                  <a:extLst>
                    <a:ext uri="{FF2B5EF4-FFF2-40B4-BE49-F238E27FC236}">
                      <a16:creationId xmlns:a16="http://schemas.microsoft.com/office/drawing/2014/main" id="{8A7849D1-C351-FD40-98B3-BD87B1740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5" name="Line 167">
                  <a:extLst>
                    <a:ext uri="{FF2B5EF4-FFF2-40B4-BE49-F238E27FC236}">
                      <a16:creationId xmlns:a16="http://schemas.microsoft.com/office/drawing/2014/main" id="{2285CD7F-F48B-B74A-8966-EF3AF6087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6" name="Line 168">
                  <a:extLst>
                    <a:ext uri="{FF2B5EF4-FFF2-40B4-BE49-F238E27FC236}">
                      <a16:creationId xmlns:a16="http://schemas.microsoft.com/office/drawing/2014/main" id="{36D187F7-01BC-EE4B-831D-E4FF789433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77" name="Rectangle 169">
                <a:extLst>
                  <a:ext uri="{FF2B5EF4-FFF2-40B4-BE49-F238E27FC236}">
                    <a16:creationId xmlns:a16="http://schemas.microsoft.com/office/drawing/2014/main" id="{0A53DD91-B0D1-344A-B372-B0C0B50C5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Rectangle 170">
                <a:extLst>
                  <a:ext uri="{FF2B5EF4-FFF2-40B4-BE49-F238E27FC236}">
                    <a16:creationId xmlns:a16="http://schemas.microsoft.com/office/drawing/2014/main" id="{64AF0494-B917-5340-B8DB-2EB7B56F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9" name="Text Box 171">
                <a:extLst>
                  <a:ext uri="{FF2B5EF4-FFF2-40B4-BE49-F238E27FC236}">
                    <a16:creationId xmlns:a16="http://schemas.microsoft.com/office/drawing/2014/main" id="{F06B3BFB-C0EC-064D-93C6-CEAED040F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80" name="Text Box 172">
                <a:extLst>
                  <a:ext uri="{FF2B5EF4-FFF2-40B4-BE49-F238E27FC236}">
                    <a16:creationId xmlns:a16="http://schemas.microsoft.com/office/drawing/2014/main" id="{D3600095-733C-B044-AADC-832710831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81" name="Text Box 173">
                <a:extLst>
                  <a:ext uri="{FF2B5EF4-FFF2-40B4-BE49-F238E27FC236}">
                    <a16:creationId xmlns:a16="http://schemas.microsoft.com/office/drawing/2014/main" id="{F4D3DA9E-B028-DF43-B15F-EBC7186540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82" name="Group 174">
                <a:extLst>
                  <a:ext uri="{FF2B5EF4-FFF2-40B4-BE49-F238E27FC236}">
                    <a16:creationId xmlns:a16="http://schemas.microsoft.com/office/drawing/2014/main" id="{3BA6346A-C37A-1145-93C1-459F9F5B0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692" name="Text Box 175">
                  <a:extLst>
                    <a:ext uri="{FF2B5EF4-FFF2-40B4-BE49-F238E27FC236}">
                      <a16:creationId xmlns:a16="http://schemas.microsoft.com/office/drawing/2014/main" id="{842D5DED-2CC1-4A4E-A49E-22200EF814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93" name="Text Box 176">
                  <a:extLst>
                    <a:ext uri="{FF2B5EF4-FFF2-40B4-BE49-F238E27FC236}">
                      <a16:creationId xmlns:a16="http://schemas.microsoft.com/office/drawing/2014/main" id="{AD8159EE-6AED-B145-9555-43984B0B32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83" name="Group 177">
                <a:extLst>
                  <a:ext uri="{FF2B5EF4-FFF2-40B4-BE49-F238E27FC236}">
                    <a16:creationId xmlns:a16="http://schemas.microsoft.com/office/drawing/2014/main" id="{97FF6188-4890-0C49-8BD8-4AD0896FE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690" name="Text Box 178">
                  <a:extLst>
                    <a:ext uri="{FF2B5EF4-FFF2-40B4-BE49-F238E27FC236}">
                      <a16:creationId xmlns:a16="http://schemas.microsoft.com/office/drawing/2014/main" id="{27BEBFD9-031E-9841-B5F7-7D386A4A63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91" name="Text Box 179">
                  <a:extLst>
                    <a:ext uri="{FF2B5EF4-FFF2-40B4-BE49-F238E27FC236}">
                      <a16:creationId xmlns:a16="http://schemas.microsoft.com/office/drawing/2014/main" id="{E2807452-4E45-A343-A9DB-BCE3AD6EFC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84" name="Group 180">
                <a:extLst>
                  <a:ext uri="{FF2B5EF4-FFF2-40B4-BE49-F238E27FC236}">
                    <a16:creationId xmlns:a16="http://schemas.microsoft.com/office/drawing/2014/main" id="{E2862A55-1193-6B42-A461-5A80B3181D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688" name="Text Box 181">
                  <a:extLst>
                    <a:ext uri="{FF2B5EF4-FFF2-40B4-BE49-F238E27FC236}">
                      <a16:creationId xmlns:a16="http://schemas.microsoft.com/office/drawing/2014/main" id="{01435FAB-F15B-0E45-861B-8EBA32BBBC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89" name="Text Box 182">
                  <a:extLst>
                    <a:ext uri="{FF2B5EF4-FFF2-40B4-BE49-F238E27FC236}">
                      <a16:creationId xmlns:a16="http://schemas.microsoft.com/office/drawing/2014/main" id="{2906B13A-27B9-0148-93DD-FE778E65A7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85" name="Group 183">
                <a:extLst>
                  <a:ext uri="{FF2B5EF4-FFF2-40B4-BE49-F238E27FC236}">
                    <a16:creationId xmlns:a16="http://schemas.microsoft.com/office/drawing/2014/main" id="{282D1DA6-C84E-1449-A073-296D39FDF4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686" name="Text Box 184">
                  <a:extLst>
                    <a:ext uri="{FF2B5EF4-FFF2-40B4-BE49-F238E27FC236}">
                      <a16:creationId xmlns:a16="http://schemas.microsoft.com/office/drawing/2014/main" id="{73D24F3E-547E-3C40-BF10-82D6BD1ACA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87" name="Text Box 185">
                  <a:extLst>
                    <a:ext uri="{FF2B5EF4-FFF2-40B4-BE49-F238E27FC236}">
                      <a16:creationId xmlns:a16="http://schemas.microsoft.com/office/drawing/2014/main" id="{F52A5A57-AC26-F149-A7A1-421A88E602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642" name="Group 247">
              <a:extLst>
                <a:ext uri="{FF2B5EF4-FFF2-40B4-BE49-F238E27FC236}">
                  <a16:creationId xmlns:a16="http://schemas.microsoft.com/office/drawing/2014/main" id="{35F0A701-410D-2F49-B340-79615F469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643" name="Group 248">
                <a:extLst>
                  <a:ext uri="{FF2B5EF4-FFF2-40B4-BE49-F238E27FC236}">
                    <a16:creationId xmlns:a16="http://schemas.microsoft.com/office/drawing/2014/main" id="{1DF40E68-42FF-A94A-9BAA-73BCDDCAE5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667" name="Text Box 249">
                  <a:extLst>
                    <a:ext uri="{FF2B5EF4-FFF2-40B4-BE49-F238E27FC236}">
                      <a16:creationId xmlns:a16="http://schemas.microsoft.com/office/drawing/2014/main" id="{50315623-CCC4-D04E-94B4-E09CCFE65E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668" name="Group 250">
                  <a:extLst>
                    <a:ext uri="{FF2B5EF4-FFF2-40B4-BE49-F238E27FC236}">
                      <a16:creationId xmlns:a16="http://schemas.microsoft.com/office/drawing/2014/main" id="{0423722D-EED6-2C40-96CF-D2B161E50D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671" name="Rectangle 251">
                    <a:extLst>
                      <a:ext uri="{FF2B5EF4-FFF2-40B4-BE49-F238E27FC236}">
                        <a16:creationId xmlns:a16="http://schemas.microsoft.com/office/drawing/2014/main" id="{A86E3B01-C421-EE45-8D3F-1612B8DC39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2" name="Line 252">
                    <a:extLst>
                      <a:ext uri="{FF2B5EF4-FFF2-40B4-BE49-F238E27FC236}">
                        <a16:creationId xmlns:a16="http://schemas.microsoft.com/office/drawing/2014/main" id="{CEF79668-303A-2A42-A173-462E4CD7AE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3" name="Line 253">
                    <a:extLst>
                      <a:ext uri="{FF2B5EF4-FFF2-40B4-BE49-F238E27FC236}">
                        <a16:creationId xmlns:a16="http://schemas.microsoft.com/office/drawing/2014/main" id="{45F3942A-DF40-F34A-A548-41C0B8ED7B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69" name="Text Box 254">
                  <a:extLst>
                    <a:ext uri="{FF2B5EF4-FFF2-40B4-BE49-F238E27FC236}">
                      <a16:creationId xmlns:a16="http://schemas.microsoft.com/office/drawing/2014/main" id="{5325936F-8133-6E46-A67B-A6E04108BE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70" name="Text Box 255">
                  <a:extLst>
                    <a:ext uri="{FF2B5EF4-FFF2-40B4-BE49-F238E27FC236}">
                      <a16:creationId xmlns:a16="http://schemas.microsoft.com/office/drawing/2014/main" id="{1D11D61F-0F30-674D-AF2C-E9B484BE88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644" name="Group 256">
                <a:extLst>
                  <a:ext uri="{FF2B5EF4-FFF2-40B4-BE49-F238E27FC236}">
                    <a16:creationId xmlns:a16="http://schemas.microsoft.com/office/drawing/2014/main" id="{49255246-CFE1-694B-A5FE-6873DD8506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645" name="Group 257">
                  <a:extLst>
                    <a:ext uri="{FF2B5EF4-FFF2-40B4-BE49-F238E27FC236}">
                      <a16:creationId xmlns:a16="http://schemas.microsoft.com/office/drawing/2014/main" id="{725A4A1C-0CB7-FC49-85B4-2A8245B69D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665" name="Rectangle 258">
                    <a:extLst>
                      <a:ext uri="{FF2B5EF4-FFF2-40B4-BE49-F238E27FC236}">
                        <a16:creationId xmlns:a16="http://schemas.microsoft.com/office/drawing/2014/main" id="{33BF05F9-8282-9745-9268-4319E1CC13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6" name="Text Box 259">
                    <a:extLst>
                      <a:ext uri="{FF2B5EF4-FFF2-40B4-BE49-F238E27FC236}">
                        <a16:creationId xmlns:a16="http://schemas.microsoft.com/office/drawing/2014/main" id="{0152F4B7-7302-7241-9F71-09CCA2E757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646" name="Group 260">
                  <a:extLst>
                    <a:ext uri="{FF2B5EF4-FFF2-40B4-BE49-F238E27FC236}">
                      <a16:creationId xmlns:a16="http://schemas.microsoft.com/office/drawing/2014/main" id="{3E16CEAF-B7C1-0344-A719-EBE25C77AD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661" name="Rectangle 261">
                    <a:extLst>
                      <a:ext uri="{FF2B5EF4-FFF2-40B4-BE49-F238E27FC236}">
                        <a16:creationId xmlns:a16="http://schemas.microsoft.com/office/drawing/2014/main" id="{347D633B-4770-0B48-91C3-3ED698A1D0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662" name="Group 262">
                    <a:extLst>
                      <a:ext uri="{FF2B5EF4-FFF2-40B4-BE49-F238E27FC236}">
                        <a16:creationId xmlns:a16="http://schemas.microsoft.com/office/drawing/2014/main" id="{2679B830-A1BE-F34E-8C84-6BD6A5CE0A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63" name="Text Box 263">
                      <a:extLst>
                        <a:ext uri="{FF2B5EF4-FFF2-40B4-BE49-F238E27FC236}">
                          <a16:creationId xmlns:a16="http://schemas.microsoft.com/office/drawing/2014/main" id="{12D2E9D4-6DA4-1F40-8F99-834EF4E2719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64" name="Text Box 264">
                      <a:extLst>
                        <a:ext uri="{FF2B5EF4-FFF2-40B4-BE49-F238E27FC236}">
                          <a16:creationId xmlns:a16="http://schemas.microsoft.com/office/drawing/2014/main" id="{D2428074-93A6-7041-9E52-8F24F858003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647" name="Group 265">
                  <a:extLst>
                    <a:ext uri="{FF2B5EF4-FFF2-40B4-BE49-F238E27FC236}">
                      <a16:creationId xmlns:a16="http://schemas.microsoft.com/office/drawing/2014/main" id="{B2923C2C-B32D-B646-81F4-48743D59A8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648" name="Group 266">
                    <a:extLst>
                      <a:ext uri="{FF2B5EF4-FFF2-40B4-BE49-F238E27FC236}">
                        <a16:creationId xmlns:a16="http://schemas.microsoft.com/office/drawing/2014/main" id="{24B1581D-DCB1-DE40-B918-122F06DEBA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658" name="Rectangle 267">
                      <a:extLst>
                        <a:ext uri="{FF2B5EF4-FFF2-40B4-BE49-F238E27FC236}">
                          <a16:creationId xmlns:a16="http://schemas.microsoft.com/office/drawing/2014/main" id="{DE9B340E-B072-9C48-A98E-4AD255214E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659" name="Line 268">
                      <a:extLst>
                        <a:ext uri="{FF2B5EF4-FFF2-40B4-BE49-F238E27FC236}">
                          <a16:creationId xmlns:a16="http://schemas.microsoft.com/office/drawing/2014/main" id="{E6391330-F505-0B46-BBBF-D0DA3DF6FE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660" name="Line 269">
                      <a:extLst>
                        <a:ext uri="{FF2B5EF4-FFF2-40B4-BE49-F238E27FC236}">
                          <a16:creationId xmlns:a16="http://schemas.microsoft.com/office/drawing/2014/main" id="{19776BDD-4693-7C41-A5E5-4DCC74C277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49" name="Group 270">
                    <a:extLst>
                      <a:ext uri="{FF2B5EF4-FFF2-40B4-BE49-F238E27FC236}">
                        <a16:creationId xmlns:a16="http://schemas.microsoft.com/office/drawing/2014/main" id="{28D03778-4B65-F44A-A385-77A9FBD674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56" name="Text Box 271">
                      <a:extLst>
                        <a:ext uri="{FF2B5EF4-FFF2-40B4-BE49-F238E27FC236}">
                          <a16:creationId xmlns:a16="http://schemas.microsoft.com/office/drawing/2014/main" id="{81D6076F-5BC3-A148-AB2C-C5D5C389F15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57" name="Text Box 272">
                      <a:extLst>
                        <a:ext uri="{FF2B5EF4-FFF2-40B4-BE49-F238E27FC236}">
                          <a16:creationId xmlns:a16="http://schemas.microsoft.com/office/drawing/2014/main" id="{6E686EE1-0336-C444-919F-155540BD222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650" name="Group 273">
                    <a:extLst>
                      <a:ext uri="{FF2B5EF4-FFF2-40B4-BE49-F238E27FC236}">
                        <a16:creationId xmlns:a16="http://schemas.microsoft.com/office/drawing/2014/main" id="{9AEE3B2A-A33A-FD48-AB98-1762623B3E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54" name="Text Box 274">
                      <a:extLst>
                        <a:ext uri="{FF2B5EF4-FFF2-40B4-BE49-F238E27FC236}">
                          <a16:creationId xmlns:a16="http://schemas.microsoft.com/office/drawing/2014/main" id="{FF78F8BB-1136-384B-87D0-0FABBA77608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55" name="Text Box 275">
                      <a:extLst>
                        <a:ext uri="{FF2B5EF4-FFF2-40B4-BE49-F238E27FC236}">
                          <a16:creationId xmlns:a16="http://schemas.microsoft.com/office/drawing/2014/main" id="{540F050E-7AB6-DE43-9FE2-A8CBB750DA2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651" name="Group 276">
                    <a:extLst>
                      <a:ext uri="{FF2B5EF4-FFF2-40B4-BE49-F238E27FC236}">
                        <a16:creationId xmlns:a16="http://schemas.microsoft.com/office/drawing/2014/main" id="{E953BF9D-1B49-F14E-8125-4E69DC22D4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52" name="Text Box 277">
                      <a:extLst>
                        <a:ext uri="{FF2B5EF4-FFF2-40B4-BE49-F238E27FC236}">
                          <a16:creationId xmlns:a16="http://schemas.microsoft.com/office/drawing/2014/main" id="{03AC9888-B6B3-2347-BFC8-24FE2B69140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53" name="Text Box 278">
                      <a:extLst>
                        <a:ext uri="{FF2B5EF4-FFF2-40B4-BE49-F238E27FC236}">
                          <a16:creationId xmlns:a16="http://schemas.microsoft.com/office/drawing/2014/main" id="{7B5941A7-A095-C24C-ACAB-2611A8386CC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700" name="Text Box 279">
            <a:extLst>
              <a:ext uri="{FF2B5EF4-FFF2-40B4-BE49-F238E27FC236}">
                <a16:creationId xmlns:a16="http://schemas.microsoft.com/office/drawing/2014/main" id="{C3ADE7CF-6B1B-3A40-9C93-682DC233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3" y="478105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701" name="Text Box 280">
            <a:extLst>
              <a:ext uri="{FF2B5EF4-FFF2-40B4-BE49-F238E27FC236}">
                <a16:creationId xmlns:a16="http://schemas.microsoft.com/office/drawing/2014/main" id="{2DB0E8B8-6D0F-1F45-B1C9-934903F41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5" y="480010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702" name="Line 281">
            <a:extLst>
              <a:ext uri="{FF2B5EF4-FFF2-40B4-BE49-F238E27FC236}">
                <a16:creationId xmlns:a16="http://schemas.microsoft.com/office/drawing/2014/main" id="{F43EEBF4-B5EC-504C-A57E-D613795D7A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4113" y="4139708"/>
            <a:ext cx="9525" cy="947737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03" name="Line 282">
            <a:extLst>
              <a:ext uri="{FF2B5EF4-FFF2-40B4-BE49-F238E27FC236}">
                <a16:creationId xmlns:a16="http://schemas.microsoft.com/office/drawing/2014/main" id="{FEAE5ECD-62F9-FA44-9B46-8A7D1041A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5675" y="4120658"/>
            <a:ext cx="9525" cy="947737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04" name="Line 283">
            <a:extLst>
              <a:ext uri="{FF2B5EF4-FFF2-40B4-BE49-F238E27FC236}">
                <a16:creationId xmlns:a16="http://schemas.microsoft.com/office/drawing/2014/main" id="{7B384DE4-6DB7-454D-B810-D17D965BC0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90100" y="4130183"/>
            <a:ext cx="9525" cy="947737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05" name="Text Box 285">
            <a:extLst>
              <a:ext uri="{FF2B5EF4-FFF2-40B4-BE49-F238E27FC236}">
                <a16:creationId xmlns:a16="http://schemas.microsoft.com/office/drawing/2014/main" id="{766AAAA2-BFCF-D943-8E92-00703B536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130510"/>
            <a:ext cx="1356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receiver</a:t>
            </a:r>
            <a:endParaRPr lang="en-US" sz="2000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706" name="Text Box 286">
            <a:extLst>
              <a:ext uri="{FF2B5EF4-FFF2-40B4-BE49-F238E27FC236}">
                <a16:creationId xmlns:a16="http://schemas.microsoft.com/office/drawing/2014/main" id="{4E201B4B-D1A3-B34B-853E-C805C3492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492710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707" name="Text Box 287">
            <a:extLst>
              <a:ext uri="{FF2B5EF4-FFF2-40B4-BE49-F238E27FC236}">
                <a16:creationId xmlns:a16="http://schemas.microsoft.com/office/drawing/2014/main" id="{5FF38D44-BF76-924E-BEA5-D88A3CF1B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8" y="416193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received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708" name="Line 288">
            <a:extLst>
              <a:ext uri="{FF2B5EF4-FFF2-40B4-BE49-F238E27FC236}">
                <a16:creationId xmlns:a16="http://schemas.microsoft.com/office/drawing/2014/main" id="{C7275329-6E61-6E46-B56D-07D7F6CE1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7725" y="4527058"/>
            <a:ext cx="319088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709" name="Group 294">
            <a:extLst>
              <a:ext uri="{FF2B5EF4-FFF2-40B4-BE49-F238E27FC236}">
                <a16:creationId xmlns:a16="http://schemas.microsoft.com/office/drawing/2014/main" id="{B1EAA023-990A-9240-9585-BB2098908379}"/>
              </a:ext>
            </a:extLst>
          </p:cNvPr>
          <p:cNvGrpSpPr>
            <a:grpSpLocks/>
          </p:cNvGrpSpPr>
          <p:nvPr/>
        </p:nvGrpSpPr>
        <p:grpSpPr bwMode="auto">
          <a:xfrm>
            <a:off x="6235700" y="3388820"/>
            <a:ext cx="1517650" cy="977900"/>
            <a:chOff x="4239" y="2007"/>
            <a:chExt cx="956" cy="616"/>
          </a:xfrm>
        </p:grpSpPr>
        <p:sp>
          <p:nvSpPr>
            <p:cNvPr id="710" name="Text Box 187">
              <a:extLst>
                <a:ext uri="{FF2B5EF4-FFF2-40B4-BE49-F238E27FC236}">
                  <a16:creationId xmlns:a16="http://schemas.microsoft.com/office/drawing/2014/main" id="{8AC104B8-3AFC-404A-8890-2A936D10C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i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=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Z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i,m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m</a:t>
              </a:r>
            </a:p>
          </p:txBody>
        </p:sp>
        <p:sp>
          <p:nvSpPr>
            <p:cNvPr id="711" name="Text Box 289">
              <a:extLst>
                <a:ext uri="{FF2B5EF4-FFF2-40B4-BE49-F238E27FC236}">
                  <a16:creationId xmlns:a16="http://schemas.microsoft.com/office/drawing/2014/main" id="{FCB34A07-4861-174C-8358-8A395B515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m=1</a:t>
              </a:r>
            </a:p>
          </p:txBody>
        </p:sp>
        <p:sp>
          <p:nvSpPr>
            <p:cNvPr id="712" name="Text Box 290">
              <a:extLst>
                <a:ext uri="{FF2B5EF4-FFF2-40B4-BE49-F238E27FC236}">
                  <a16:creationId xmlns:a16="http://schemas.microsoft.com/office/drawing/2014/main" id="{BF575CBE-6E6F-6E48-BF85-CEA2918EC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</a:t>
              </a:r>
            </a:p>
          </p:txBody>
        </p:sp>
        <p:sp>
          <p:nvSpPr>
            <p:cNvPr id="713" name="Text Box 291">
              <a:extLst>
                <a:ext uri="{FF2B5EF4-FFF2-40B4-BE49-F238E27FC236}">
                  <a16:creationId xmlns:a16="http://schemas.microsoft.com/office/drawing/2014/main" id="{14D8E7C4-D8A4-D045-B820-AC56F1EA7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</a:t>
              </a:r>
            </a:p>
          </p:txBody>
        </p:sp>
        <p:sp>
          <p:nvSpPr>
            <p:cNvPr id="714" name="Line 293">
              <a:extLst>
                <a:ext uri="{FF2B5EF4-FFF2-40B4-BE49-F238E27FC236}">
                  <a16:creationId xmlns:a16="http://schemas.microsoft.com/office/drawing/2014/main" id="{566C617A-A3D7-A846-9070-9BD1F795D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15" name="Freeform 300">
            <a:extLst>
              <a:ext uri="{FF2B5EF4-FFF2-40B4-BE49-F238E27FC236}">
                <a16:creationId xmlns:a16="http://schemas.microsoft.com/office/drawing/2014/main" id="{58127CAF-8C3E-7847-BB19-ADED23DCC983}"/>
              </a:ext>
            </a:extLst>
          </p:cNvPr>
          <p:cNvSpPr>
            <a:spLocks/>
          </p:cNvSpPr>
          <p:nvPr/>
        </p:nvSpPr>
        <p:spPr bwMode="auto">
          <a:xfrm>
            <a:off x="8977313" y="191879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6" name="Line 302">
            <a:extLst>
              <a:ext uri="{FF2B5EF4-FFF2-40B4-BE49-F238E27FC236}">
                <a16:creationId xmlns:a16="http://schemas.microsoft.com/office/drawing/2014/main" id="{719F039E-D32E-3D4D-85DB-096D3DA089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4438" y="329515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7" name="Freeform 303">
            <a:extLst>
              <a:ext uri="{FF2B5EF4-FFF2-40B4-BE49-F238E27FC236}">
                <a16:creationId xmlns:a16="http://schemas.microsoft.com/office/drawing/2014/main" id="{2BEFB13F-083C-094A-802D-56E8B9394E6D}"/>
              </a:ext>
            </a:extLst>
          </p:cNvPr>
          <p:cNvSpPr>
            <a:spLocks/>
          </p:cNvSpPr>
          <p:nvPr/>
        </p:nvSpPr>
        <p:spPr bwMode="auto">
          <a:xfrm>
            <a:off x="3754438" y="329515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E7C60-9BDB-934C-AED2-4DA7A761AFFC}"/>
              </a:ext>
            </a:extLst>
          </p:cNvPr>
          <p:cNvSpPr txBox="1"/>
          <p:nvPr/>
        </p:nvSpPr>
        <p:spPr>
          <a:xfrm>
            <a:off x="944381" y="5861155"/>
            <a:ext cx="482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 but this isn’t really useful yet!</a:t>
            </a:r>
          </a:p>
        </p:txBody>
      </p:sp>
    </p:spTree>
    <p:extLst>
      <p:ext uri="{BB962C8B-B14F-4D97-AF65-F5344CB8AC3E}">
        <p14:creationId xmlns:p14="http://schemas.microsoft.com/office/powerpoint/2010/main" val="2791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 animBg="1"/>
      <p:bldP spid="71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CDMA: two-sender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95" name="Picture 3" descr="5">
            <a:extLst>
              <a:ext uri="{FF2B5EF4-FFF2-40B4-BE49-F238E27FC236}">
                <a16:creationId xmlns:a16="http://schemas.microsoft.com/office/drawing/2014/main" id="{36C38E2C-4E51-7349-B2FC-F7572D473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2192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" name="TextBox 1">
            <a:extLst>
              <a:ext uri="{FF2B5EF4-FFF2-40B4-BE49-F238E27FC236}">
                <a16:creationId xmlns:a16="http://schemas.microsoft.com/office/drawing/2014/main" id="{F140E95D-3F84-634C-9A02-B246B2C3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372" y="4172262"/>
            <a:ext cx="370998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99"/>
                </a:solidFill>
                <a:latin typeface="+mn-lt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297" name="TextBox 7">
            <a:extLst>
              <a:ext uri="{FF2B5EF4-FFF2-40B4-BE49-F238E27FC236}">
                <a16:creationId xmlns:a16="http://schemas.microsoft.com/office/drawing/2014/main" id="{09EF984F-02A4-AE44-AB15-EDCB93C8F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798638"/>
            <a:ext cx="139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99"/>
                </a:solidFill>
                <a:latin typeface="+mj-lt"/>
                <a:cs typeface="Gill Sans MT" charset="0"/>
              </a:rPr>
              <a:t>Sender 1</a:t>
            </a:r>
          </a:p>
        </p:txBody>
      </p:sp>
      <p:sp>
        <p:nvSpPr>
          <p:cNvPr id="298" name="TextBox 8">
            <a:extLst>
              <a:ext uri="{FF2B5EF4-FFF2-40B4-BE49-F238E27FC236}">
                <a16:creationId xmlns:a16="http://schemas.microsoft.com/office/drawing/2014/main" id="{5FF6A3D7-E543-604B-8421-97434E701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2865438"/>
            <a:ext cx="1311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99"/>
                </a:solidFill>
                <a:latin typeface="+mj-lt"/>
                <a:cs typeface="Gill Sans MT" charset="0"/>
              </a:rPr>
              <a:t>Sender 2</a:t>
            </a:r>
          </a:p>
        </p:txBody>
      </p:sp>
      <p:sp>
        <p:nvSpPr>
          <p:cNvPr id="299" name="TextBox 9">
            <a:extLst>
              <a:ext uri="{FF2B5EF4-FFF2-40B4-BE49-F238E27FC236}">
                <a16:creationId xmlns:a16="http://schemas.microsoft.com/office/drawing/2014/main" id="{F8ED1740-EE66-7A44-B101-8A652D0E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1165225"/>
            <a:ext cx="3290887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99"/>
                </a:solidFill>
                <a:latin typeface="+mn-lt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300" name="Straight Connector 3">
            <a:extLst>
              <a:ext uri="{FF2B5EF4-FFF2-40B4-BE49-F238E27FC236}">
                <a16:creationId xmlns:a16="http://schemas.microsoft.com/office/drawing/2014/main" id="{23A37B6F-F66B-7B4B-8770-CCC19B92994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80338" y="13541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E8A350A-A5B1-5E40-B020-BBAE8B171445}"/>
              </a:ext>
            </a:extLst>
          </p:cNvPr>
          <p:cNvSpPr/>
          <p:nvPr/>
        </p:nvSpPr>
        <p:spPr>
          <a:xfrm>
            <a:off x="3200400" y="1168400"/>
            <a:ext cx="12065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B0485-674A-1545-B66D-393FD9C2F9B6}"/>
              </a:ext>
            </a:extLst>
          </p:cNvPr>
          <p:cNvSpPr txBox="1"/>
          <p:nvPr/>
        </p:nvSpPr>
        <p:spPr>
          <a:xfrm>
            <a:off x="8259581" y="5585272"/>
            <a:ext cx="321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 now </a:t>
            </a:r>
            <a:r>
              <a:rPr lang="en-US" sz="2800" i="1" dirty="0">
                <a:solidFill>
                  <a:srgbClr val="0000A8"/>
                </a:solidFill>
              </a:rPr>
              <a:t>that’s</a:t>
            </a:r>
            <a:r>
              <a:rPr lang="en-US" sz="2800" i="1" dirty="0"/>
              <a:t> </a:t>
            </a:r>
            <a:r>
              <a:rPr lang="en-US" sz="2800" dirty="0"/>
              <a:t>useful!</a:t>
            </a:r>
          </a:p>
        </p:txBody>
      </p:sp>
    </p:spTree>
    <p:extLst>
      <p:ext uri="{BB962C8B-B14F-4D97-AF65-F5344CB8AC3E}">
        <p14:creationId xmlns:p14="http://schemas.microsoft.com/office/powerpoint/2010/main" val="14043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7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834" y="6599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916765" y="2251719"/>
            <a:ext cx="5571867" cy="923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8258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90A139B-CE82-0E4E-86EB-4685C7EAF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9F3BAE1-7C74-F944-AEC6-02670EE1832C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068638"/>
            <a:ext cx="4826000" cy="345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</a:rPr>
              <a:t>Wireless</a:t>
            </a:r>
          </a:p>
          <a:p>
            <a:pPr>
              <a:buClr>
                <a:schemeClr val="bg1">
                  <a:lumMod val="7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Wireless links and network characteristics </a:t>
            </a:r>
          </a:p>
          <a:p>
            <a:pPr>
              <a:buClr>
                <a:srgbClr val="0000A8"/>
              </a:buClr>
              <a:defRPr/>
            </a:pPr>
            <a:r>
              <a:rPr lang="en-US" dirty="0"/>
              <a:t>WiFi: 802.11 wireless LANs</a:t>
            </a:r>
          </a:p>
          <a:p>
            <a:pPr>
              <a:buClr>
                <a:schemeClr val="bg1">
                  <a:lumMod val="8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Cellular networks: 4G and 5G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12E4818-86F7-2F4D-B3AE-E0981B8AB816}"/>
              </a:ext>
            </a:extLst>
          </p:cNvPr>
          <p:cNvSpPr txBox="1">
            <a:spLocks noChangeArrowheads="1"/>
          </p:cNvSpPr>
          <p:nvPr/>
        </p:nvSpPr>
        <p:spPr>
          <a:xfrm>
            <a:off x="6045200" y="3119438"/>
            <a:ext cx="5702300" cy="325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chemeClr val="bg1">
                    <a:lumMod val="85000"/>
                  </a:schemeClr>
                </a:solidFill>
              </a:rPr>
              <a:t>Mobility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 management: principles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 management: practice</a:t>
            </a:r>
          </a:p>
          <a:p>
            <a:pPr marL="736600" lvl="1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4G/5G networks</a:t>
            </a:r>
          </a:p>
          <a:p>
            <a:pPr marL="736600" lvl="1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Mobile IP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Mobility: impact on higher-layer protocols</a:t>
            </a:r>
          </a:p>
        </p:txBody>
      </p:sp>
    </p:spTree>
    <p:extLst>
      <p:ext uri="{BB962C8B-B14F-4D97-AF65-F5344CB8AC3E}">
        <p14:creationId xmlns:p14="http://schemas.microsoft.com/office/powerpoint/2010/main" val="10803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483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Wireless and Mobile Networks: context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B01662C-0D2B-C547-B59B-BA568A5A2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92D269B-6551-E844-AC6B-E29655639EE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71600"/>
            <a:ext cx="1120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276225">
              <a:defRPr/>
            </a:pPr>
            <a:r>
              <a:rPr lang="en-US" dirty="0"/>
              <a:t>more wireless (mobile) phone subscribers than fixed (wired) phone subscribers </a:t>
            </a:r>
            <a:r>
              <a:rPr lang="en-US" sz="2400" dirty="0"/>
              <a:t>(10-to-1 in 2019)</a:t>
            </a:r>
            <a:r>
              <a:rPr lang="en-US" dirty="0"/>
              <a:t>!</a:t>
            </a:r>
          </a:p>
          <a:p>
            <a:pPr marL="406400" indent="-276225">
              <a:defRPr/>
            </a:pPr>
            <a:r>
              <a:rPr lang="en-US" dirty="0"/>
              <a:t>more mobile-broadband-connected devices than fixed-broadband-connected devices devices (</a:t>
            </a:r>
            <a:r>
              <a:rPr lang="en-US" sz="2400" dirty="0"/>
              <a:t>5-1 in 2019)</a:t>
            </a:r>
            <a:r>
              <a:rPr lang="en-US" dirty="0"/>
              <a:t>!</a:t>
            </a:r>
            <a:endParaRPr lang="en-US" sz="3200" dirty="0"/>
          </a:p>
          <a:p>
            <a:pPr lvl="1">
              <a:defRPr/>
            </a:pPr>
            <a:r>
              <a:rPr lang="en-US" sz="2800" dirty="0"/>
              <a:t>4G/5G cellular networks now embracing Internet protocol stack, including SDN</a:t>
            </a:r>
          </a:p>
          <a:p>
            <a:pPr marL="406400" indent="-276225">
              <a:defRPr/>
            </a:pPr>
            <a:r>
              <a:rPr lang="en-US" dirty="0"/>
              <a:t>two important (but different) challenges</a:t>
            </a:r>
          </a:p>
          <a:p>
            <a:pPr lvl="1">
              <a:defRPr/>
            </a:pPr>
            <a:r>
              <a:rPr lang="en-US" sz="2800" dirty="0">
                <a:solidFill>
                  <a:srgbClr val="C00000"/>
                </a:solidFill>
              </a:rPr>
              <a:t>wireless: </a:t>
            </a:r>
            <a:r>
              <a:rPr lang="en-US" sz="2800" dirty="0"/>
              <a:t>communication over wireless link</a:t>
            </a:r>
          </a:p>
          <a:p>
            <a:pPr lvl="1">
              <a:defRPr/>
            </a:pPr>
            <a:r>
              <a:rPr lang="en-US" sz="2800" dirty="0">
                <a:solidFill>
                  <a:srgbClr val="C00000"/>
                </a:solidFill>
              </a:rPr>
              <a:t>mobility: </a:t>
            </a:r>
            <a:r>
              <a:rPr lang="en-US" sz="2800" dirty="0"/>
              <a:t>handling the mobile user who changes point of attachment to network</a:t>
            </a:r>
          </a:p>
        </p:txBody>
      </p:sp>
    </p:spTree>
    <p:extLst>
      <p:ext uri="{BB962C8B-B14F-4D97-AF65-F5344CB8AC3E}">
        <p14:creationId xmlns:p14="http://schemas.microsoft.com/office/powerpoint/2010/main" val="110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Recall: IEEE 802.11 multiple access via CSMA/CA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96" name="Rectangle 3">
            <a:extLst>
              <a:ext uri="{FF2B5EF4-FFF2-40B4-BE49-F238E27FC236}">
                <a16:creationId xmlns:a16="http://schemas.microsoft.com/office/drawing/2014/main" id="{A492C35A-994E-064C-B918-40584610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36663"/>
            <a:ext cx="10426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kern="0" dirty="0">
                <a:cs typeface="+mn-cs"/>
              </a:rPr>
              <a:t>802.11: </a:t>
            </a:r>
            <a:r>
              <a:rPr lang="en-US" i="1" kern="0" dirty="0">
                <a:cs typeface="+mn-cs"/>
              </a:rPr>
              <a:t>no</a:t>
            </a:r>
            <a:r>
              <a:rPr lang="en-US" kern="0" dirty="0">
                <a:cs typeface="+mn-cs"/>
              </a:rPr>
              <a:t> collision detection!</a:t>
            </a:r>
          </a:p>
          <a:p>
            <a:pPr>
              <a:defRPr/>
            </a:pPr>
            <a:r>
              <a:rPr lang="en-US" kern="0" dirty="0">
                <a:cs typeface="+mn-cs"/>
              </a:rPr>
              <a:t>CSMA/CA</a:t>
            </a:r>
          </a:p>
          <a:p>
            <a:pPr lvl="1">
              <a:defRPr/>
            </a:pPr>
            <a:r>
              <a:rPr lang="en-US" kern="0" dirty="0">
                <a:cs typeface="+mn-cs"/>
              </a:rPr>
              <a:t>DIFS – DATA – SIFS – ACK</a:t>
            </a:r>
          </a:p>
          <a:p>
            <a:pPr lvl="1">
              <a:defRPr/>
            </a:pPr>
            <a:r>
              <a:rPr lang="en-US" kern="0" dirty="0"/>
              <a:t>RTS-CTS</a:t>
            </a:r>
            <a:endParaRPr lang="en-US" kern="0" dirty="0">
              <a:cs typeface="+mn-cs"/>
            </a:endParaRPr>
          </a:p>
        </p:txBody>
      </p:sp>
      <p:sp>
        <p:nvSpPr>
          <p:cNvPr id="44" name="Line 5">
            <a:extLst>
              <a:ext uri="{FF2B5EF4-FFF2-40B4-BE49-F238E27FC236}">
                <a16:creationId xmlns:a16="http://schemas.microsoft.com/office/drawing/2014/main" id="{C031E944-B36A-D542-8E2C-9DB48B98B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2725" y="3267982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A0A6D742-2338-2D42-B39C-B47819462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013" y="3255282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BE383A61-EF65-5947-8701-D998D128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2910795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C22C17E4-FFB8-F540-B3B8-33D5E3AF1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2920320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48" name="Group 23">
            <a:extLst>
              <a:ext uri="{FF2B5EF4-FFF2-40B4-BE49-F238E27FC236}">
                <a16:creationId xmlns:a16="http://schemas.microsoft.com/office/drawing/2014/main" id="{D293D125-4ACC-9C45-AAE8-C60F8AD68A1A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3564845"/>
            <a:ext cx="2616200" cy="1690687"/>
            <a:chOff x="3614" y="1617"/>
            <a:chExt cx="1648" cy="1065"/>
          </a:xfrm>
        </p:grpSpPr>
        <p:grpSp>
          <p:nvGrpSpPr>
            <p:cNvPr id="49" name="Group 22">
              <a:extLst>
                <a:ext uri="{FF2B5EF4-FFF2-40B4-BE49-F238E27FC236}">
                  <a16:creationId xmlns:a16="http://schemas.microsoft.com/office/drawing/2014/main" id="{27423C32-196F-6C40-A967-34D6B11A7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53" name="AutoShape 11">
                <a:extLst>
                  <a:ext uri="{FF2B5EF4-FFF2-40B4-BE49-F238E27FC236}">
                    <a16:creationId xmlns:a16="http://schemas.microsoft.com/office/drawing/2014/main" id="{4793878A-884A-654D-88F6-44770C4EB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12">
                <a:extLst>
                  <a:ext uri="{FF2B5EF4-FFF2-40B4-BE49-F238E27FC236}">
                    <a16:creationId xmlns:a16="http://schemas.microsoft.com/office/drawing/2014/main" id="{91D8AF6A-9BE0-E54B-9C94-6359EE52F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50" name="Group 20">
              <a:extLst>
                <a:ext uri="{FF2B5EF4-FFF2-40B4-BE49-F238E27FC236}">
                  <a16:creationId xmlns:a16="http://schemas.microsoft.com/office/drawing/2014/main" id="{5A22DCB8-B020-2C4D-AF4D-A567E06ED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652B29CA-7BD4-3D45-A83F-5DF989BDC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" name="Text Box 18">
                <a:extLst>
                  <a:ext uri="{FF2B5EF4-FFF2-40B4-BE49-F238E27FC236}">
                    <a16:creationId xmlns:a16="http://schemas.microsoft.com/office/drawing/2014/main" id="{692400D9-7FCE-0540-9066-AB5CE89377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55" name="Group 24">
            <a:extLst>
              <a:ext uri="{FF2B5EF4-FFF2-40B4-BE49-F238E27FC236}">
                <a16:creationId xmlns:a16="http://schemas.microsoft.com/office/drawing/2014/main" id="{3D36572C-F1A8-E744-AC3A-343A0B9522CE}"/>
              </a:ext>
            </a:extLst>
          </p:cNvPr>
          <p:cNvGrpSpPr>
            <a:grpSpLocks/>
          </p:cNvGrpSpPr>
          <p:nvPr/>
        </p:nvGrpSpPr>
        <p:grpSpPr bwMode="auto">
          <a:xfrm>
            <a:off x="1470025" y="5265057"/>
            <a:ext cx="2511425" cy="923925"/>
            <a:chOff x="4044" y="2688"/>
            <a:chExt cx="1582" cy="582"/>
          </a:xfrm>
        </p:grpSpPr>
        <p:sp>
          <p:nvSpPr>
            <p:cNvPr id="56" name="Text Box 14">
              <a:extLst>
                <a:ext uri="{FF2B5EF4-FFF2-40B4-BE49-F238E27FC236}">
                  <a16:creationId xmlns:a16="http://schemas.microsoft.com/office/drawing/2014/main" id="{543AA7BD-CFDB-D84F-AF7E-1D3F466B6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SIFS</a:t>
              </a:r>
            </a:p>
          </p:txBody>
        </p:sp>
        <p:sp>
          <p:nvSpPr>
            <p:cNvPr id="57" name="AutoShape 15">
              <a:extLst>
                <a:ext uri="{FF2B5EF4-FFF2-40B4-BE49-F238E27FC236}">
                  <a16:creationId xmlns:a16="http://schemas.microsoft.com/office/drawing/2014/main" id="{53506914-33F9-BE47-A90B-9E32548BF6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8" name="Group 21">
              <a:extLst>
                <a:ext uri="{FF2B5EF4-FFF2-40B4-BE49-F238E27FC236}">
                  <a16:creationId xmlns:a16="http://schemas.microsoft.com/office/drawing/2014/main" id="{87888146-FD62-0F43-9A69-1F8A8F19A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8C7B9EA1-7A0A-304C-8A57-2215392E5F5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" name="Text Box 19">
                <a:extLst>
                  <a:ext uri="{FF2B5EF4-FFF2-40B4-BE49-F238E27FC236}">
                    <a16:creationId xmlns:a16="http://schemas.microsoft.com/office/drawing/2014/main" id="{803D2566-FA41-B742-A13D-31A9B01315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ACK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CADD1C-E529-824E-B7FC-0E7378CCD05B}"/>
              </a:ext>
            </a:extLst>
          </p:cNvPr>
          <p:cNvGrpSpPr/>
          <p:nvPr/>
        </p:nvGrpSpPr>
        <p:grpSpPr>
          <a:xfrm>
            <a:off x="5896510" y="2767379"/>
            <a:ext cx="5082026" cy="3547555"/>
            <a:chOff x="1340289" y="1140405"/>
            <a:chExt cx="8310562" cy="5163413"/>
          </a:xfrm>
        </p:grpSpPr>
        <p:sp>
          <p:nvSpPr>
            <p:cNvPr id="61" name="Text Box 15">
              <a:extLst>
                <a:ext uri="{FF2B5EF4-FFF2-40B4-BE49-F238E27FC236}">
                  <a16:creationId xmlns:a16="http://schemas.microsoft.com/office/drawing/2014/main" id="{2CF03BB4-237E-174D-A710-EFAC74C30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014" y="1476955"/>
              <a:ext cx="492125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AP</a:t>
              </a:r>
            </a:p>
          </p:txBody>
        </p:sp>
        <p:sp>
          <p:nvSpPr>
            <p:cNvPr id="62" name="Text Box 41">
              <a:extLst>
                <a:ext uri="{FF2B5EF4-FFF2-40B4-BE49-F238E27FC236}">
                  <a16:creationId xmlns:a16="http://schemas.microsoft.com/office/drawing/2014/main" id="{E1BCE613-F73F-A345-94F6-BDD7EB89B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026" y="1326143"/>
              <a:ext cx="3508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3" name="Text Box 42">
              <a:extLst>
                <a:ext uri="{FF2B5EF4-FFF2-40B4-BE49-F238E27FC236}">
                  <a16:creationId xmlns:a16="http://schemas.microsoft.com/office/drawing/2014/main" id="{D6A623AB-C1CD-D548-B821-64B7C8E1A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551" y="1324555"/>
              <a:ext cx="3381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4" name="Line 44">
              <a:extLst>
                <a:ext uri="{FF2B5EF4-FFF2-40B4-BE49-F238E27FC236}">
                  <a16:creationId xmlns:a16="http://schemas.microsoft.com/office/drawing/2014/main" id="{2095D81D-631B-0049-B35F-B89C4F8DE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0289" y="1811918"/>
              <a:ext cx="7835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" name="Group 70">
              <a:extLst>
                <a:ext uri="{FF2B5EF4-FFF2-40B4-BE49-F238E27FC236}">
                  <a16:creationId xmlns:a16="http://schemas.microsoft.com/office/drawing/2014/main" id="{28E52D09-D66C-DC45-99C9-6A4902479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6451" y="1978605"/>
              <a:ext cx="6553199" cy="817563"/>
              <a:chOff x="1128" y="1194"/>
              <a:chExt cx="4128" cy="515"/>
            </a:xfrm>
          </p:grpSpPr>
          <p:grpSp>
            <p:nvGrpSpPr>
              <p:cNvPr id="66" name="Group 9">
                <a:extLst>
                  <a:ext uri="{FF2B5EF4-FFF2-40B4-BE49-F238E27FC236}">
                    <a16:creationId xmlns:a16="http://schemas.microsoft.com/office/drawing/2014/main" id="{2BA23EFE-2D9F-3A49-84BB-43114F940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8" y="1194"/>
                <a:ext cx="4128" cy="515"/>
                <a:chOff x="587" y="1184"/>
                <a:chExt cx="4128" cy="515"/>
              </a:xfrm>
            </p:grpSpPr>
            <p:sp>
              <p:nvSpPr>
                <p:cNvPr id="69" name="Freeform 7">
                  <a:extLst>
                    <a:ext uri="{FF2B5EF4-FFF2-40B4-BE49-F238E27FC236}">
                      <a16:creationId xmlns:a16="http://schemas.microsoft.com/office/drawing/2014/main" id="{994438B6-3996-6B48-90C6-3D41DCF9D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" y="1238"/>
                  <a:ext cx="4121" cy="461"/>
                </a:xfrm>
                <a:custGeom>
                  <a:avLst/>
                  <a:gdLst>
                    <a:gd name="T0" fmla="*/ 1 w 2996"/>
                    <a:gd name="T1" fmla="*/ 0 h 461"/>
                    <a:gd name="T2" fmla="*/ 9668 w 2996"/>
                    <a:gd name="T3" fmla="*/ 298 h 461"/>
                    <a:gd name="T4" fmla="*/ 9668 w 2996"/>
                    <a:gd name="T5" fmla="*/ 461 h 461"/>
                    <a:gd name="T6" fmla="*/ 0 w 2996"/>
                    <a:gd name="T7" fmla="*/ 160 h 461"/>
                    <a:gd name="T8" fmla="*/ 1 w 2996"/>
                    <a:gd name="T9" fmla="*/ 0 h 4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6" h="461">
                      <a:moveTo>
                        <a:pt x="1" y="0"/>
                      </a:moveTo>
                      <a:lnTo>
                        <a:pt x="2996" y="298"/>
                      </a:lnTo>
                      <a:lnTo>
                        <a:pt x="2996" y="461"/>
                      </a:lnTo>
                      <a:lnTo>
                        <a:pt x="0" y="16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  <a:lin ang="0" scaled="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" name="Freeform 8">
                  <a:extLst>
                    <a:ext uri="{FF2B5EF4-FFF2-40B4-BE49-F238E27FC236}">
                      <a16:creationId xmlns:a16="http://schemas.microsoft.com/office/drawing/2014/main" id="{41530CAD-1ED2-5042-A9DD-9951A4599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87" y="1184"/>
                  <a:ext cx="4128" cy="461"/>
                </a:xfrm>
                <a:custGeom>
                  <a:avLst/>
                  <a:gdLst>
                    <a:gd name="T0" fmla="*/ 1 w 2996"/>
                    <a:gd name="T1" fmla="*/ 0 h 461"/>
                    <a:gd name="T2" fmla="*/ 9668 w 2996"/>
                    <a:gd name="T3" fmla="*/ 298 h 461"/>
                    <a:gd name="T4" fmla="*/ 9668 w 2996"/>
                    <a:gd name="T5" fmla="*/ 461 h 461"/>
                    <a:gd name="T6" fmla="*/ 0 w 2996"/>
                    <a:gd name="T7" fmla="*/ 160 h 461"/>
                    <a:gd name="T8" fmla="*/ 1 w 2996"/>
                    <a:gd name="T9" fmla="*/ 0 h 4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6" h="461">
                      <a:moveTo>
                        <a:pt x="1" y="0"/>
                      </a:moveTo>
                      <a:lnTo>
                        <a:pt x="2996" y="298"/>
                      </a:lnTo>
                      <a:lnTo>
                        <a:pt x="2996" y="461"/>
                      </a:lnTo>
                      <a:lnTo>
                        <a:pt x="0" y="16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chemeClr val="accent5">
                        <a:lumMod val="20000"/>
                        <a:lumOff val="80000"/>
                      </a:schemeClr>
                    </a:gs>
                  </a:gsLst>
                  <a:lin ang="0" scaled="0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7" name="Text Box 51">
                <a:extLst>
                  <a:ext uri="{FF2B5EF4-FFF2-40B4-BE49-F238E27FC236}">
                    <a16:creationId xmlns:a16="http://schemas.microsoft.com/office/drawing/2014/main" id="{DDAB60FF-89B5-124B-AC38-8EBEF47D5B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56404">
                <a:off x="1544" y="1279"/>
                <a:ext cx="6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RTS(A)</a:t>
                </a:r>
              </a:p>
            </p:txBody>
          </p:sp>
          <p:sp>
            <p:nvSpPr>
              <p:cNvPr id="68" name="Text Box 52">
                <a:extLst>
                  <a:ext uri="{FF2B5EF4-FFF2-40B4-BE49-F238E27FC236}">
                    <a16:creationId xmlns:a16="http://schemas.microsoft.com/office/drawing/2014/main" id="{33DA5614-B405-C641-B726-E52DA659A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245820">
                <a:off x="4490" y="1196"/>
                <a:ext cx="6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RTS(B)</a:t>
                </a:r>
              </a:p>
            </p:txBody>
          </p:sp>
        </p:grpSp>
        <p:grpSp>
          <p:nvGrpSpPr>
            <p:cNvPr id="71" name="Group 68">
              <a:extLst>
                <a:ext uri="{FF2B5EF4-FFF2-40B4-BE49-F238E27FC236}">
                  <a16:creationId xmlns:a16="http://schemas.microsoft.com/office/drawing/2014/main" id="{4FD28048-1202-684A-9433-AF9F1E6FFF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5976" y="2777118"/>
              <a:ext cx="6486526" cy="1174750"/>
              <a:chOff x="1134" y="1697"/>
              <a:chExt cx="4086" cy="740"/>
            </a:xfrm>
          </p:grpSpPr>
          <p:sp>
            <p:nvSpPr>
              <p:cNvPr id="72" name="Freeform 48">
                <a:extLst>
                  <a:ext uri="{FF2B5EF4-FFF2-40B4-BE49-F238E27FC236}">
                    <a16:creationId xmlns:a16="http://schemas.microsoft.com/office/drawing/2014/main" id="{5C018751-2F88-9948-9447-D96407D78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1697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99000">
                    <a:schemeClr val="accent5">
                      <a:lumMod val="20000"/>
                      <a:lumOff val="8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" name="Text Box 54">
                <a:extLst>
                  <a:ext uri="{FF2B5EF4-FFF2-40B4-BE49-F238E27FC236}">
                    <a16:creationId xmlns:a16="http://schemas.microsoft.com/office/drawing/2014/main" id="{BE7C2B88-D6FC-E240-B780-934A525E6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56404">
                <a:off x="1551" y="1738"/>
                <a:ext cx="6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RTS(A)</a:t>
                </a:r>
              </a:p>
            </p:txBody>
          </p:sp>
          <p:sp>
            <p:nvSpPr>
              <p:cNvPr id="74" name="Freeform 56">
                <a:extLst>
                  <a:ext uri="{FF2B5EF4-FFF2-40B4-BE49-F238E27FC236}">
                    <a16:creationId xmlns:a16="http://schemas.microsoft.com/office/drawing/2014/main" id="{5366A4FA-4942-E949-B7F5-5F5E1EF3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2082"/>
                <a:ext cx="2260" cy="355"/>
              </a:xfrm>
              <a:custGeom>
                <a:avLst/>
                <a:gdLst>
                  <a:gd name="T0" fmla="*/ 0 w 2260"/>
                  <a:gd name="T1" fmla="*/ 0 h 355"/>
                  <a:gd name="T2" fmla="*/ 2260 w 2260"/>
                  <a:gd name="T3" fmla="*/ 186 h 355"/>
                  <a:gd name="T4" fmla="*/ 2260 w 2260"/>
                  <a:gd name="T5" fmla="*/ 355 h 355"/>
                  <a:gd name="T6" fmla="*/ 0 w 2260"/>
                  <a:gd name="T7" fmla="*/ 151 h 355"/>
                  <a:gd name="T8" fmla="*/ 0 w 2260"/>
                  <a:gd name="T9" fmla="*/ 0 h 3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0" h="355">
                    <a:moveTo>
                      <a:pt x="0" y="0"/>
                    </a:moveTo>
                    <a:lnTo>
                      <a:pt x="2260" y="186"/>
                    </a:lnTo>
                    <a:lnTo>
                      <a:pt x="2260" y="355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EAE3F5"/>
                  </a:gs>
                  <a:gs pos="0">
                    <a:srgbClr val="CDBDE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" name="Freeform 57">
                <a:extLst>
                  <a:ext uri="{FF2B5EF4-FFF2-40B4-BE49-F238E27FC236}">
                    <a16:creationId xmlns:a16="http://schemas.microsoft.com/office/drawing/2014/main" id="{BCBEA67D-5782-9F4E-BBAC-1FEABF616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2082"/>
                <a:ext cx="1831" cy="347"/>
              </a:xfrm>
              <a:custGeom>
                <a:avLst/>
                <a:gdLst>
                  <a:gd name="T0" fmla="*/ 1860 w 1860"/>
                  <a:gd name="T1" fmla="*/ 0 h 347"/>
                  <a:gd name="T2" fmla="*/ 0 w 1860"/>
                  <a:gd name="T3" fmla="*/ 179 h 347"/>
                  <a:gd name="T4" fmla="*/ 0 w 1860"/>
                  <a:gd name="T5" fmla="*/ 347 h 347"/>
                  <a:gd name="T6" fmla="*/ 1860 w 1860"/>
                  <a:gd name="T7" fmla="*/ 151 h 347"/>
                  <a:gd name="T8" fmla="*/ 1860 w 1860"/>
                  <a:gd name="T9" fmla="*/ 0 h 3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0" h="347">
                    <a:moveTo>
                      <a:pt x="1860" y="0"/>
                    </a:moveTo>
                    <a:lnTo>
                      <a:pt x="0" y="179"/>
                    </a:lnTo>
                    <a:lnTo>
                      <a:pt x="0" y="347"/>
                    </a:lnTo>
                    <a:lnTo>
                      <a:pt x="1860" y="151"/>
                    </a:lnTo>
                    <a:lnTo>
                      <a:pt x="186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DBF3"/>
                  </a:gs>
                  <a:gs pos="100000">
                    <a:srgbClr val="CDBDE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" name="Text Box 58">
                <a:extLst>
                  <a:ext uri="{FF2B5EF4-FFF2-40B4-BE49-F238E27FC236}">
                    <a16:creationId xmlns:a16="http://schemas.microsoft.com/office/drawing/2014/main" id="{A861809D-85BE-BD44-8D6B-53931F6F8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379204">
                <a:off x="1584" y="2157"/>
                <a:ext cx="6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CTS(A)</a:t>
                </a:r>
              </a:p>
            </p:txBody>
          </p:sp>
          <p:sp>
            <p:nvSpPr>
              <p:cNvPr id="77" name="Text Box 59">
                <a:extLst>
                  <a:ext uri="{FF2B5EF4-FFF2-40B4-BE49-F238E27FC236}">
                    <a16:creationId xmlns:a16="http://schemas.microsoft.com/office/drawing/2014/main" id="{F4715BEF-348D-3347-AC07-D74AD0B7B6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76164">
                <a:off x="3816" y="2147"/>
                <a:ext cx="6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CTS(A)</a:t>
                </a:r>
              </a:p>
            </p:txBody>
          </p:sp>
        </p:grpSp>
        <p:grpSp>
          <p:nvGrpSpPr>
            <p:cNvPr id="78" name="Group 69">
              <a:extLst>
                <a:ext uri="{FF2B5EF4-FFF2-40B4-BE49-F238E27FC236}">
                  <a16:creationId xmlns:a16="http://schemas.microsoft.com/office/drawing/2014/main" id="{20CE2DEE-2CE6-7147-9515-E33674161A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6451" y="4039180"/>
              <a:ext cx="6553201" cy="2174875"/>
              <a:chOff x="1128" y="2492"/>
              <a:chExt cx="4128" cy="1370"/>
            </a:xfrm>
          </p:grpSpPr>
          <p:sp>
            <p:nvSpPr>
              <p:cNvPr id="79" name="Freeform 60">
                <a:extLst>
                  <a:ext uri="{FF2B5EF4-FFF2-40B4-BE49-F238E27FC236}">
                    <a16:creationId xmlns:a16="http://schemas.microsoft.com/office/drawing/2014/main" id="{F07E8CA0-0EB4-0E4D-8E84-100E8CC77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2492"/>
                <a:ext cx="4128" cy="1134"/>
              </a:xfrm>
              <a:custGeom>
                <a:avLst/>
                <a:gdLst>
                  <a:gd name="T0" fmla="*/ 0 w 3652"/>
                  <a:gd name="T1" fmla="*/ 0 h 1134"/>
                  <a:gd name="T2" fmla="*/ 3652 w 3652"/>
                  <a:gd name="T3" fmla="*/ 318 h 1134"/>
                  <a:gd name="T4" fmla="*/ 3652 w 3652"/>
                  <a:gd name="T5" fmla="*/ 1134 h 1134"/>
                  <a:gd name="T6" fmla="*/ 1 w 3652"/>
                  <a:gd name="T7" fmla="*/ 787 h 1134"/>
                  <a:gd name="T8" fmla="*/ 0 w 3652"/>
                  <a:gd name="T9" fmla="*/ 0 h 1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52" h="1134">
                    <a:moveTo>
                      <a:pt x="0" y="0"/>
                    </a:moveTo>
                    <a:lnTo>
                      <a:pt x="3652" y="318"/>
                    </a:lnTo>
                    <a:lnTo>
                      <a:pt x="3652" y="1134"/>
                    </a:lnTo>
                    <a:lnTo>
                      <a:pt x="1" y="78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100000">
                    <a:srgbClr val="9BE6CC"/>
                  </a:gs>
                  <a:gs pos="0">
                    <a:srgbClr val="37CC99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" name="Text Box 61">
                <a:extLst>
                  <a:ext uri="{FF2B5EF4-FFF2-40B4-BE49-F238E27FC236}">
                    <a16:creationId xmlns:a16="http://schemas.microsoft.com/office/drawing/2014/main" id="{8D102B6E-BBB4-8648-A5A3-D5C68B363F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4" y="2814"/>
                <a:ext cx="11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DATA (A)</a:t>
                </a:r>
              </a:p>
            </p:txBody>
          </p:sp>
          <p:sp>
            <p:nvSpPr>
              <p:cNvPr id="81" name="Freeform 62">
                <a:extLst>
                  <a:ext uri="{FF2B5EF4-FFF2-40B4-BE49-F238E27FC236}">
                    <a16:creationId xmlns:a16="http://schemas.microsoft.com/office/drawing/2014/main" id="{BDAEA868-BBFB-1047-92A1-110DCB4DE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3507"/>
                <a:ext cx="2260" cy="355"/>
              </a:xfrm>
              <a:custGeom>
                <a:avLst/>
                <a:gdLst>
                  <a:gd name="T0" fmla="*/ 0 w 2260"/>
                  <a:gd name="T1" fmla="*/ 0 h 355"/>
                  <a:gd name="T2" fmla="*/ 2260 w 2260"/>
                  <a:gd name="T3" fmla="*/ 186 h 355"/>
                  <a:gd name="T4" fmla="*/ 2260 w 2260"/>
                  <a:gd name="T5" fmla="*/ 355 h 355"/>
                  <a:gd name="T6" fmla="*/ 0 w 2260"/>
                  <a:gd name="T7" fmla="*/ 151 h 355"/>
                  <a:gd name="T8" fmla="*/ 0 w 2260"/>
                  <a:gd name="T9" fmla="*/ 0 h 3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0" h="355">
                    <a:moveTo>
                      <a:pt x="0" y="0"/>
                    </a:moveTo>
                    <a:lnTo>
                      <a:pt x="2260" y="186"/>
                    </a:lnTo>
                    <a:lnTo>
                      <a:pt x="2260" y="355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EAE3F5"/>
                  </a:gs>
                  <a:gs pos="0">
                    <a:srgbClr val="CDBDE8"/>
                  </a:gs>
                </a:gsLst>
                <a:lin ang="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" name="Freeform 63">
                <a:extLst>
                  <a:ext uri="{FF2B5EF4-FFF2-40B4-BE49-F238E27FC236}">
                    <a16:creationId xmlns:a16="http://schemas.microsoft.com/office/drawing/2014/main" id="{3465DC9B-1B0C-E04B-8EF4-E974098C0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3508"/>
                <a:ext cx="1843" cy="347"/>
              </a:xfrm>
              <a:custGeom>
                <a:avLst/>
                <a:gdLst>
                  <a:gd name="T0" fmla="*/ 1860 w 1860"/>
                  <a:gd name="T1" fmla="*/ 0 h 347"/>
                  <a:gd name="T2" fmla="*/ 0 w 1860"/>
                  <a:gd name="T3" fmla="*/ 179 h 347"/>
                  <a:gd name="T4" fmla="*/ 0 w 1860"/>
                  <a:gd name="T5" fmla="*/ 347 h 347"/>
                  <a:gd name="T6" fmla="*/ 1860 w 1860"/>
                  <a:gd name="T7" fmla="*/ 151 h 347"/>
                  <a:gd name="T8" fmla="*/ 1860 w 1860"/>
                  <a:gd name="T9" fmla="*/ 0 h 3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0" h="347">
                    <a:moveTo>
                      <a:pt x="1860" y="0"/>
                    </a:moveTo>
                    <a:lnTo>
                      <a:pt x="0" y="179"/>
                    </a:lnTo>
                    <a:lnTo>
                      <a:pt x="0" y="347"/>
                    </a:lnTo>
                    <a:lnTo>
                      <a:pt x="1860" y="151"/>
                    </a:lnTo>
                    <a:lnTo>
                      <a:pt x="186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EAE3F5"/>
                  </a:gs>
                  <a:gs pos="0">
                    <a:srgbClr val="CDBDE8"/>
                  </a:gs>
                </a:gsLst>
                <a:lin ang="108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" name="Text Box 64">
                <a:extLst>
                  <a:ext uri="{FF2B5EF4-FFF2-40B4-BE49-F238E27FC236}">
                    <a16:creationId xmlns:a16="http://schemas.microsoft.com/office/drawing/2014/main" id="{27A14697-79E6-3B4C-BC6D-85745F221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379204">
                <a:off x="1600" y="3582"/>
                <a:ext cx="6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ACK(A)</a:t>
                </a:r>
              </a:p>
            </p:txBody>
          </p:sp>
          <p:sp>
            <p:nvSpPr>
              <p:cNvPr id="84" name="Text Box 65">
                <a:extLst>
                  <a:ext uri="{FF2B5EF4-FFF2-40B4-BE49-F238E27FC236}">
                    <a16:creationId xmlns:a16="http://schemas.microsoft.com/office/drawing/2014/main" id="{AA52F838-A420-4D41-A751-BC73DC304E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76164">
                <a:off x="3832" y="3572"/>
                <a:ext cx="6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ACK(A)</a:t>
                </a:r>
              </a:p>
            </p:txBody>
          </p:sp>
        </p:grpSp>
        <p:grpSp>
          <p:nvGrpSpPr>
            <p:cNvPr id="85" name="Group 66">
              <a:extLst>
                <a:ext uri="{FF2B5EF4-FFF2-40B4-BE49-F238E27FC236}">
                  <a16:creationId xmlns:a16="http://schemas.microsoft.com/office/drawing/2014/main" id="{20599C7A-BED7-4944-BF1B-E330AFF914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3764" y="2129418"/>
              <a:ext cx="3109912" cy="715962"/>
              <a:chOff x="2596" y="1330"/>
              <a:chExt cx="1959" cy="451"/>
            </a:xfrm>
          </p:grpSpPr>
          <p:sp>
            <p:nvSpPr>
              <p:cNvPr id="86" name="AutoShape 10">
                <a:extLst>
                  <a:ext uri="{FF2B5EF4-FFF2-40B4-BE49-F238E27FC236}">
                    <a16:creationId xmlns:a16="http://schemas.microsoft.com/office/drawing/2014/main" id="{3020AB28-4E12-8B4F-948A-5D8876A11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6" y="1330"/>
                <a:ext cx="683" cy="293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7" name="Text Box 11">
                <a:extLst>
                  <a:ext uri="{FF2B5EF4-FFF2-40B4-BE49-F238E27FC236}">
                    <a16:creationId xmlns:a16="http://schemas.microsoft.com/office/drawing/2014/main" id="{6E2632E8-31C8-514F-8828-BF8964A53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8" y="1550"/>
                <a:ext cx="177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reservation collision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A991AF4-B140-184A-AD9F-5305573C8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9651" y="3755018"/>
              <a:ext cx="711200" cy="2548800"/>
              <a:chOff x="8205350" y="3671888"/>
              <a:chExt cx="711200" cy="2548800"/>
            </a:xfrm>
          </p:grpSpPr>
          <p:sp>
            <p:nvSpPr>
              <p:cNvPr id="89" name="Line 71">
                <a:extLst>
                  <a:ext uri="{FF2B5EF4-FFF2-40B4-BE49-F238E27FC236}">
                    <a16:creationId xmlns:a16="http://schemas.microsoft.com/office/drawing/2014/main" id="{8F146704-BFF4-4645-96B4-C11850159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8038" y="3671888"/>
                <a:ext cx="0" cy="25488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0" name="Text Box 72">
                <a:extLst>
                  <a:ext uri="{FF2B5EF4-FFF2-40B4-BE49-F238E27FC236}">
                    <a16:creationId xmlns:a16="http://schemas.microsoft.com/office/drawing/2014/main" id="{7BC5E16C-A4BE-E248-AC7F-2A7D9B294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05350" y="4689475"/>
                <a:ext cx="711200" cy="369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defer</a:t>
                </a:r>
              </a:p>
            </p:txBody>
          </p:sp>
        </p:grpSp>
        <p:grpSp>
          <p:nvGrpSpPr>
            <p:cNvPr id="91" name="Group 361">
              <a:extLst>
                <a:ext uri="{FF2B5EF4-FFF2-40B4-BE49-F238E27FC236}">
                  <a16:creationId xmlns:a16="http://schemas.microsoft.com/office/drawing/2014/main" id="{085238BD-2013-9E44-AB25-0C997C31FD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3276" y="1200730"/>
              <a:ext cx="650875" cy="561975"/>
              <a:chOff x="2967" y="478"/>
              <a:chExt cx="788" cy="625"/>
            </a:xfrm>
          </p:grpSpPr>
          <p:pic>
            <p:nvPicPr>
              <p:cNvPr id="92" name="Picture 358" descr="access_point_stylized_small">
                <a:extLst>
                  <a:ext uri="{FF2B5EF4-FFF2-40B4-BE49-F238E27FC236}">
                    <a16:creationId xmlns:a16="http://schemas.microsoft.com/office/drawing/2014/main" id="{BBF9C924-8375-4448-8219-91260AB960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360" descr="antenna_radiation_stylized">
                <a:extLst>
                  <a:ext uri="{FF2B5EF4-FFF2-40B4-BE49-F238E27FC236}">
                    <a16:creationId xmlns:a16="http://schemas.microsoft.com/office/drawing/2014/main" id="{B6166BD8-F61B-8640-A441-54AF202CD6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" name="Group 356">
              <a:extLst>
                <a:ext uri="{FF2B5EF4-FFF2-40B4-BE49-F238E27FC236}">
                  <a16:creationId xmlns:a16="http://schemas.microsoft.com/office/drawing/2014/main" id="{8F3EB5A6-5B36-BD42-ABDC-6BF5260164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0226" y="1140405"/>
              <a:ext cx="609600" cy="598488"/>
              <a:chOff x="313" y="1497"/>
              <a:chExt cx="1152" cy="1014"/>
            </a:xfrm>
          </p:grpSpPr>
          <p:pic>
            <p:nvPicPr>
              <p:cNvPr id="95" name="Picture 354" descr="laptop_stylized_small">
                <a:extLst>
                  <a:ext uri="{FF2B5EF4-FFF2-40B4-BE49-F238E27FC236}">
                    <a16:creationId xmlns:a16="http://schemas.microsoft.com/office/drawing/2014/main" id="{E432E499-1F01-FC47-A515-776D0167F8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355" descr="antenna_stylized">
                <a:extLst>
                  <a:ext uri="{FF2B5EF4-FFF2-40B4-BE49-F238E27FC236}">
                    <a16:creationId xmlns:a16="http://schemas.microsoft.com/office/drawing/2014/main" id="{67CDF463-20F5-3E41-975C-0015C2AA59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7" name="Group 356">
              <a:extLst>
                <a:ext uri="{FF2B5EF4-FFF2-40B4-BE49-F238E27FC236}">
                  <a16:creationId xmlns:a16="http://schemas.microsoft.com/office/drawing/2014/main" id="{2AF333D1-3E1C-8D4E-9AFE-92A10F29F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1826" y="1170568"/>
              <a:ext cx="609600" cy="598487"/>
              <a:chOff x="313" y="1497"/>
              <a:chExt cx="1152" cy="1014"/>
            </a:xfrm>
          </p:grpSpPr>
          <p:pic>
            <p:nvPicPr>
              <p:cNvPr id="98" name="Picture 354" descr="laptop_stylized_small">
                <a:extLst>
                  <a:ext uri="{FF2B5EF4-FFF2-40B4-BE49-F238E27FC236}">
                    <a16:creationId xmlns:a16="http://schemas.microsoft.com/office/drawing/2014/main" id="{18B48173-A956-AC44-A916-B5DA3295C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355" descr="antenna_stylized">
                <a:extLst>
                  <a:ext uri="{FF2B5EF4-FFF2-40B4-BE49-F238E27FC236}">
                    <a16:creationId xmlns:a16="http://schemas.microsoft.com/office/drawing/2014/main" id="{74A3230E-12DD-DF4B-A73A-7A76F32420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920456BB-6950-1C47-A430-C69B5723B8F7}"/>
                </a:ext>
              </a:extLst>
            </p:cNvPr>
            <p:cNvCxnSpPr/>
            <p:nvPr/>
          </p:nvCxnSpPr>
          <p:spPr>
            <a:xfrm>
              <a:off x="1745679" y="2008911"/>
              <a:ext cx="0" cy="3810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 Box 46">
              <a:extLst>
                <a:ext uri="{FF2B5EF4-FFF2-40B4-BE49-F238E27FC236}">
                  <a16:creationId xmlns:a16="http://schemas.microsoft.com/office/drawing/2014/main" id="{A53F9640-EED6-7D45-935F-5C348ABE5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1972" y="4165386"/>
              <a:ext cx="620712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0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IEEE 802.11 Wireless 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CA1ED5-0599-854A-907A-E9C68E3B8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38187"/>
              </p:ext>
            </p:extLst>
          </p:nvPr>
        </p:nvGraphicFramePr>
        <p:xfrm>
          <a:off x="977900" y="1346200"/>
          <a:ext cx="10121900" cy="4385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700">
                  <a:extLst>
                    <a:ext uri="{9D8B030D-6E8A-4147-A177-3AD203B41FA5}">
                      <a16:colId xmlns:a16="http://schemas.microsoft.com/office/drawing/2014/main" val="3216654271"/>
                    </a:ext>
                  </a:extLst>
                </a:gridCol>
                <a:gridCol w="1418892">
                  <a:extLst>
                    <a:ext uri="{9D8B030D-6E8A-4147-A177-3AD203B41FA5}">
                      <a16:colId xmlns:a16="http://schemas.microsoft.com/office/drawing/2014/main" val="3311415253"/>
                    </a:ext>
                  </a:extLst>
                </a:gridCol>
                <a:gridCol w="1965079">
                  <a:extLst>
                    <a:ext uri="{9D8B030D-6E8A-4147-A177-3AD203B41FA5}">
                      <a16:colId xmlns:a16="http://schemas.microsoft.com/office/drawing/2014/main" val="3897866277"/>
                    </a:ext>
                  </a:extLst>
                </a:gridCol>
                <a:gridCol w="1429329">
                  <a:extLst>
                    <a:ext uri="{9D8B030D-6E8A-4147-A177-3AD203B41FA5}">
                      <a16:colId xmlns:a16="http://schemas.microsoft.com/office/drawing/2014/main" val="53604118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67206375"/>
                    </a:ext>
                  </a:extLst>
                </a:gridCol>
              </a:tblGrid>
              <a:tr h="510858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IEEE 802.11 standard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Year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Max data rate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Range 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Frequency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449787"/>
                  </a:ext>
                </a:extLst>
              </a:tr>
              <a:tr h="255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802.11b</a:t>
                      </a:r>
                      <a:endParaRPr lang="en-US" sz="2400" b="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1999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 Mbps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 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2.4 Ghz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830295"/>
                  </a:ext>
                </a:extLst>
              </a:tr>
              <a:tr h="255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802.11g</a:t>
                      </a:r>
                      <a:endParaRPr lang="en-US" sz="2400" b="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2003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54 Mbps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2.4 Ghz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489631"/>
                  </a:ext>
                </a:extLst>
              </a:tr>
              <a:tr h="510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802.11n  (WiFi 4)</a:t>
                      </a:r>
                      <a:endParaRPr lang="en-US" sz="2400" b="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2009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600 Mbps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70m 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2.4,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5 Ghz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1303648"/>
                  </a:ext>
                </a:extLst>
              </a:tr>
              <a:tr h="510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802.11ac (WiFi 5)</a:t>
                      </a:r>
                      <a:endParaRPr lang="en-US" sz="2400" b="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2013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3.47Gpbs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70m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 Ghz 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146182"/>
                  </a:ext>
                </a:extLst>
              </a:tr>
              <a:tr h="510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802.11ax (WiFi 6)</a:t>
                      </a:r>
                      <a:endParaRPr lang="en-US" sz="2400" b="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2020 </a:t>
                      </a:r>
                      <a:r>
                        <a:rPr lang="en-US" sz="1600" dirty="0">
                          <a:effectLst/>
                        </a:rPr>
                        <a:t>(exp.)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 Gbps 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70m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2.4, 5 Ghz 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794024"/>
                  </a:ext>
                </a:extLst>
              </a:tr>
              <a:tr h="510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802.11af (White-</a:t>
                      </a:r>
                      <a:r>
                        <a:rPr lang="en-US" sz="2400" b="0" dirty="0" err="1">
                          <a:effectLst/>
                        </a:rPr>
                        <a:t>WiFi</a:t>
                      </a:r>
                      <a:r>
                        <a:rPr lang="en-US" sz="2400" b="0" dirty="0">
                          <a:effectLst/>
                        </a:rPr>
                        <a:t> or Super-</a:t>
                      </a:r>
                      <a:r>
                        <a:rPr lang="en-US" sz="2400" b="0" dirty="0" err="1">
                          <a:effectLst/>
                        </a:rPr>
                        <a:t>WiFi</a:t>
                      </a:r>
                      <a:r>
                        <a:rPr lang="en-US" sz="2400" b="0" dirty="0">
                          <a:effectLst/>
                        </a:rPr>
                        <a:t>)</a:t>
                      </a:r>
                      <a:endParaRPr lang="en-US" sz="2400" b="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2014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 – 560 Mbps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1 Km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unused TV bands (54-790 MHz)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8689878"/>
                  </a:ext>
                </a:extLst>
              </a:tr>
              <a:tr h="255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802.11ah</a:t>
                      </a:r>
                      <a:endParaRPr lang="en-US" sz="2400" b="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2017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347Mbps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1 Km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900 Mhz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358628"/>
                  </a:ext>
                </a:extLst>
              </a:tr>
              <a:tr h="255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802.11be (</a:t>
                      </a:r>
                      <a:r>
                        <a:rPr lang="en-US" sz="2400" b="0" dirty="0" err="1">
                          <a:effectLst/>
                          <a:latin typeface="+mn-lt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WiFi</a:t>
                      </a:r>
                      <a:r>
                        <a:rPr lang="en-US" sz="2400" b="0" dirty="0">
                          <a:effectLst/>
                          <a:latin typeface="+mn-lt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 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30 Gbps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70 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2.4, 5,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6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Ghz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187040"/>
                  </a:ext>
                </a:extLst>
              </a:tr>
            </a:tbl>
          </a:graphicData>
        </a:graphic>
      </p:graphicFrame>
      <p:sp>
        <p:nvSpPr>
          <p:cNvPr id="291" name="Rectangle 5">
            <a:extLst>
              <a:ext uri="{FF2B5EF4-FFF2-40B4-BE49-F238E27FC236}">
                <a16:creationId xmlns:a16="http://schemas.microsoft.com/office/drawing/2014/main" id="{FF5FCC4D-A86C-074D-AC0E-AED1826D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5805488"/>
            <a:ext cx="99488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all use CSMA/CA for multiple access, and have base-station and ad-hoc network versions</a:t>
            </a:r>
          </a:p>
        </p:txBody>
      </p:sp>
    </p:spTree>
    <p:extLst>
      <p:ext uri="{BB962C8B-B14F-4D97-AF65-F5344CB8AC3E}">
        <p14:creationId xmlns:p14="http://schemas.microsoft.com/office/powerpoint/2010/main" val="36123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802.11 LAN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522C7583-5DB7-A04E-B444-4C5E2EAA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1949450"/>
            <a:ext cx="55245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wireless host communicates with base station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base station = access point (AP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)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Basic Service Set (BSS)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(aka “cell”) in infrastructure mode contains:</a:t>
            </a:r>
          </a:p>
          <a:p>
            <a:pPr marL="695325" lvl="1" indent="-2381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wireless hosts</a:t>
            </a:r>
          </a:p>
          <a:p>
            <a:pPr marL="695325" lvl="1" indent="-2381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access point (AP): base station</a:t>
            </a:r>
          </a:p>
          <a:p>
            <a:pPr marL="695325" lvl="1" indent="-2381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ad hoc mode: hosts only</a:t>
            </a: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0" name="Text Box 24">
            <a:extLst>
              <a:ext uri="{FF2B5EF4-FFF2-40B4-BE49-F238E27FC236}">
                <a16:creationId xmlns:a16="http://schemas.microsoft.com/office/drawing/2014/main" id="{992CA830-F801-5E41-9522-2E5273470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45386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81" name="Text Box 27">
            <a:extLst>
              <a:ext uri="{FF2B5EF4-FFF2-40B4-BE49-F238E27FC236}">
                <a16:creationId xmlns:a16="http://schemas.microsoft.com/office/drawing/2014/main" id="{B0546C5A-2746-4344-9C08-4FA60758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61118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82" name="Line 28">
            <a:extLst>
              <a:ext uri="{FF2B5EF4-FFF2-40B4-BE49-F238E27FC236}">
                <a16:creationId xmlns:a16="http://schemas.microsoft.com/office/drawing/2014/main" id="{A881C663-D838-244D-B5B5-54FE15109F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5088" y="2570163"/>
            <a:ext cx="214312" cy="90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83" name="Group 29">
            <a:extLst>
              <a:ext uri="{FF2B5EF4-FFF2-40B4-BE49-F238E27FC236}">
                <a16:creationId xmlns:a16="http://schemas.microsoft.com/office/drawing/2014/main" id="{7A8DA315-E9CE-554E-9F1D-29AAB969A49E}"/>
              </a:ext>
            </a:extLst>
          </p:cNvPr>
          <p:cNvGrpSpPr>
            <a:grpSpLocks/>
          </p:cNvGrpSpPr>
          <p:nvPr/>
        </p:nvGrpSpPr>
        <p:grpSpPr bwMode="auto">
          <a:xfrm>
            <a:off x="3146425" y="1389063"/>
            <a:ext cx="1978025" cy="1444625"/>
            <a:chOff x="3744" y="1392"/>
            <a:chExt cx="1488" cy="1110"/>
          </a:xfrm>
        </p:grpSpPr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F2E21339-7A8C-5D48-AF8F-C1DAC9B79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5" name="Text Box 31">
              <a:extLst>
                <a:ext uri="{FF2B5EF4-FFF2-40B4-BE49-F238E27FC236}">
                  <a16:creationId xmlns:a16="http://schemas.microsoft.com/office/drawing/2014/main" id="{B96C3D36-7A66-4448-A65B-547CD0CB5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86" name="Text Box 32">
            <a:extLst>
              <a:ext uri="{FF2B5EF4-FFF2-40B4-BE49-F238E27FC236}">
                <a16:creationId xmlns:a16="http://schemas.microsoft.com/office/drawing/2014/main" id="{53B410B4-2FD8-8541-9CCC-815C6736E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838" y="3319463"/>
            <a:ext cx="1452562" cy="72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switch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 or router</a:t>
            </a:r>
          </a:p>
        </p:txBody>
      </p:sp>
      <p:sp>
        <p:nvSpPr>
          <p:cNvPr id="87" name="Oval 23">
            <a:extLst>
              <a:ext uri="{FF2B5EF4-FFF2-40B4-BE49-F238E27FC236}">
                <a16:creationId xmlns:a16="http://schemas.microsoft.com/office/drawing/2014/main" id="{16394D94-38BE-9446-9C90-45DFEB64F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2760663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88" name="Group 361">
            <a:extLst>
              <a:ext uri="{FF2B5EF4-FFF2-40B4-BE49-F238E27FC236}">
                <a16:creationId xmlns:a16="http://schemas.microsoft.com/office/drawing/2014/main" id="{3A07A5C0-AEBD-4C4A-9DA9-838D52E21C0C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3187700"/>
            <a:ext cx="639762" cy="581025"/>
            <a:chOff x="2967" y="478"/>
            <a:chExt cx="788" cy="625"/>
          </a:xfrm>
        </p:grpSpPr>
        <p:pic>
          <p:nvPicPr>
            <p:cNvPr id="89" name="Picture 358" descr="access_point_stylized_small">
              <a:extLst>
                <a:ext uri="{FF2B5EF4-FFF2-40B4-BE49-F238E27FC236}">
                  <a16:creationId xmlns:a16="http://schemas.microsoft.com/office/drawing/2014/main" id="{52F74014-97B8-9941-9C75-0884DEE53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60" descr="antenna_radiation_stylized">
              <a:extLst>
                <a:ext uri="{FF2B5EF4-FFF2-40B4-BE49-F238E27FC236}">
                  <a16:creationId xmlns:a16="http://schemas.microsoft.com/office/drawing/2014/main" id="{1BB3BA0B-C9DA-9845-A028-30FB7E6E3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" name="Group 356">
            <a:extLst>
              <a:ext uri="{FF2B5EF4-FFF2-40B4-BE49-F238E27FC236}">
                <a16:creationId xmlns:a16="http://schemas.microsoft.com/office/drawing/2014/main" id="{FA2AE9C1-F328-EE4D-942E-436A9E52B613}"/>
              </a:ext>
            </a:extLst>
          </p:cNvPr>
          <p:cNvGrpSpPr>
            <a:grpSpLocks/>
          </p:cNvGrpSpPr>
          <p:nvPr/>
        </p:nvGrpSpPr>
        <p:grpSpPr bwMode="auto">
          <a:xfrm>
            <a:off x="2497138" y="3746500"/>
            <a:ext cx="436562" cy="498475"/>
            <a:chOff x="313" y="1497"/>
            <a:chExt cx="1152" cy="1014"/>
          </a:xfrm>
        </p:grpSpPr>
        <p:pic>
          <p:nvPicPr>
            <p:cNvPr id="92" name="Picture 354" descr="laptop_stylized_small">
              <a:extLst>
                <a:ext uri="{FF2B5EF4-FFF2-40B4-BE49-F238E27FC236}">
                  <a16:creationId xmlns:a16="http://schemas.microsoft.com/office/drawing/2014/main" id="{46AA2232-0193-5C47-9B73-A5642D282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355" descr="antenna_stylized">
              <a:extLst>
                <a:ext uri="{FF2B5EF4-FFF2-40B4-BE49-F238E27FC236}">
                  <a16:creationId xmlns:a16="http://schemas.microsoft.com/office/drawing/2014/main" id="{0C2BE08B-587E-0A48-A0C6-813D76AE0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" name="Group 403">
            <a:extLst>
              <a:ext uri="{FF2B5EF4-FFF2-40B4-BE49-F238E27FC236}">
                <a16:creationId xmlns:a16="http://schemas.microsoft.com/office/drawing/2014/main" id="{F975DAA7-6D67-DC4A-B1F7-484A12E444AF}"/>
              </a:ext>
            </a:extLst>
          </p:cNvPr>
          <p:cNvGrpSpPr>
            <a:grpSpLocks/>
          </p:cNvGrpSpPr>
          <p:nvPr/>
        </p:nvGrpSpPr>
        <p:grpSpPr bwMode="auto">
          <a:xfrm>
            <a:off x="1825625" y="2954338"/>
            <a:ext cx="446088" cy="382587"/>
            <a:chOff x="2751" y="1851"/>
            <a:chExt cx="462" cy="478"/>
          </a:xfrm>
        </p:grpSpPr>
        <p:pic>
          <p:nvPicPr>
            <p:cNvPr id="95" name="Picture 364" descr="iphone_stylized_small">
              <a:extLst>
                <a:ext uri="{FF2B5EF4-FFF2-40B4-BE49-F238E27FC236}">
                  <a16:creationId xmlns:a16="http://schemas.microsoft.com/office/drawing/2014/main" id="{7E212BAD-8745-8A4C-9209-574283406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402" descr="antenna_radiation_stylized">
              <a:extLst>
                <a:ext uri="{FF2B5EF4-FFF2-40B4-BE49-F238E27FC236}">
                  <a16:creationId xmlns:a16="http://schemas.microsoft.com/office/drawing/2014/main" id="{122C274E-D092-394D-883F-788A799C5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" name="Group 356">
            <a:extLst>
              <a:ext uri="{FF2B5EF4-FFF2-40B4-BE49-F238E27FC236}">
                <a16:creationId xmlns:a16="http://schemas.microsoft.com/office/drawing/2014/main" id="{B73B7092-9FA9-FE49-A984-C67B677659A6}"/>
              </a:ext>
            </a:extLst>
          </p:cNvPr>
          <p:cNvGrpSpPr>
            <a:grpSpLocks/>
          </p:cNvGrpSpPr>
          <p:nvPr/>
        </p:nvGrpSpPr>
        <p:grpSpPr bwMode="auto">
          <a:xfrm>
            <a:off x="1846263" y="3624263"/>
            <a:ext cx="436562" cy="498475"/>
            <a:chOff x="313" y="1497"/>
            <a:chExt cx="1152" cy="1014"/>
          </a:xfrm>
        </p:grpSpPr>
        <p:pic>
          <p:nvPicPr>
            <p:cNvPr id="98" name="Picture 354" descr="laptop_stylized_small">
              <a:extLst>
                <a:ext uri="{FF2B5EF4-FFF2-40B4-BE49-F238E27FC236}">
                  <a16:creationId xmlns:a16="http://schemas.microsoft.com/office/drawing/2014/main" id="{99E83124-2B6C-E948-B41B-343D4C047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355" descr="antenna_stylized">
              <a:extLst>
                <a:ext uri="{FF2B5EF4-FFF2-40B4-BE49-F238E27FC236}">
                  <a16:creationId xmlns:a16="http://schemas.microsoft.com/office/drawing/2014/main" id="{BF9AE632-6D4A-3540-96FA-45E1D43C9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0" name="Group 356">
            <a:extLst>
              <a:ext uri="{FF2B5EF4-FFF2-40B4-BE49-F238E27FC236}">
                <a16:creationId xmlns:a16="http://schemas.microsoft.com/office/drawing/2014/main" id="{BBB2279A-7880-F64F-BEF1-599C422B5DED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238500"/>
            <a:ext cx="438150" cy="498475"/>
            <a:chOff x="313" y="1497"/>
            <a:chExt cx="1152" cy="1014"/>
          </a:xfrm>
        </p:grpSpPr>
        <p:pic>
          <p:nvPicPr>
            <p:cNvPr id="101" name="Picture 354" descr="laptop_stylized_small">
              <a:extLst>
                <a:ext uri="{FF2B5EF4-FFF2-40B4-BE49-F238E27FC236}">
                  <a16:creationId xmlns:a16="http://schemas.microsoft.com/office/drawing/2014/main" id="{378BE288-2CAF-2346-A6D7-9A6CB477A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355" descr="antenna_stylized">
              <a:extLst>
                <a:ext uri="{FF2B5EF4-FFF2-40B4-BE49-F238E27FC236}">
                  <a16:creationId xmlns:a16="http://schemas.microsoft.com/office/drawing/2014/main" id="{C9FC9F73-A1C3-6D40-B876-2FAE3AD6F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" name="Line 26">
            <a:extLst>
              <a:ext uri="{FF2B5EF4-FFF2-40B4-BE49-F238E27FC236}">
                <a16:creationId xmlns:a16="http://schemas.microsoft.com/office/drawing/2014/main" id="{FFA071D2-8D76-264C-A650-850F6C554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9225" y="3617913"/>
            <a:ext cx="1022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4" name="Oval 23">
            <a:extLst>
              <a:ext uri="{FF2B5EF4-FFF2-40B4-BE49-F238E27FC236}">
                <a16:creationId xmlns:a16="http://schemas.microsoft.com/office/drawing/2014/main" id="{C130F34B-FA29-E64C-9FEA-A98310B82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4221163"/>
            <a:ext cx="1960563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05" name="Group 361">
            <a:extLst>
              <a:ext uri="{FF2B5EF4-FFF2-40B4-BE49-F238E27FC236}">
                <a16:creationId xmlns:a16="http://schemas.microsoft.com/office/drawing/2014/main" id="{BDFB8667-5290-5B43-A841-425499A3D9F5}"/>
              </a:ext>
            </a:extLst>
          </p:cNvPr>
          <p:cNvGrpSpPr>
            <a:grpSpLocks/>
          </p:cNvGrpSpPr>
          <p:nvPr/>
        </p:nvGrpSpPr>
        <p:grpSpPr bwMode="auto">
          <a:xfrm>
            <a:off x="4448175" y="4648200"/>
            <a:ext cx="639763" cy="581025"/>
            <a:chOff x="2967" y="478"/>
            <a:chExt cx="788" cy="625"/>
          </a:xfrm>
        </p:grpSpPr>
        <p:pic>
          <p:nvPicPr>
            <p:cNvPr id="106" name="Picture 358" descr="access_point_stylized_small">
              <a:extLst>
                <a:ext uri="{FF2B5EF4-FFF2-40B4-BE49-F238E27FC236}">
                  <a16:creationId xmlns:a16="http://schemas.microsoft.com/office/drawing/2014/main" id="{42901DE5-3C49-A741-9CBA-DE06E2745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360" descr="antenna_radiation_stylized">
              <a:extLst>
                <a:ext uri="{FF2B5EF4-FFF2-40B4-BE49-F238E27FC236}">
                  <a16:creationId xmlns:a16="http://schemas.microsoft.com/office/drawing/2014/main" id="{C7CA1512-DC17-E34A-8EB4-97D5467FD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356">
            <a:extLst>
              <a:ext uri="{FF2B5EF4-FFF2-40B4-BE49-F238E27FC236}">
                <a16:creationId xmlns:a16="http://schemas.microsoft.com/office/drawing/2014/main" id="{26F354D7-2D9B-234A-B2A0-5F2DBA9DEA00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5207000"/>
            <a:ext cx="436562" cy="498475"/>
            <a:chOff x="313" y="1497"/>
            <a:chExt cx="1152" cy="1014"/>
          </a:xfrm>
        </p:grpSpPr>
        <p:pic>
          <p:nvPicPr>
            <p:cNvPr id="109" name="Picture 354" descr="laptop_stylized_small">
              <a:extLst>
                <a:ext uri="{FF2B5EF4-FFF2-40B4-BE49-F238E27FC236}">
                  <a16:creationId xmlns:a16="http://schemas.microsoft.com/office/drawing/2014/main" id="{BCB9D968-4DAC-4942-8416-6D02896F4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355" descr="antenna_stylized">
              <a:extLst>
                <a:ext uri="{FF2B5EF4-FFF2-40B4-BE49-F238E27FC236}">
                  <a16:creationId xmlns:a16="http://schemas.microsoft.com/office/drawing/2014/main" id="{63924E93-C285-0447-87FD-E5D8BE984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Group 403">
            <a:extLst>
              <a:ext uri="{FF2B5EF4-FFF2-40B4-BE49-F238E27FC236}">
                <a16:creationId xmlns:a16="http://schemas.microsoft.com/office/drawing/2014/main" id="{B543494D-A929-0A4C-8CF2-88888239E2BE}"/>
              </a:ext>
            </a:extLst>
          </p:cNvPr>
          <p:cNvGrpSpPr>
            <a:grpSpLocks/>
          </p:cNvGrpSpPr>
          <p:nvPr/>
        </p:nvGrpSpPr>
        <p:grpSpPr bwMode="auto">
          <a:xfrm>
            <a:off x="4233863" y="5197475"/>
            <a:ext cx="569912" cy="544513"/>
            <a:chOff x="2751" y="1851"/>
            <a:chExt cx="462" cy="478"/>
          </a:xfrm>
        </p:grpSpPr>
        <p:pic>
          <p:nvPicPr>
            <p:cNvPr id="112" name="Picture 364" descr="iphone_stylized_small">
              <a:extLst>
                <a:ext uri="{FF2B5EF4-FFF2-40B4-BE49-F238E27FC236}">
                  <a16:creationId xmlns:a16="http://schemas.microsoft.com/office/drawing/2014/main" id="{CB5DF627-60A3-8641-B134-B2B81F4D1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402" descr="antenna_radiation_stylized">
              <a:extLst>
                <a:ext uri="{FF2B5EF4-FFF2-40B4-BE49-F238E27FC236}">
                  <a16:creationId xmlns:a16="http://schemas.microsoft.com/office/drawing/2014/main" id="{7658C1BB-16FA-B44A-A116-22C44E2E6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4" name="Group 356">
            <a:extLst>
              <a:ext uri="{FF2B5EF4-FFF2-40B4-BE49-F238E27FC236}">
                <a16:creationId xmlns:a16="http://schemas.microsoft.com/office/drawing/2014/main" id="{7BAEF5AE-1464-9D46-8D44-33FF1AA7FE8C}"/>
              </a:ext>
            </a:extLst>
          </p:cNvPr>
          <p:cNvGrpSpPr>
            <a:grpSpLocks/>
          </p:cNvGrpSpPr>
          <p:nvPr/>
        </p:nvGrpSpPr>
        <p:grpSpPr bwMode="auto">
          <a:xfrm>
            <a:off x="3776663" y="5216525"/>
            <a:ext cx="436562" cy="498475"/>
            <a:chOff x="313" y="1497"/>
            <a:chExt cx="1152" cy="1014"/>
          </a:xfrm>
        </p:grpSpPr>
        <p:pic>
          <p:nvPicPr>
            <p:cNvPr id="115" name="Picture 354" descr="laptop_stylized_small">
              <a:extLst>
                <a:ext uri="{FF2B5EF4-FFF2-40B4-BE49-F238E27FC236}">
                  <a16:creationId xmlns:a16="http://schemas.microsoft.com/office/drawing/2014/main" id="{8450A102-6A2B-DB40-A176-7E0CB094F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355" descr="antenna_stylized">
              <a:extLst>
                <a:ext uri="{FF2B5EF4-FFF2-40B4-BE49-F238E27FC236}">
                  <a16:creationId xmlns:a16="http://schemas.microsoft.com/office/drawing/2014/main" id="{F66C3C9A-BF8E-C049-9C1E-83E292B61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7" name="Group 356">
            <a:extLst>
              <a:ext uri="{FF2B5EF4-FFF2-40B4-BE49-F238E27FC236}">
                <a16:creationId xmlns:a16="http://schemas.microsoft.com/office/drawing/2014/main" id="{DEC74E59-3402-AE40-B8CF-4B1811DF782E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4627563"/>
            <a:ext cx="436562" cy="498475"/>
            <a:chOff x="313" y="1497"/>
            <a:chExt cx="1152" cy="1014"/>
          </a:xfrm>
        </p:grpSpPr>
        <p:pic>
          <p:nvPicPr>
            <p:cNvPr id="118" name="Picture 354" descr="laptop_stylized_small">
              <a:extLst>
                <a:ext uri="{FF2B5EF4-FFF2-40B4-BE49-F238E27FC236}">
                  <a16:creationId xmlns:a16="http://schemas.microsoft.com/office/drawing/2014/main" id="{FF2338BE-BEEA-874A-8AD1-B83706BA7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355" descr="antenna_stylized">
              <a:extLst>
                <a:ext uri="{FF2B5EF4-FFF2-40B4-BE49-F238E27FC236}">
                  <a16:creationId xmlns:a16="http://schemas.microsoft.com/office/drawing/2014/main" id="{F923ABF6-F4F2-454D-B1F1-01A242039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Line 25">
            <a:extLst>
              <a:ext uri="{FF2B5EF4-FFF2-40B4-BE49-F238E27FC236}">
                <a16:creationId xmlns:a16="http://schemas.microsoft.com/office/drawing/2014/main" id="{7BA8AD27-3D08-E44D-A38F-C075CB536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2074" y="3679824"/>
            <a:ext cx="796925" cy="129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21" name="Group 403">
            <a:extLst>
              <a:ext uri="{FF2B5EF4-FFF2-40B4-BE49-F238E27FC236}">
                <a16:creationId xmlns:a16="http://schemas.microsoft.com/office/drawing/2014/main" id="{3E47EC88-0001-CB43-A7ED-C0289170512A}"/>
              </a:ext>
            </a:extLst>
          </p:cNvPr>
          <p:cNvGrpSpPr>
            <a:grpSpLocks/>
          </p:cNvGrpSpPr>
          <p:nvPr/>
        </p:nvGrpSpPr>
        <p:grpSpPr bwMode="auto">
          <a:xfrm>
            <a:off x="4021138" y="4271963"/>
            <a:ext cx="568325" cy="544512"/>
            <a:chOff x="2751" y="1851"/>
            <a:chExt cx="462" cy="478"/>
          </a:xfrm>
        </p:grpSpPr>
        <p:pic>
          <p:nvPicPr>
            <p:cNvPr id="122" name="Picture 364" descr="iphone_stylized_small">
              <a:extLst>
                <a:ext uri="{FF2B5EF4-FFF2-40B4-BE49-F238E27FC236}">
                  <a16:creationId xmlns:a16="http://schemas.microsoft.com/office/drawing/2014/main" id="{6AEF903B-BDB6-8645-8D02-1DABD4223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402" descr="antenna_radiation_stylized">
              <a:extLst>
                <a:ext uri="{FF2B5EF4-FFF2-40B4-BE49-F238E27FC236}">
                  <a16:creationId xmlns:a16="http://schemas.microsoft.com/office/drawing/2014/main" id="{AD441939-A4CA-344C-B792-0F95B7C3C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CED2675-190A-B746-8E41-91D1CAFA5B4D}"/>
              </a:ext>
            </a:extLst>
          </p:cNvPr>
          <p:cNvGrpSpPr/>
          <p:nvPr/>
        </p:nvGrpSpPr>
        <p:grpSpPr>
          <a:xfrm>
            <a:off x="3370124" y="3421492"/>
            <a:ext cx="744676" cy="388508"/>
            <a:chOff x="7493876" y="2774731"/>
            <a:chExt cx="1481958" cy="894622"/>
          </a:xfrm>
        </p:grpSpPr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B607571-549B-3244-95A5-8E992DF5EA0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B12A4B4-C06F-9B48-B23C-8D92C0777D9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A80F69B-AD4C-CC49-A474-B7379EA061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C53B4447-0429-CD4A-8613-890A66B938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405FA763-214E-1942-917D-F894C98094B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D3C585B2-5EB3-1B49-A37B-C73BE389640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F9927536-F9B1-A849-9472-7C9E39D2E45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15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802.11: Channels, association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01092EE6-BC8D-EE40-AD06-948C48B5F56E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" y="1373890"/>
            <a:ext cx="9740900" cy="1848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52425">
              <a:defRPr/>
            </a:pPr>
            <a:r>
              <a:rPr lang="en-US" sz="3200" dirty="0"/>
              <a:t>spectrum divided into channels at different frequencies</a:t>
            </a:r>
          </a:p>
          <a:p>
            <a:pPr lvl="1">
              <a:defRPr/>
            </a:pPr>
            <a:r>
              <a:rPr lang="en-US" sz="2800" dirty="0"/>
              <a:t>AP admin chooses frequency for AP</a:t>
            </a:r>
          </a:p>
          <a:p>
            <a:pPr lvl="1">
              <a:defRPr/>
            </a:pPr>
            <a:r>
              <a:rPr lang="en-US" sz="2800" dirty="0"/>
              <a:t>interference possible: channel can be same as that chosen by neighboring AP!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15D950-BC83-7C40-B80F-083E2DFE02F8}"/>
              </a:ext>
            </a:extLst>
          </p:cNvPr>
          <p:cNvSpPr txBox="1">
            <a:spLocks noChangeArrowheads="1"/>
          </p:cNvSpPr>
          <p:nvPr/>
        </p:nvSpPr>
        <p:spPr>
          <a:xfrm>
            <a:off x="875258" y="3289716"/>
            <a:ext cx="7744086" cy="29012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52425">
              <a:defRPr/>
            </a:pPr>
            <a:r>
              <a:rPr lang="en-US" sz="3200" dirty="0"/>
              <a:t>arriving host: must </a:t>
            </a:r>
            <a:r>
              <a:rPr lang="en-US" sz="3200" dirty="0">
                <a:solidFill>
                  <a:srgbClr val="C00000"/>
                </a:solidFill>
              </a:rPr>
              <a:t>associate </a:t>
            </a:r>
            <a:r>
              <a:rPr lang="en-US" sz="3200" dirty="0"/>
              <a:t>with an AP</a:t>
            </a:r>
          </a:p>
          <a:p>
            <a:pPr lvl="1">
              <a:defRPr/>
            </a:pPr>
            <a:r>
              <a:rPr lang="en-US" sz="2800" dirty="0"/>
              <a:t>scans channels, listening for </a:t>
            </a:r>
            <a:r>
              <a:rPr lang="en-US" sz="2800" i="1" dirty="0"/>
              <a:t>beacon frames</a:t>
            </a:r>
            <a:r>
              <a:rPr lang="en-US" sz="2800" dirty="0"/>
              <a:t> containing AP</a:t>
            </a:r>
            <a:r>
              <a:rPr lang="en-US" altLang="ja-JP" sz="2800" dirty="0"/>
              <a:t>’</a:t>
            </a:r>
            <a:r>
              <a:rPr lang="en-US" sz="2800" dirty="0"/>
              <a:t>s name (SSID) and MAC address</a:t>
            </a:r>
          </a:p>
          <a:p>
            <a:pPr lvl="1">
              <a:defRPr/>
            </a:pPr>
            <a:r>
              <a:rPr lang="en-US" sz="2800" dirty="0"/>
              <a:t>selects AP to associate with</a:t>
            </a:r>
          </a:p>
          <a:p>
            <a:pPr lvl="1">
              <a:defRPr/>
            </a:pPr>
            <a:r>
              <a:rPr lang="en-US" sz="2800" dirty="0"/>
              <a:t>then may perform authentication [Chapter 8]</a:t>
            </a:r>
          </a:p>
          <a:p>
            <a:pPr lvl="1">
              <a:defRPr/>
            </a:pPr>
            <a:r>
              <a:rPr lang="en-US" sz="2800" dirty="0"/>
              <a:t>then typically run DHCP to get IP address in AP’s subnet</a:t>
            </a:r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DCD46FA0-764B-934B-B2AF-0DC228D51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724" y="5082108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BSS</a:t>
            </a:r>
          </a:p>
        </p:txBody>
      </p:sp>
      <p:sp>
        <p:nvSpPr>
          <p:cNvPr id="7" name="Oval 23">
            <a:extLst>
              <a:ext uri="{FF2B5EF4-FFF2-40B4-BE49-F238E27FC236}">
                <a16:creationId xmlns:a16="http://schemas.microsoft.com/office/drawing/2014/main" id="{387CDCFB-6D1C-8249-A4E8-54D6392F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0532" y="3259138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8" name="Group 361">
            <a:extLst>
              <a:ext uri="{FF2B5EF4-FFF2-40B4-BE49-F238E27FC236}">
                <a16:creationId xmlns:a16="http://schemas.microsoft.com/office/drawing/2014/main" id="{BCBD0969-5626-8149-8F69-710B4CBBEEAA}"/>
              </a:ext>
            </a:extLst>
          </p:cNvPr>
          <p:cNvGrpSpPr>
            <a:grpSpLocks/>
          </p:cNvGrpSpPr>
          <p:nvPr/>
        </p:nvGrpSpPr>
        <p:grpSpPr bwMode="auto">
          <a:xfrm>
            <a:off x="10059832" y="3976687"/>
            <a:ext cx="639762" cy="581025"/>
            <a:chOff x="2967" y="478"/>
            <a:chExt cx="788" cy="625"/>
          </a:xfrm>
        </p:grpSpPr>
        <p:pic>
          <p:nvPicPr>
            <p:cNvPr id="9" name="Picture 358" descr="access_point_stylized_small">
              <a:extLst>
                <a:ext uri="{FF2B5EF4-FFF2-40B4-BE49-F238E27FC236}">
                  <a16:creationId xmlns:a16="http://schemas.microsoft.com/office/drawing/2014/main" id="{967422E4-59DF-D544-8DF3-464077CFF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60" descr="antenna_radiation_stylized">
              <a:extLst>
                <a:ext uri="{FF2B5EF4-FFF2-40B4-BE49-F238E27FC236}">
                  <a16:creationId xmlns:a16="http://schemas.microsoft.com/office/drawing/2014/main" id="{57AF0FC7-561D-2542-B331-AF65666B2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56">
            <a:extLst>
              <a:ext uri="{FF2B5EF4-FFF2-40B4-BE49-F238E27FC236}">
                <a16:creationId xmlns:a16="http://schemas.microsoft.com/office/drawing/2014/main" id="{8E5841AB-AA5F-304A-A75C-9B12043A936A}"/>
              </a:ext>
            </a:extLst>
          </p:cNvPr>
          <p:cNvGrpSpPr>
            <a:grpSpLocks/>
          </p:cNvGrpSpPr>
          <p:nvPr/>
        </p:nvGrpSpPr>
        <p:grpSpPr bwMode="auto">
          <a:xfrm>
            <a:off x="10621807" y="4244975"/>
            <a:ext cx="436562" cy="498475"/>
            <a:chOff x="313" y="1497"/>
            <a:chExt cx="1152" cy="1014"/>
          </a:xfrm>
        </p:grpSpPr>
        <p:pic>
          <p:nvPicPr>
            <p:cNvPr id="12" name="Picture 354" descr="laptop_stylized_small">
              <a:extLst>
                <a:ext uri="{FF2B5EF4-FFF2-40B4-BE49-F238E27FC236}">
                  <a16:creationId xmlns:a16="http://schemas.microsoft.com/office/drawing/2014/main" id="{FD25A6B2-3332-2B4E-8FA0-7BA799820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55" descr="antenna_stylized">
              <a:extLst>
                <a:ext uri="{FF2B5EF4-FFF2-40B4-BE49-F238E27FC236}">
                  <a16:creationId xmlns:a16="http://schemas.microsoft.com/office/drawing/2014/main" id="{590C97BE-A942-AA4F-945F-94A9C50A2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03">
            <a:extLst>
              <a:ext uri="{FF2B5EF4-FFF2-40B4-BE49-F238E27FC236}">
                <a16:creationId xmlns:a16="http://schemas.microsoft.com/office/drawing/2014/main" id="{790F23E1-8FB7-1F45-B985-16A0CAFD6642}"/>
              </a:ext>
            </a:extLst>
          </p:cNvPr>
          <p:cNvGrpSpPr>
            <a:grpSpLocks/>
          </p:cNvGrpSpPr>
          <p:nvPr/>
        </p:nvGrpSpPr>
        <p:grpSpPr bwMode="auto">
          <a:xfrm>
            <a:off x="10287000" y="3427413"/>
            <a:ext cx="446088" cy="382587"/>
            <a:chOff x="2751" y="1851"/>
            <a:chExt cx="462" cy="478"/>
          </a:xfrm>
        </p:grpSpPr>
        <p:pic>
          <p:nvPicPr>
            <p:cNvPr id="15" name="Picture 364" descr="iphone_stylized_small">
              <a:extLst>
                <a:ext uri="{FF2B5EF4-FFF2-40B4-BE49-F238E27FC236}">
                  <a16:creationId xmlns:a16="http://schemas.microsoft.com/office/drawing/2014/main" id="{B9A5E50D-6BB1-A046-B7D1-CA3BB3D0E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02" descr="antenna_radiation_stylized">
              <a:extLst>
                <a:ext uri="{FF2B5EF4-FFF2-40B4-BE49-F238E27FC236}">
                  <a16:creationId xmlns:a16="http://schemas.microsoft.com/office/drawing/2014/main" id="{B7E8F32D-F33C-144B-8F36-9553BF43E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356">
            <a:extLst>
              <a:ext uri="{FF2B5EF4-FFF2-40B4-BE49-F238E27FC236}">
                <a16:creationId xmlns:a16="http://schemas.microsoft.com/office/drawing/2014/main" id="{059B4F44-8832-0242-A455-122B40096281}"/>
              </a:ext>
            </a:extLst>
          </p:cNvPr>
          <p:cNvGrpSpPr>
            <a:grpSpLocks/>
          </p:cNvGrpSpPr>
          <p:nvPr/>
        </p:nvGrpSpPr>
        <p:grpSpPr bwMode="auto">
          <a:xfrm>
            <a:off x="9581994" y="3533775"/>
            <a:ext cx="438150" cy="498475"/>
            <a:chOff x="313" y="1497"/>
            <a:chExt cx="1152" cy="1014"/>
          </a:xfrm>
        </p:grpSpPr>
        <p:pic>
          <p:nvPicPr>
            <p:cNvPr id="21" name="Picture 354" descr="laptop_stylized_small">
              <a:extLst>
                <a:ext uri="{FF2B5EF4-FFF2-40B4-BE49-F238E27FC236}">
                  <a16:creationId xmlns:a16="http://schemas.microsoft.com/office/drawing/2014/main" id="{F5FB0D92-9836-8949-854D-C05D5FA0D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55" descr="antenna_stylized">
              <a:extLst>
                <a:ext uri="{FF2B5EF4-FFF2-40B4-BE49-F238E27FC236}">
                  <a16:creationId xmlns:a16="http://schemas.microsoft.com/office/drawing/2014/main" id="{371132D2-7C64-5F43-8DCE-4AF88C5F2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3BB17F-E600-8A4E-9A66-CE1B89E4C278}"/>
              </a:ext>
            </a:extLst>
          </p:cNvPr>
          <p:cNvGrpSpPr/>
          <p:nvPr/>
        </p:nvGrpSpPr>
        <p:grpSpPr>
          <a:xfrm>
            <a:off x="9359899" y="4467511"/>
            <a:ext cx="780829" cy="625189"/>
            <a:chOff x="9359899" y="4467511"/>
            <a:chExt cx="780829" cy="625189"/>
          </a:xfrm>
        </p:grpSpPr>
        <p:grpSp>
          <p:nvGrpSpPr>
            <p:cNvPr id="17" name="Group 356">
              <a:extLst>
                <a:ext uri="{FF2B5EF4-FFF2-40B4-BE49-F238E27FC236}">
                  <a16:creationId xmlns:a16="http://schemas.microsoft.com/office/drawing/2014/main" id="{263A159C-52C7-8648-8564-D99212E45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01305" y="4467511"/>
              <a:ext cx="436562" cy="498475"/>
              <a:chOff x="313" y="1497"/>
              <a:chExt cx="1152" cy="1014"/>
            </a:xfrm>
          </p:grpSpPr>
          <p:pic>
            <p:nvPicPr>
              <p:cNvPr id="18" name="Picture 354" descr="laptop_stylized_small">
                <a:extLst>
                  <a:ext uri="{FF2B5EF4-FFF2-40B4-BE49-F238E27FC236}">
                    <a16:creationId xmlns:a16="http://schemas.microsoft.com/office/drawing/2014/main" id="{ACCB280B-B2D9-714A-B2E2-C93C642F01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55" descr="antenna_stylized">
                <a:extLst>
                  <a:ext uri="{FF2B5EF4-FFF2-40B4-BE49-F238E27FC236}">
                    <a16:creationId xmlns:a16="http://schemas.microsoft.com/office/drawing/2014/main" id="{93F01B45-1244-4348-8DAE-933491FC14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Right Arrow 1">
              <a:extLst>
                <a:ext uri="{FF2B5EF4-FFF2-40B4-BE49-F238E27FC236}">
                  <a16:creationId xmlns:a16="http://schemas.microsoft.com/office/drawing/2014/main" id="{EAB0A830-EAD2-904D-8909-0696D8E11E5F}"/>
                </a:ext>
              </a:extLst>
            </p:cNvPr>
            <p:cNvSpPr/>
            <p:nvPr/>
          </p:nvSpPr>
          <p:spPr>
            <a:xfrm rot="19467811">
              <a:off x="9359899" y="4902200"/>
              <a:ext cx="780829" cy="1905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19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802.11: passive/active scanning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2AF045E-91D7-C143-A074-18F179B27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1484313"/>
            <a:ext cx="2335212" cy="2224087"/>
          </a:xfrm>
          <a:prstGeom prst="ellipse">
            <a:avLst/>
          </a:prstGeom>
          <a:solidFill>
            <a:srgbClr val="9AE0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CB9B4F0-FE18-304B-AF65-832CD5EC6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1419225"/>
            <a:ext cx="2335213" cy="2224088"/>
          </a:xfrm>
          <a:prstGeom prst="ellipse">
            <a:avLst/>
          </a:prstGeom>
          <a:solidFill>
            <a:srgbClr val="9CE0FA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3" name="Text Box 82">
            <a:extLst>
              <a:ext uri="{FF2B5EF4-FFF2-40B4-BE49-F238E27FC236}">
                <a16:creationId xmlns:a16="http://schemas.microsoft.com/office/drawing/2014/main" id="{C3A04720-4931-8F43-8B57-71E31368E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2536825"/>
            <a:ext cx="5597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Arial" charset="0"/>
              </a:rPr>
              <a:t>AP 2</a:t>
            </a:r>
          </a:p>
        </p:txBody>
      </p:sp>
      <p:sp>
        <p:nvSpPr>
          <p:cNvPr id="84" name="Text Box 83">
            <a:extLst>
              <a:ext uri="{FF2B5EF4-FFF2-40B4-BE49-F238E27FC236}">
                <a16:creationId xmlns:a16="http://schemas.microsoft.com/office/drawing/2014/main" id="{00304734-9533-9D45-9AE1-C945064A3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5" name="Text Box 84">
            <a:extLst>
              <a:ext uri="{FF2B5EF4-FFF2-40B4-BE49-F238E27FC236}">
                <a16:creationId xmlns:a16="http://schemas.microsoft.com/office/drawing/2014/main" id="{868351C3-223D-B64F-A159-B0572F5BD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2547938"/>
            <a:ext cx="5597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Arial" charset="0"/>
              </a:rPr>
              <a:t>AP 1</a:t>
            </a:r>
          </a:p>
        </p:txBody>
      </p:sp>
      <p:sp>
        <p:nvSpPr>
          <p:cNvPr id="86" name="Text Box 85">
            <a:extLst>
              <a:ext uri="{FF2B5EF4-FFF2-40B4-BE49-F238E27FC236}">
                <a16:creationId xmlns:a16="http://schemas.microsoft.com/office/drawing/2014/main" id="{0625600F-7E7E-6E4F-B6F1-CEEF00D2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3206750"/>
            <a:ext cx="4171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Arial" charset="0"/>
              </a:rPr>
              <a:t>H1</a:t>
            </a:r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EBB6CABF-2971-A14F-9B8B-6F0C0F58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1541463"/>
            <a:ext cx="6543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Arial" charset="0"/>
              </a:rPr>
              <a:t>BBS 2</a:t>
            </a:r>
          </a:p>
        </p:txBody>
      </p:sp>
      <p:sp>
        <p:nvSpPr>
          <p:cNvPr id="88" name="Text Box 88">
            <a:extLst>
              <a:ext uri="{FF2B5EF4-FFF2-40B4-BE49-F238E27FC236}">
                <a16:creationId xmlns:a16="http://schemas.microsoft.com/office/drawing/2014/main" id="{F75F5B0B-0F3C-6647-AED6-6C76DAFD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1490663"/>
            <a:ext cx="6543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Arial" charset="0"/>
              </a:rPr>
              <a:t>BBS 1</a:t>
            </a:r>
          </a:p>
        </p:txBody>
      </p:sp>
      <p:sp>
        <p:nvSpPr>
          <p:cNvPr id="89" name="Line 130">
            <a:extLst>
              <a:ext uri="{FF2B5EF4-FFF2-40B4-BE49-F238E27FC236}">
                <a16:creationId xmlns:a16="http://schemas.microsoft.com/office/drawing/2014/main" id="{8073CD9C-341A-114B-B97E-11B0B706D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3300" y="2571750"/>
            <a:ext cx="644525" cy="225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90" name="Line 131">
            <a:extLst>
              <a:ext uri="{FF2B5EF4-FFF2-40B4-BE49-F238E27FC236}">
                <a16:creationId xmlns:a16="http://schemas.microsoft.com/office/drawing/2014/main" id="{4EB92289-2E4D-F548-83C5-4A0A32DE75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60713" y="2587625"/>
            <a:ext cx="644525" cy="225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91" name="Line 132">
            <a:extLst>
              <a:ext uri="{FF2B5EF4-FFF2-40B4-BE49-F238E27FC236}">
                <a16:creationId xmlns:a16="http://schemas.microsoft.com/office/drawing/2014/main" id="{3BDB9189-D018-6C4C-AC3E-937752996D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150" y="2919413"/>
            <a:ext cx="644525" cy="225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92" name="Line 133">
            <a:extLst>
              <a:ext uri="{FF2B5EF4-FFF2-40B4-BE49-F238E27FC236}">
                <a16:creationId xmlns:a16="http://schemas.microsoft.com/office/drawing/2014/main" id="{FF9D0B69-9AAB-CE4A-8B06-FB00CFD94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0" y="2740025"/>
            <a:ext cx="644525" cy="225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93" name="Group 134">
            <a:extLst>
              <a:ext uri="{FF2B5EF4-FFF2-40B4-BE49-F238E27FC236}">
                <a16:creationId xmlns:a16="http://schemas.microsoft.com/office/drawing/2014/main" id="{B98DEBD3-FD8E-8745-8316-4D7E094EF678}"/>
              </a:ext>
            </a:extLst>
          </p:cNvPr>
          <p:cNvGrpSpPr>
            <a:grpSpLocks/>
          </p:cNvGrpSpPr>
          <p:nvPr/>
        </p:nvGrpSpPr>
        <p:grpSpPr bwMode="auto">
          <a:xfrm>
            <a:off x="3470275" y="2489200"/>
            <a:ext cx="282575" cy="304800"/>
            <a:chOff x="1255" y="3461"/>
            <a:chExt cx="178" cy="192"/>
          </a:xfrm>
        </p:grpSpPr>
        <p:sp>
          <p:nvSpPr>
            <p:cNvPr id="94" name="Oval 135">
              <a:extLst>
                <a:ext uri="{FF2B5EF4-FFF2-40B4-BE49-F238E27FC236}">
                  <a16:creationId xmlns:a16="http://schemas.microsoft.com/office/drawing/2014/main" id="{5D70F54B-09EA-AA48-AC97-DCA1572E9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95" name="Text Box 136">
              <a:extLst>
                <a:ext uri="{FF2B5EF4-FFF2-40B4-BE49-F238E27FC236}">
                  <a16:creationId xmlns:a16="http://schemas.microsoft.com/office/drawing/2014/main" id="{9248FBF3-D045-E94D-8A5E-691C60200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96" name="Group 137">
            <a:extLst>
              <a:ext uri="{FF2B5EF4-FFF2-40B4-BE49-F238E27FC236}">
                <a16:creationId xmlns:a16="http://schemas.microsoft.com/office/drawing/2014/main" id="{F3ABB5F1-C9FC-E24A-AA88-F33AE3DBE01C}"/>
              </a:ext>
            </a:extLst>
          </p:cNvPr>
          <p:cNvGrpSpPr>
            <a:grpSpLocks/>
          </p:cNvGrpSpPr>
          <p:nvPr/>
        </p:nvGrpSpPr>
        <p:grpSpPr bwMode="auto">
          <a:xfrm>
            <a:off x="3382963" y="2746375"/>
            <a:ext cx="282575" cy="304800"/>
            <a:chOff x="1851" y="2490"/>
            <a:chExt cx="178" cy="192"/>
          </a:xfrm>
        </p:grpSpPr>
        <p:sp>
          <p:nvSpPr>
            <p:cNvPr id="97" name="Oval 138">
              <a:extLst>
                <a:ext uri="{FF2B5EF4-FFF2-40B4-BE49-F238E27FC236}">
                  <a16:creationId xmlns:a16="http://schemas.microsoft.com/office/drawing/2014/main" id="{2CAFF632-FE2A-8F42-9DF6-4770C143C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98" name="Text Box 139">
              <a:extLst>
                <a:ext uri="{FF2B5EF4-FFF2-40B4-BE49-F238E27FC236}">
                  <a16:creationId xmlns:a16="http://schemas.microsoft.com/office/drawing/2014/main" id="{2B9CD90C-170D-AF4C-A94F-58E14B458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99" name="Group 140">
            <a:extLst>
              <a:ext uri="{FF2B5EF4-FFF2-40B4-BE49-F238E27FC236}">
                <a16:creationId xmlns:a16="http://schemas.microsoft.com/office/drawing/2014/main" id="{EB9E0344-1500-E743-B416-59C55DED0014}"/>
              </a:ext>
            </a:extLst>
          </p:cNvPr>
          <p:cNvGrpSpPr>
            <a:grpSpLocks/>
          </p:cNvGrpSpPr>
          <p:nvPr/>
        </p:nvGrpSpPr>
        <p:grpSpPr bwMode="auto">
          <a:xfrm>
            <a:off x="3668713" y="2852738"/>
            <a:ext cx="282575" cy="304800"/>
            <a:chOff x="1851" y="2490"/>
            <a:chExt cx="178" cy="192"/>
          </a:xfrm>
        </p:grpSpPr>
        <p:sp>
          <p:nvSpPr>
            <p:cNvPr id="100" name="Oval 141">
              <a:extLst>
                <a:ext uri="{FF2B5EF4-FFF2-40B4-BE49-F238E27FC236}">
                  <a16:creationId xmlns:a16="http://schemas.microsoft.com/office/drawing/2014/main" id="{EEBFDDEF-37D1-7F4C-BFEE-DFA2CEB5A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01" name="Text Box 142">
              <a:extLst>
                <a:ext uri="{FF2B5EF4-FFF2-40B4-BE49-F238E27FC236}">
                  <a16:creationId xmlns:a16="http://schemas.microsoft.com/office/drawing/2014/main" id="{51F3D4AB-B9FD-FA4B-9A62-A65BBECE0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102" name="Group 143">
            <a:extLst>
              <a:ext uri="{FF2B5EF4-FFF2-40B4-BE49-F238E27FC236}">
                <a16:creationId xmlns:a16="http://schemas.microsoft.com/office/drawing/2014/main" id="{42FBC787-90B8-A24C-8A89-360AF9A8805B}"/>
              </a:ext>
            </a:extLst>
          </p:cNvPr>
          <p:cNvGrpSpPr>
            <a:grpSpLocks/>
          </p:cNvGrpSpPr>
          <p:nvPr/>
        </p:nvGrpSpPr>
        <p:grpSpPr bwMode="auto">
          <a:xfrm>
            <a:off x="2303463" y="2462213"/>
            <a:ext cx="282575" cy="304800"/>
            <a:chOff x="1255" y="3461"/>
            <a:chExt cx="178" cy="192"/>
          </a:xfrm>
        </p:grpSpPr>
        <p:sp>
          <p:nvSpPr>
            <p:cNvPr id="103" name="Oval 144">
              <a:extLst>
                <a:ext uri="{FF2B5EF4-FFF2-40B4-BE49-F238E27FC236}">
                  <a16:creationId xmlns:a16="http://schemas.microsoft.com/office/drawing/2014/main" id="{A7E5DA53-8FBF-9049-941C-3A0A8877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04" name="Text Box 145">
              <a:extLst>
                <a:ext uri="{FF2B5EF4-FFF2-40B4-BE49-F238E27FC236}">
                  <a16:creationId xmlns:a16="http://schemas.microsoft.com/office/drawing/2014/main" id="{F1D577AA-5AFC-C444-8667-DB34E2DD1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105" name="Text Box 146">
            <a:extLst>
              <a:ext uri="{FF2B5EF4-FFF2-40B4-BE49-F238E27FC236}">
                <a16:creationId xmlns:a16="http://schemas.microsoft.com/office/drawing/2014/main" id="{6D413089-8DF0-BF4D-BEAF-7C980C797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3894138"/>
            <a:ext cx="45354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passive scanning: </a:t>
            </a:r>
          </a:p>
          <a:p>
            <a:pPr marL="508000" fontAlgn="base">
              <a:spcBef>
                <a:spcPct val="0"/>
              </a:spcBef>
              <a:spcAft>
                <a:spcPct val="0"/>
              </a:spcAft>
              <a:buFontTx/>
              <a:buAutoNum type="arabicParenBoth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beacon frames sent from APs</a:t>
            </a:r>
          </a:p>
          <a:p>
            <a:pPr marL="508000" fontAlgn="base">
              <a:spcBef>
                <a:spcPct val="0"/>
              </a:spcBef>
              <a:spcAft>
                <a:spcPct val="0"/>
              </a:spcAft>
              <a:buFontTx/>
              <a:buAutoNum type="arabicParenBoth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association Request frame sent: H1 to selected AP </a:t>
            </a:r>
          </a:p>
          <a:p>
            <a:pPr marL="508000" fontAlgn="base">
              <a:spcBef>
                <a:spcPct val="0"/>
              </a:spcBef>
              <a:spcAft>
                <a:spcPct val="0"/>
              </a:spcAft>
              <a:buFontTx/>
              <a:buAutoNum type="arabicParenBoth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association Response frame sent from  selected AP to H1</a:t>
            </a:r>
          </a:p>
        </p:txBody>
      </p:sp>
      <p:grpSp>
        <p:nvGrpSpPr>
          <p:cNvPr id="106" name="Group 361">
            <a:extLst>
              <a:ext uri="{FF2B5EF4-FFF2-40B4-BE49-F238E27FC236}">
                <a16:creationId xmlns:a16="http://schemas.microsoft.com/office/drawing/2014/main" id="{A1191884-0247-5D4E-9535-2A43774771C5}"/>
              </a:ext>
            </a:extLst>
          </p:cNvPr>
          <p:cNvGrpSpPr>
            <a:grpSpLocks/>
          </p:cNvGrpSpPr>
          <p:nvPr/>
        </p:nvGrpSpPr>
        <p:grpSpPr bwMode="auto">
          <a:xfrm>
            <a:off x="1831975" y="2092325"/>
            <a:ext cx="649288" cy="561975"/>
            <a:chOff x="2967" y="478"/>
            <a:chExt cx="788" cy="625"/>
          </a:xfrm>
        </p:grpSpPr>
        <p:pic>
          <p:nvPicPr>
            <p:cNvPr id="107" name="Picture 358" descr="access_point_stylized_small">
              <a:extLst>
                <a:ext uri="{FF2B5EF4-FFF2-40B4-BE49-F238E27FC236}">
                  <a16:creationId xmlns:a16="http://schemas.microsoft.com/office/drawing/2014/main" id="{7917981D-8002-DA40-856E-A59096F73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360" descr="antenna_radiation_stylized">
              <a:extLst>
                <a:ext uri="{FF2B5EF4-FFF2-40B4-BE49-F238E27FC236}">
                  <a16:creationId xmlns:a16="http://schemas.microsoft.com/office/drawing/2014/main" id="{CE306E39-D703-8D4B-A467-437C45800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Group 361">
            <a:extLst>
              <a:ext uri="{FF2B5EF4-FFF2-40B4-BE49-F238E27FC236}">
                <a16:creationId xmlns:a16="http://schemas.microsoft.com/office/drawing/2014/main" id="{A7B13AE9-3A25-FA4B-A29B-EA448C7FA664}"/>
              </a:ext>
            </a:extLst>
          </p:cNvPr>
          <p:cNvGrpSpPr>
            <a:grpSpLocks/>
          </p:cNvGrpSpPr>
          <p:nvPr/>
        </p:nvGrpSpPr>
        <p:grpSpPr bwMode="auto">
          <a:xfrm>
            <a:off x="3741738" y="2112963"/>
            <a:ext cx="649287" cy="561975"/>
            <a:chOff x="2967" y="478"/>
            <a:chExt cx="788" cy="625"/>
          </a:xfrm>
        </p:grpSpPr>
        <p:pic>
          <p:nvPicPr>
            <p:cNvPr id="110" name="Picture 358" descr="access_point_stylized_small">
              <a:extLst>
                <a:ext uri="{FF2B5EF4-FFF2-40B4-BE49-F238E27FC236}">
                  <a16:creationId xmlns:a16="http://schemas.microsoft.com/office/drawing/2014/main" id="{D487CEA7-B77C-C949-8EE4-ACC606802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360" descr="antenna_radiation_stylized">
              <a:extLst>
                <a:ext uri="{FF2B5EF4-FFF2-40B4-BE49-F238E27FC236}">
                  <a16:creationId xmlns:a16="http://schemas.microsoft.com/office/drawing/2014/main" id="{F6C38FAC-5253-7F40-9E74-D9D1A34F0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" name="Group 356">
            <a:extLst>
              <a:ext uri="{FF2B5EF4-FFF2-40B4-BE49-F238E27FC236}">
                <a16:creationId xmlns:a16="http://schemas.microsoft.com/office/drawing/2014/main" id="{D300F214-3254-8D43-9686-B90FC019E14B}"/>
              </a:ext>
            </a:extLst>
          </p:cNvPr>
          <p:cNvGrpSpPr>
            <a:grpSpLocks/>
          </p:cNvGrpSpPr>
          <p:nvPr/>
        </p:nvGrpSpPr>
        <p:grpSpPr bwMode="auto">
          <a:xfrm>
            <a:off x="2776538" y="2519363"/>
            <a:ext cx="436562" cy="498475"/>
            <a:chOff x="313" y="1497"/>
            <a:chExt cx="1152" cy="1014"/>
          </a:xfrm>
        </p:grpSpPr>
        <p:pic>
          <p:nvPicPr>
            <p:cNvPr id="113" name="Picture 354" descr="laptop_stylized_small">
              <a:extLst>
                <a:ext uri="{FF2B5EF4-FFF2-40B4-BE49-F238E27FC236}">
                  <a16:creationId xmlns:a16="http://schemas.microsoft.com/office/drawing/2014/main" id="{0C4AD1B7-DFE7-A34D-9CD6-B9BEE140B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355" descr="antenna_stylized">
              <a:extLst>
                <a:ext uri="{FF2B5EF4-FFF2-40B4-BE49-F238E27FC236}">
                  <a16:creationId xmlns:a16="http://schemas.microsoft.com/office/drawing/2014/main" id="{52E4D8A7-70BD-654D-822E-B09192674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9E7783-E6BB-744A-8E8C-B57487DED938}"/>
              </a:ext>
            </a:extLst>
          </p:cNvPr>
          <p:cNvGrpSpPr/>
          <p:nvPr/>
        </p:nvGrpSpPr>
        <p:grpSpPr>
          <a:xfrm>
            <a:off x="6540500" y="1428750"/>
            <a:ext cx="5245100" cy="4833680"/>
            <a:chOff x="6540500" y="1428750"/>
            <a:chExt cx="5245100" cy="4833680"/>
          </a:xfrm>
        </p:grpSpPr>
        <p:sp>
          <p:nvSpPr>
            <p:cNvPr id="116" name="Oval 6">
              <a:extLst>
                <a:ext uri="{FF2B5EF4-FFF2-40B4-BE49-F238E27FC236}">
                  <a16:creationId xmlns:a16="http://schemas.microsoft.com/office/drawing/2014/main" id="{AE8B164A-5C4E-D34D-AD1D-CEDDF72CB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6288" y="1493838"/>
              <a:ext cx="2335212" cy="2224088"/>
            </a:xfrm>
            <a:prstGeom prst="ellipse">
              <a:avLst/>
            </a:prstGeom>
            <a:solidFill>
              <a:srgbClr val="9CE0FA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" name="Oval 7">
              <a:extLst>
                <a:ext uri="{FF2B5EF4-FFF2-40B4-BE49-F238E27FC236}">
                  <a16:creationId xmlns:a16="http://schemas.microsoft.com/office/drawing/2014/main" id="{6E028167-6CA0-7E43-88F6-F3BD4921E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0" y="1428750"/>
              <a:ext cx="2335213" cy="2224089"/>
            </a:xfrm>
            <a:prstGeom prst="ellipse">
              <a:avLst/>
            </a:prstGeom>
            <a:solidFill>
              <a:srgbClr val="9AE0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8" name="Text Box 8">
              <a:extLst>
                <a:ext uri="{FF2B5EF4-FFF2-40B4-BE49-F238E27FC236}">
                  <a16:creationId xmlns:a16="http://schemas.microsoft.com/office/drawing/2014/main" id="{7C2C19FD-D78D-8A48-9461-D92F9C435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7413" y="2444750"/>
              <a:ext cx="55976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AP 2</a:t>
              </a:r>
            </a:p>
          </p:txBody>
        </p:sp>
        <p:sp>
          <p:nvSpPr>
            <p:cNvPr id="119" name="Text Box 9">
              <a:extLst>
                <a:ext uri="{FF2B5EF4-FFF2-40B4-BE49-F238E27FC236}">
                  <a16:creationId xmlns:a16="http://schemas.microsoft.com/office/drawing/2014/main" id="{04932C7C-04DC-644F-B15B-2C9DDAE66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7988" y="2200275"/>
              <a:ext cx="1841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120" name="Text Box 10">
              <a:extLst>
                <a:ext uri="{FF2B5EF4-FFF2-40B4-BE49-F238E27FC236}">
                  <a16:creationId xmlns:a16="http://schemas.microsoft.com/office/drawing/2014/main" id="{1B8F00E5-8B25-744C-A4B0-2E3DE0C68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5650" y="2628900"/>
              <a:ext cx="55976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AP 1</a:t>
              </a:r>
            </a:p>
          </p:txBody>
        </p:sp>
        <p:sp>
          <p:nvSpPr>
            <p:cNvPr id="121" name="Text Box 11">
              <a:extLst>
                <a:ext uri="{FF2B5EF4-FFF2-40B4-BE49-F238E27FC236}">
                  <a16:creationId xmlns:a16="http://schemas.microsoft.com/office/drawing/2014/main" id="{A48FD71A-15F3-504B-B13F-1B6D1990B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3113" y="3216275"/>
              <a:ext cx="41710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H1</a:t>
              </a:r>
            </a:p>
          </p:txBody>
        </p:sp>
        <p:sp>
          <p:nvSpPr>
            <p:cNvPr id="122" name="Text Box 12">
              <a:extLst>
                <a:ext uri="{FF2B5EF4-FFF2-40B4-BE49-F238E27FC236}">
                  <a16:creationId xmlns:a16="http://schemas.microsoft.com/office/drawing/2014/main" id="{4CBCB42E-3B4C-0041-A801-2748C2C50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4588" y="3019425"/>
              <a:ext cx="1841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123" name="Text Box 13">
              <a:extLst>
                <a:ext uri="{FF2B5EF4-FFF2-40B4-BE49-F238E27FC236}">
                  <a16:creationId xmlns:a16="http://schemas.microsoft.com/office/drawing/2014/main" id="{B160ADB6-B872-0042-BD5A-C4E2C28BC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3688" y="1550988"/>
              <a:ext cx="6543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BBS 2</a:t>
              </a:r>
            </a:p>
          </p:txBody>
        </p:sp>
        <p:sp>
          <p:nvSpPr>
            <p:cNvPr id="124" name="Text Box 14">
              <a:extLst>
                <a:ext uri="{FF2B5EF4-FFF2-40B4-BE49-F238E27FC236}">
                  <a16:creationId xmlns:a16="http://schemas.microsoft.com/office/drawing/2014/main" id="{3D6178A0-DC4C-874C-96D4-3F525F929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8" y="1500188"/>
              <a:ext cx="6543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BBS 1</a:t>
              </a:r>
            </a:p>
          </p:txBody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6C5FD7C0-C6B8-D541-B152-82D7A43B2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3" y="2505174"/>
              <a:ext cx="869950" cy="225446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26" name="Line 57">
              <a:extLst>
                <a:ext uri="{FF2B5EF4-FFF2-40B4-BE49-F238E27FC236}">
                  <a16:creationId xmlns:a16="http://schemas.microsoft.com/office/drawing/2014/main" id="{F55C7B1B-88C6-604F-9A02-3B1C2098D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27963" y="2505075"/>
              <a:ext cx="8239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27" name="Line 58">
              <a:extLst>
                <a:ext uri="{FF2B5EF4-FFF2-40B4-BE49-F238E27FC236}">
                  <a16:creationId xmlns:a16="http://schemas.microsoft.com/office/drawing/2014/main" id="{193B7468-5959-8A4C-B5B9-2E27F012E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9875" y="2581275"/>
              <a:ext cx="644525" cy="2254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28" name="Line 59">
              <a:extLst>
                <a:ext uri="{FF2B5EF4-FFF2-40B4-BE49-F238E27FC236}">
                  <a16:creationId xmlns:a16="http://schemas.microsoft.com/office/drawing/2014/main" id="{8293AEE0-0CEE-DD45-AED4-903A2C973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77288" y="2597150"/>
              <a:ext cx="644525" cy="2254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29" name="Line 60">
              <a:extLst>
                <a:ext uri="{FF2B5EF4-FFF2-40B4-BE49-F238E27FC236}">
                  <a16:creationId xmlns:a16="http://schemas.microsoft.com/office/drawing/2014/main" id="{5D4EEE78-D788-DD4A-AA89-0D7843AD8A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5725" y="2928938"/>
              <a:ext cx="644525" cy="2254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30" name="Line 61">
              <a:extLst>
                <a:ext uri="{FF2B5EF4-FFF2-40B4-BE49-F238E27FC236}">
                  <a16:creationId xmlns:a16="http://schemas.microsoft.com/office/drawing/2014/main" id="{77852052-721C-EF49-8DAC-9B2813BB7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31275" y="2749550"/>
              <a:ext cx="644525" cy="2254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131" name="Group 62">
              <a:extLst>
                <a:ext uri="{FF2B5EF4-FFF2-40B4-BE49-F238E27FC236}">
                  <a16:creationId xmlns:a16="http://schemas.microsoft.com/office/drawing/2014/main" id="{547F5BD4-92D4-AC46-B24A-992DF13A34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2650" y="2333708"/>
              <a:ext cx="282575" cy="304828"/>
              <a:chOff x="1255" y="3461"/>
              <a:chExt cx="178" cy="192"/>
            </a:xfrm>
          </p:grpSpPr>
          <p:sp>
            <p:nvSpPr>
              <p:cNvPr id="154" name="Oval 63">
                <a:extLst>
                  <a:ext uri="{FF2B5EF4-FFF2-40B4-BE49-F238E27FC236}">
                    <a16:creationId xmlns:a16="http://schemas.microsoft.com/office/drawing/2014/main" id="{2334DE9F-455B-8441-B7BC-654EE8453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55" name="Text Box 64">
                <a:extLst>
                  <a:ext uri="{FF2B5EF4-FFF2-40B4-BE49-F238E27FC236}">
                    <a16:creationId xmlns:a16="http://schemas.microsoft.com/office/drawing/2014/main" id="{8E7CC57D-CFB3-EF47-8CB5-A65F402C3D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1</a:t>
                </a:r>
              </a:p>
            </p:txBody>
          </p:sp>
        </p:grpSp>
        <p:grpSp>
          <p:nvGrpSpPr>
            <p:cNvPr id="132" name="Group 65">
              <a:extLst>
                <a:ext uri="{FF2B5EF4-FFF2-40B4-BE49-F238E27FC236}">
                  <a16:creationId xmlns:a16="http://schemas.microsoft.com/office/drawing/2014/main" id="{59AE3186-44F1-8C4A-8950-A9D47658D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74150" y="2530576"/>
              <a:ext cx="282575" cy="304828"/>
              <a:chOff x="1851" y="2490"/>
              <a:chExt cx="178" cy="192"/>
            </a:xfrm>
          </p:grpSpPr>
          <p:sp>
            <p:nvSpPr>
              <p:cNvPr id="152" name="Oval 66">
                <a:extLst>
                  <a:ext uri="{FF2B5EF4-FFF2-40B4-BE49-F238E27FC236}">
                    <a16:creationId xmlns:a16="http://schemas.microsoft.com/office/drawing/2014/main" id="{09E75843-D1E5-AA49-B3C1-C1267C5E6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53" name="Text Box 67">
                <a:extLst>
                  <a:ext uri="{FF2B5EF4-FFF2-40B4-BE49-F238E27FC236}">
                    <a16:creationId xmlns:a16="http://schemas.microsoft.com/office/drawing/2014/main" id="{545ADBC7-2734-BF4E-A027-C5DDD52DA7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2</a:t>
                </a:r>
              </a:p>
            </p:txBody>
          </p:sp>
        </p:grpSp>
        <p:grpSp>
          <p:nvGrpSpPr>
            <p:cNvPr id="133" name="Group 68">
              <a:extLst>
                <a:ext uri="{FF2B5EF4-FFF2-40B4-BE49-F238E27FC236}">
                  <a16:creationId xmlns:a16="http://schemas.microsoft.com/office/drawing/2014/main" id="{C3DA3B42-1B4F-A542-A773-C4C25C131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6238" y="2548041"/>
              <a:ext cx="282575" cy="304828"/>
              <a:chOff x="1851" y="2490"/>
              <a:chExt cx="178" cy="192"/>
            </a:xfrm>
          </p:grpSpPr>
          <p:sp>
            <p:nvSpPr>
              <p:cNvPr id="150" name="Oval 69">
                <a:extLst>
                  <a:ext uri="{FF2B5EF4-FFF2-40B4-BE49-F238E27FC236}">
                    <a16:creationId xmlns:a16="http://schemas.microsoft.com/office/drawing/2014/main" id="{361FB6A7-B911-2A44-B132-376F2F0F6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51" name="Text Box 70">
                <a:extLst>
                  <a:ext uri="{FF2B5EF4-FFF2-40B4-BE49-F238E27FC236}">
                    <a16:creationId xmlns:a16="http://schemas.microsoft.com/office/drawing/2014/main" id="{70AC3AB0-04A6-D240-BE6F-B7894C952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2</a:t>
                </a:r>
              </a:p>
            </p:txBody>
          </p:sp>
        </p:grpSp>
        <p:grpSp>
          <p:nvGrpSpPr>
            <p:cNvPr id="134" name="Group 71">
              <a:extLst>
                <a:ext uri="{FF2B5EF4-FFF2-40B4-BE49-F238E27FC236}">
                  <a16:creationId xmlns:a16="http://schemas.microsoft.com/office/drawing/2014/main" id="{2A8F9585-4457-5F4D-B16A-6FFEBF364F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7000" y="2773487"/>
              <a:ext cx="282575" cy="304828"/>
              <a:chOff x="1851" y="2490"/>
              <a:chExt cx="178" cy="192"/>
            </a:xfrm>
          </p:grpSpPr>
          <p:sp>
            <p:nvSpPr>
              <p:cNvPr id="148" name="Oval 72">
                <a:extLst>
                  <a:ext uri="{FF2B5EF4-FFF2-40B4-BE49-F238E27FC236}">
                    <a16:creationId xmlns:a16="http://schemas.microsoft.com/office/drawing/2014/main" id="{5F32797C-CBCB-8F40-9224-F94F1083E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49" name="Text Box 73">
                <a:extLst>
                  <a:ext uri="{FF2B5EF4-FFF2-40B4-BE49-F238E27FC236}">
                    <a16:creationId xmlns:a16="http://schemas.microsoft.com/office/drawing/2014/main" id="{9CAEC3EE-2AC6-E148-B2A5-3041FAA5A6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3</a:t>
                </a:r>
              </a:p>
            </p:txBody>
          </p:sp>
        </p:grpSp>
        <p:grpSp>
          <p:nvGrpSpPr>
            <p:cNvPr id="135" name="Group 74">
              <a:extLst>
                <a:ext uri="{FF2B5EF4-FFF2-40B4-BE49-F238E27FC236}">
                  <a16:creationId xmlns:a16="http://schemas.microsoft.com/office/drawing/2014/main" id="{968B2C51-FD39-EC45-96C1-D6C06C84D0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5925" y="2865570"/>
              <a:ext cx="282575" cy="304828"/>
              <a:chOff x="1851" y="2490"/>
              <a:chExt cx="178" cy="192"/>
            </a:xfrm>
          </p:grpSpPr>
          <p:sp>
            <p:nvSpPr>
              <p:cNvPr id="146" name="Oval 75">
                <a:extLst>
                  <a:ext uri="{FF2B5EF4-FFF2-40B4-BE49-F238E27FC236}">
                    <a16:creationId xmlns:a16="http://schemas.microsoft.com/office/drawing/2014/main" id="{3224D99B-CD2A-D34F-AF9C-CE6ED91E9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47" name="Text Box 76">
                <a:extLst>
                  <a:ext uri="{FF2B5EF4-FFF2-40B4-BE49-F238E27FC236}">
                    <a16:creationId xmlns:a16="http://schemas.microsoft.com/office/drawing/2014/main" id="{59282B1A-941E-E143-9E63-A60BEB4DC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4</a:t>
                </a:r>
              </a:p>
            </p:txBody>
          </p:sp>
        </p:grpSp>
        <p:sp>
          <p:nvSpPr>
            <p:cNvPr id="136" name="Text Box 77">
              <a:extLst>
                <a:ext uri="{FF2B5EF4-FFF2-40B4-BE49-F238E27FC236}">
                  <a16:creationId xmlns:a16="http://schemas.microsoft.com/office/drawing/2014/main" id="{25D89219-DE02-0245-913B-955A05C37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3838" y="3892550"/>
              <a:ext cx="5211762" cy="2369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active  scanning: </a:t>
              </a:r>
            </a:p>
            <a:p>
              <a:pPr marL="508000" marR="0" lvl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Both"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Probe Request frame broadcast from H1</a:t>
              </a:r>
            </a:p>
            <a:p>
              <a:pPr marL="508000" marR="0" lvl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Both"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Probe Response frames sent from APs</a:t>
              </a:r>
            </a:p>
            <a:p>
              <a:pPr marL="508000" marR="0" lvl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Both"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Association Request frame sent: H1 to selected AP </a:t>
              </a:r>
            </a:p>
            <a:p>
              <a:pPr marL="508000" marR="0" lvl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Both"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Association Response frame sent from selected AP to H1</a:t>
              </a:r>
            </a:p>
          </p:txBody>
        </p:sp>
        <p:grpSp>
          <p:nvGrpSpPr>
            <p:cNvPr id="137" name="Group 361">
              <a:extLst>
                <a:ext uri="{FF2B5EF4-FFF2-40B4-BE49-F238E27FC236}">
                  <a16:creationId xmlns:a16="http://schemas.microsoft.com/office/drawing/2014/main" id="{82C1B60E-E4DC-8A45-BC6F-0B3E6530DD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3620" y="2100642"/>
              <a:ext cx="650240" cy="561392"/>
              <a:chOff x="2967" y="478"/>
              <a:chExt cx="788" cy="625"/>
            </a:xfrm>
          </p:grpSpPr>
          <p:pic>
            <p:nvPicPr>
              <p:cNvPr id="144" name="Picture 358" descr="access_point_stylized_small">
                <a:extLst>
                  <a:ext uri="{FF2B5EF4-FFF2-40B4-BE49-F238E27FC236}">
                    <a16:creationId xmlns:a16="http://schemas.microsoft.com/office/drawing/2014/main" id="{71192914-A211-E141-B65D-0DBD5AA3AB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Picture 360" descr="antenna_radiation_stylized">
                <a:extLst>
                  <a:ext uri="{FF2B5EF4-FFF2-40B4-BE49-F238E27FC236}">
                    <a16:creationId xmlns:a16="http://schemas.microsoft.com/office/drawing/2014/main" id="{B26AE539-41D8-BB41-A2C6-F559F4485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8" name="Group 361">
              <a:extLst>
                <a:ext uri="{FF2B5EF4-FFF2-40B4-BE49-F238E27FC236}">
                  <a16:creationId xmlns:a16="http://schemas.microsoft.com/office/drawing/2014/main" id="{466D69C7-4E4E-D44C-99F2-8B4DF3D5F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15780" y="2039676"/>
              <a:ext cx="650240" cy="561392"/>
              <a:chOff x="2967" y="478"/>
              <a:chExt cx="788" cy="625"/>
            </a:xfrm>
          </p:grpSpPr>
          <p:pic>
            <p:nvPicPr>
              <p:cNvPr id="142" name="Picture 358" descr="access_point_stylized_small">
                <a:extLst>
                  <a:ext uri="{FF2B5EF4-FFF2-40B4-BE49-F238E27FC236}">
                    <a16:creationId xmlns:a16="http://schemas.microsoft.com/office/drawing/2014/main" id="{1B885618-9A00-3D4E-9B37-B715ABAEBE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360" descr="antenna_radiation_stylized">
                <a:extLst>
                  <a:ext uri="{FF2B5EF4-FFF2-40B4-BE49-F238E27FC236}">
                    <a16:creationId xmlns:a16="http://schemas.microsoft.com/office/drawing/2014/main" id="{4AA49A72-6359-7C4C-9D46-E1F69848FA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9" name="Group 356">
              <a:extLst>
                <a:ext uri="{FF2B5EF4-FFF2-40B4-BE49-F238E27FC236}">
                  <a16:creationId xmlns:a16="http://schemas.microsoft.com/office/drawing/2014/main" id="{44C33186-C35F-9641-8B63-1061A46AED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8980" y="2629009"/>
              <a:ext cx="436880" cy="497887"/>
              <a:chOff x="313" y="1497"/>
              <a:chExt cx="1152" cy="1014"/>
            </a:xfrm>
          </p:grpSpPr>
          <p:pic>
            <p:nvPicPr>
              <p:cNvPr id="140" name="Picture 354" descr="laptop_stylized_small">
                <a:extLst>
                  <a:ext uri="{FF2B5EF4-FFF2-40B4-BE49-F238E27FC236}">
                    <a16:creationId xmlns:a16="http://schemas.microsoft.com/office/drawing/2014/main" id="{B5C8A22F-4BEE-8243-AEF5-181C121A8C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355" descr="antenna_stylized">
                <a:extLst>
                  <a:ext uri="{FF2B5EF4-FFF2-40B4-BE49-F238E27FC236}">
                    <a16:creationId xmlns:a16="http://schemas.microsoft.com/office/drawing/2014/main" id="{DB29A865-E44B-CF4E-A185-6FA49E16C7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20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IEEE 802.11: multiple access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96" name="Rectangle 3">
            <a:extLst>
              <a:ext uri="{FF2B5EF4-FFF2-40B4-BE49-F238E27FC236}">
                <a16:creationId xmlns:a16="http://schemas.microsoft.com/office/drawing/2014/main" id="{A492C35A-994E-064C-B918-40584610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36663"/>
            <a:ext cx="10426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kern="0" dirty="0">
                <a:cs typeface="+mn-cs"/>
              </a:rPr>
              <a:t>avoid collisions: 2</a:t>
            </a:r>
            <a:r>
              <a:rPr lang="en-US" kern="0" baseline="30000" dirty="0">
                <a:cs typeface="+mn-cs"/>
              </a:rPr>
              <a:t>+</a:t>
            </a:r>
            <a:r>
              <a:rPr lang="en-US" kern="0" dirty="0">
                <a:cs typeface="+mn-cs"/>
              </a:rPr>
              <a:t> nodes </a:t>
            </a:r>
            <a:r>
              <a:rPr lang="en-US" kern="0" dirty="0"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kern="0" dirty="0">
                <a:cs typeface="+mn-cs"/>
                <a:sym typeface="Symbol" charset="0"/>
              </a:rPr>
              <a:t>802.11: CSMA - sense before transmitting</a:t>
            </a:r>
          </a:p>
          <a:p>
            <a:pPr lvl="1">
              <a:defRPr/>
            </a:pPr>
            <a:r>
              <a:rPr lang="en-US" kern="0" dirty="0"/>
              <a:t>don’t collide with detected ongoing transmission by another node</a:t>
            </a:r>
          </a:p>
          <a:p>
            <a:pPr>
              <a:defRPr/>
            </a:pPr>
            <a:r>
              <a:rPr lang="en-US" kern="0" dirty="0">
                <a:cs typeface="+mn-cs"/>
              </a:rPr>
              <a:t>802.11: </a:t>
            </a:r>
            <a:r>
              <a:rPr lang="en-US" i="1" kern="0" dirty="0">
                <a:cs typeface="+mn-cs"/>
              </a:rPr>
              <a:t>no</a:t>
            </a:r>
            <a:r>
              <a:rPr lang="en-US" kern="0" dirty="0"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kern="0" dirty="0"/>
              <a:t>difficult to sense collisions: high transmitting signal, weak received signal due to fading</a:t>
            </a:r>
          </a:p>
          <a:p>
            <a:pPr lvl="1">
              <a:defRPr/>
            </a:pPr>
            <a:r>
              <a:rPr lang="en-US" kern="0" dirty="0"/>
              <a:t>can’t sense all collisions in any case: hidden terminal, fading</a:t>
            </a:r>
          </a:p>
          <a:p>
            <a:pPr lvl="1">
              <a:defRPr/>
            </a:pPr>
            <a:r>
              <a:rPr lang="en-US" kern="0" dirty="0"/>
              <a:t>goal: </a:t>
            </a:r>
            <a:r>
              <a:rPr lang="en-US" i="1" kern="0" dirty="0">
                <a:solidFill>
                  <a:srgbClr val="0000A8"/>
                </a:solidFill>
              </a:rPr>
              <a:t>avoid collisions:</a:t>
            </a:r>
            <a:r>
              <a:rPr lang="en-US" kern="0" dirty="0">
                <a:solidFill>
                  <a:srgbClr val="0000A8"/>
                </a:solidFill>
              </a:rPr>
              <a:t> </a:t>
            </a:r>
            <a:r>
              <a:rPr lang="en-US" kern="0" dirty="0"/>
              <a:t>CSMA/</a:t>
            </a:r>
            <a:r>
              <a:rPr lang="en-US" u="sng" kern="0" dirty="0">
                <a:solidFill>
                  <a:srgbClr val="0000A8"/>
                </a:solidFill>
              </a:rPr>
              <a:t>C</a:t>
            </a:r>
            <a:r>
              <a:rPr lang="en-US" kern="0" dirty="0"/>
              <a:t>ollision</a:t>
            </a:r>
            <a:r>
              <a:rPr lang="en-US" u="sng" kern="0" dirty="0">
                <a:solidFill>
                  <a:srgbClr val="0000A8"/>
                </a:solidFill>
              </a:rPr>
              <a:t>A</a:t>
            </a:r>
            <a:r>
              <a:rPr lang="en-US" kern="0" dirty="0"/>
              <a:t>voidance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sp>
        <p:nvSpPr>
          <p:cNvPr id="197" name="Text Box 63">
            <a:extLst>
              <a:ext uri="{FF2B5EF4-FFF2-40B4-BE49-F238E27FC236}">
                <a16:creationId xmlns:a16="http://schemas.microsoft.com/office/drawing/2014/main" id="{7326BD09-D43A-DC4E-A90B-C1A4A792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62738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198" name="Group 1">
            <a:extLst>
              <a:ext uri="{FF2B5EF4-FFF2-40B4-BE49-F238E27FC236}">
                <a16:creationId xmlns:a16="http://schemas.microsoft.com/office/drawing/2014/main" id="{4644F3E7-8E99-754A-BFEF-3CEB45EF70DF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4905375"/>
            <a:ext cx="2273300" cy="1028700"/>
            <a:chOff x="576580" y="4516120"/>
            <a:chExt cx="3170330" cy="1491615"/>
          </a:xfrm>
        </p:grpSpPr>
        <p:grpSp>
          <p:nvGrpSpPr>
            <p:cNvPr id="199" name="Group 356">
              <a:extLst>
                <a:ext uri="{FF2B5EF4-FFF2-40B4-BE49-F238E27FC236}">
                  <a16:creationId xmlns:a16="http://schemas.microsoft.com/office/drawing/2014/main" id="{34F4117D-08AE-9F48-96F9-E1ABA3C455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212" name="Picture 354" descr="laptop_stylized_small">
                <a:extLst>
                  <a:ext uri="{FF2B5EF4-FFF2-40B4-BE49-F238E27FC236}">
                    <a16:creationId xmlns:a16="http://schemas.microsoft.com/office/drawing/2014/main" id="{EBFEE52C-F9A1-684A-A171-3433FC7A99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" name="Picture 355" descr="antenna_stylized">
                <a:extLst>
                  <a:ext uri="{FF2B5EF4-FFF2-40B4-BE49-F238E27FC236}">
                    <a16:creationId xmlns:a16="http://schemas.microsoft.com/office/drawing/2014/main" id="{F194AAE1-3568-2B48-8B43-FC5B6C9E3A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0" name="Freeform 7">
              <a:extLst>
                <a:ext uri="{FF2B5EF4-FFF2-40B4-BE49-F238E27FC236}">
                  <a16:creationId xmlns:a16="http://schemas.microsoft.com/office/drawing/2014/main" id="{CD0A49EF-46E5-D846-9C2A-AE8690B48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1" name="Line 26">
              <a:extLst>
                <a:ext uri="{FF2B5EF4-FFF2-40B4-BE49-F238E27FC236}">
                  <a16:creationId xmlns:a16="http://schemas.microsoft.com/office/drawing/2014/main" id="{76C2B1AD-68AC-3E43-B204-7A93A10B3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2" name="Line 27">
              <a:extLst>
                <a:ext uri="{FF2B5EF4-FFF2-40B4-BE49-F238E27FC236}">
                  <a16:creationId xmlns:a16="http://schemas.microsoft.com/office/drawing/2014/main" id="{4BE86F7E-DCF1-E241-A677-361DF198A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3" name="Text Box 28">
              <a:extLst>
                <a:ext uri="{FF2B5EF4-FFF2-40B4-BE49-F238E27FC236}">
                  <a16:creationId xmlns:a16="http://schemas.microsoft.com/office/drawing/2014/main" id="{F8D280B8-C33B-EE46-BE35-25A0A1646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204" name="Text Box 29">
              <a:extLst>
                <a:ext uri="{FF2B5EF4-FFF2-40B4-BE49-F238E27FC236}">
                  <a16:creationId xmlns:a16="http://schemas.microsoft.com/office/drawing/2014/main" id="{8D70D046-8490-9C45-95F2-E1E2E1111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205" name="Text Box 30">
              <a:extLst>
                <a:ext uri="{FF2B5EF4-FFF2-40B4-BE49-F238E27FC236}">
                  <a16:creationId xmlns:a16="http://schemas.microsoft.com/office/drawing/2014/main" id="{4A8C5018-E79C-ED4A-941F-6091893F1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</a:t>
              </a:r>
            </a:p>
          </p:txBody>
        </p:sp>
        <p:grpSp>
          <p:nvGrpSpPr>
            <p:cNvPr id="206" name="Group 356">
              <a:extLst>
                <a:ext uri="{FF2B5EF4-FFF2-40B4-BE49-F238E27FC236}">
                  <a16:creationId xmlns:a16="http://schemas.microsoft.com/office/drawing/2014/main" id="{92AFBCB0-6ECF-E140-B653-A8297D54E7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210" name="Picture 354" descr="laptop_stylized_small">
                <a:extLst>
                  <a:ext uri="{FF2B5EF4-FFF2-40B4-BE49-F238E27FC236}">
                    <a16:creationId xmlns:a16="http://schemas.microsoft.com/office/drawing/2014/main" id="{0D6B975F-13AD-E043-84ED-707EDE77C3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" name="Picture 355" descr="antenna_stylized">
                <a:extLst>
                  <a:ext uri="{FF2B5EF4-FFF2-40B4-BE49-F238E27FC236}">
                    <a16:creationId xmlns:a16="http://schemas.microsoft.com/office/drawing/2014/main" id="{A38A3A76-2004-4F4D-8DA7-84CE55AB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7" name="Group 356">
              <a:extLst>
                <a:ext uri="{FF2B5EF4-FFF2-40B4-BE49-F238E27FC236}">
                  <a16:creationId xmlns:a16="http://schemas.microsoft.com/office/drawing/2014/main" id="{213CCD0C-BB43-CD4E-9E90-46A9AE3B3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208" name="Picture 354" descr="laptop_stylized_small">
                <a:extLst>
                  <a:ext uri="{FF2B5EF4-FFF2-40B4-BE49-F238E27FC236}">
                    <a16:creationId xmlns:a16="http://schemas.microsoft.com/office/drawing/2014/main" id="{E01FC48D-15FA-3B4B-B8D5-B11BDF5B60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Picture 355" descr="antenna_stylized">
                <a:extLst>
                  <a:ext uri="{FF2B5EF4-FFF2-40B4-BE49-F238E27FC236}">
                    <a16:creationId xmlns:a16="http://schemas.microsoft.com/office/drawing/2014/main" id="{3DB05C2E-4B6B-6A48-80D8-1F036DF46D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4" name="Group 2">
            <a:extLst>
              <a:ext uri="{FF2B5EF4-FFF2-40B4-BE49-F238E27FC236}">
                <a16:creationId xmlns:a16="http://schemas.microsoft.com/office/drawing/2014/main" id="{FBB99A50-E959-6142-BA3A-52AF8F6C998B}"/>
              </a:ext>
            </a:extLst>
          </p:cNvPr>
          <p:cNvGrpSpPr>
            <a:grpSpLocks/>
          </p:cNvGrpSpPr>
          <p:nvPr/>
        </p:nvGrpSpPr>
        <p:grpSpPr bwMode="auto">
          <a:xfrm>
            <a:off x="5969000" y="4702175"/>
            <a:ext cx="2809875" cy="1536700"/>
            <a:chOff x="4821555" y="4226560"/>
            <a:chExt cx="3545890" cy="2024698"/>
          </a:xfrm>
        </p:grpSpPr>
        <p:sp>
          <p:nvSpPr>
            <p:cNvPr id="215" name="Text Box 47">
              <a:extLst>
                <a:ext uri="{FF2B5EF4-FFF2-40B4-BE49-F238E27FC236}">
                  <a16:creationId xmlns:a16="http://schemas.microsoft.com/office/drawing/2014/main" id="{5FA31E1B-FBC4-2A41-ACBE-BD1CEB551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216" name="Text Box 48">
              <a:extLst>
                <a:ext uri="{FF2B5EF4-FFF2-40B4-BE49-F238E27FC236}">
                  <a16:creationId xmlns:a16="http://schemas.microsoft.com/office/drawing/2014/main" id="{BA29D456-DFC5-3C41-AED2-2BEF2E70F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217" name="Text Box 49">
              <a:extLst>
                <a:ext uri="{FF2B5EF4-FFF2-40B4-BE49-F238E27FC236}">
                  <a16:creationId xmlns:a16="http://schemas.microsoft.com/office/drawing/2014/main" id="{475BF790-5035-7347-9875-119C4DA3A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218" name="Text Box 55">
              <a:extLst>
                <a:ext uri="{FF2B5EF4-FFF2-40B4-BE49-F238E27FC236}">
                  <a16:creationId xmlns:a16="http://schemas.microsoft.com/office/drawing/2014/main" id="{4F1AE698-EC84-BA4A-9817-8A6FDD080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 signal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strength</a:t>
              </a:r>
            </a:p>
          </p:txBody>
        </p:sp>
        <p:sp>
          <p:nvSpPr>
            <p:cNvPr id="219" name="Line 60">
              <a:extLst>
                <a:ext uri="{FF2B5EF4-FFF2-40B4-BE49-F238E27FC236}">
                  <a16:creationId xmlns:a16="http://schemas.microsoft.com/office/drawing/2014/main" id="{12D38917-6C8C-8343-A011-B3A061BC0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0" name="Line 61">
              <a:extLst>
                <a:ext uri="{FF2B5EF4-FFF2-40B4-BE49-F238E27FC236}">
                  <a16:creationId xmlns:a16="http://schemas.microsoft.com/office/drawing/2014/main" id="{8402D49A-1618-ED45-AA55-6F6CFAFAD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1" name="Freeform 62">
              <a:extLst>
                <a:ext uri="{FF2B5EF4-FFF2-40B4-BE49-F238E27FC236}">
                  <a16:creationId xmlns:a16="http://schemas.microsoft.com/office/drawing/2014/main" id="{01811282-31AB-1645-AABC-6BEA4EA32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2" name="Freeform 65">
              <a:extLst>
                <a:ext uri="{FF2B5EF4-FFF2-40B4-BE49-F238E27FC236}">
                  <a16:creationId xmlns:a16="http://schemas.microsoft.com/office/drawing/2014/main" id="{23853BFD-C38D-F446-8196-144C09C5D1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33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3" name="Text Box 66">
              <a:extLst>
                <a:ext uri="{FF2B5EF4-FFF2-40B4-BE49-F238E27FC236}">
                  <a16:creationId xmlns:a16="http://schemas.microsoft.com/office/drawing/2014/main" id="{499D56C4-FCB9-374D-B01B-E49B8BFC0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 signal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strength</a:t>
              </a:r>
            </a:p>
          </p:txBody>
        </p:sp>
        <p:sp>
          <p:nvSpPr>
            <p:cNvPr id="224" name="Line 67">
              <a:extLst>
                <a:ext uri="{FF2B5EF4-FFF2-40B4-BE49-F238E27FC236}">
                  <a16:creationId xmlns:a16="http://schemas.microsoft.com/office/drawing/2014/main" id="{0415FD8B-03B3-2A43-8EB2-237EFE1BB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5" name="Line 68">
              <a:extLst>
                <a:ext uri="{FF2B5EF4-FFF2-40B4-BE49-F238E27FC236}">
                  <a16:creationId xmlns:a16="http://schemas.microsoft.com/office/drawing/2014/main" id="{2A0B82D3-EFED-DA43-B9C0-15C3CCD10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6" name="Line 69">
              <a:extLst>
                <a:ext uri="{FF2B5EF4-FFF2-40B4-BE49-F238E27FC236}">
                  <a16:creationId xmlns:a16="http://schemas.microsoft.com/office/drawing/2014/main" id="{404E3573-F8C6-5E45-914C-38432DCE3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7" name="Group 356">
              <a:extLst>
                <a:ext uri="{FF2B5EF4-FFF2-40B4-BE49-F238E27FC236}">
                  <a16:creationId xmlns:a16="http://schemas.microsoft.com/office/drawing/2014/main" id="{8D9D842B-1ABC-7A48-A983-FEB9C60E22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234" name="Picture 354" descr="laptop_stylized_small">
                <a:extLst>
                  <a:ext uri="{FF2B5EF4-FFF2-40B4-BE49-F238E27FC236}">
                    <a16:creationId xmlns:a16="http://schemas.microsoft.com/office/drawing/2014/main" id="{0D7E6CBD-2A6D-9043-AC34-9882E71B2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" name="Picture 355" descr="antenna_stylized">
                <a:extLst>
                  <a:ext uri="{FF2B5EF4-FFF2-40B4-BE49-F238E27FC236}">
                    <a16:creationId xmlns:a16="http://schemas.microsoft.com/office/drawing/2014/main" id="{AA67442E-AB80-A949-A557-DFF2CABE6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8" name="Group 356">
              <a:extLst>
                <a:ext uri="{FF2B5EF4-FFF2-40B4-BE49-F238E27FC236}">
                  <a16:creationId xmlns:a16="http://schemas.microsoft.com/office/drawing/2014/main" id="{2A495040-484D-F44C-BA9B-15DC83D9F0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232" name="Picture 354" descr="laptop_stylized_small">
                <a:extLst>
                  <a:ext uri="{FF2B5EF4-FFF2-40B4-BE49-F238E27FC236}">
                    <a16:creationId xmlns:a16="http://schemas.microsoft.com/office/drawing/2014/main" id="{7BA1549E-0EC3-B64D-B067-EC5189B4E1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" name="Picture 355" descr="antenna_stylized">
                <a:extLst>
                  <a:ext uri="{FF2B5EF4-FFF2-40B4-BE49-F238E27FC236}">
                    <a16:creationId xmlns:a16="http://schemas.microsoft.com/office/drawing/2014/main" id="{3F41AAB7-1902-A04F-9645-A26087CFB6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9" name="Group 356">
              <a:extLst>
                <a:ext uri="{FF2B5EF4-FFF2-40B4-BE49-F238E27FC236}">
                  <a16:creationId xmlns:a16="http://schemas.microsoft.com/office/drawing/2014/main" id="{16DA2195-14EA-6243-B65C-EC2B27CCB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230" name="Picture 354" descr="laptop_stylized_small">
                <a:extLst>
                  <a:ext uri="{FF2B5EF4-FFF2-40B4-BE49-F238E27FC236}">
                    <a16:creationId xmlns:a16="http://schemas.microsoft.com/office/drawing/2014/main" id="{1560AA7B-6B93-2945-9630-C07258D72E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355" descr="antenna_stylized">
                <a:extLst>
                  <a:ext uri="{FF2B5EF4-FFF2-40B4-BE49-F238E27FC236}">
                    <a16:creationId xmlns:a16="http://schemas.microsoft.com/office/drawing/2014/main" id="{FF6A7FA0-099E-0D44-B57F-E44DCFA0D2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03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IEEE 802.11 MAC Protocol: CSMA/CA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6F0333A-83DD-F74F-A348-96E317587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298575"/>
            <a:ext cx="6686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sender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sense channel idle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DIFS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entire frame (no CD)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3" name="Line 5">
            <a:extLst>
              <a:ext uri="{FF2B5EF4-FFF2-40B4-BE49-F238E27FC236}">
                <a16:creationId xmlns:a16="http://schemas.microsoft.com/office/drawing/2014/main" id="{9E2A2F29-B074-5A4D-BB4E-83CB4190D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0" y="20923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3460FF9-273C-2341-A83B-21612A1CB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0538" y="20796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ED919692-31A8-054F-9C95-2A52F2A13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5" y="17351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9D11CDA0-1D11-3047-9C1E-3B00DB6D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17446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67" name="Group 23">
            <a:extLst>
              <a:ext uri="{FF2B5EF4-FFF2-40B4-BE49-F238E27FC236}">
                <a16:creationId xmlns:a16="http://schemas.microsoft.com/office/drawing/2014/main" id="{DB72C6B2-5F42-674D-8FCA-0841D0870691}"/>
              </a:ext>
            </a:extLst>
          </p:cNvPr>
          <p:cNvGrpSpPr>
            <a:grpSpLocks/>
          </p:cNvGrpSpPr>
          <p:nvPr/>
        </p:nvGrpSpPr>
        <p:grpSpPr bwMode="auto">
          <a:xfrm>
            <a:off x="8035925" y="2389188"/>
            <a:ext cx="2616200" cy="1690687"/>
            <a:chOff x="3614" y="1617"/>
            <a:chExt cx="1648" cy="1065"/>
          </a:xfrm>
        </p:grpSpPr>
        <p:grpSp>
          <p:nvGrpSpPr>
            <p:cNvPr id="68" name="Group 22">
              <a:extLst>
                <a:ext uri="{FF2B5EF4-FFF2-40B4-BE49-F238E27FC236}">
                  <a16:creationId xmlns:a16="http://schemas.microsoft.com/office/drawing/2014/main" id="{DD95C74A-C16D-0B47-A0ED-FFDE08168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72" name="AutoShape 11">
                <a:extLst>
                  <a:ext uri="{FF2B5EF4-FFF2-40B4-BE49-F238E27FC236}">
                    <a16:creationId xmlns:a16="http://schemas.microsoft.com/office/drawing/2014/main" id="{D9BC3A4E-3207-B048-A31E-196D97B69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12">
                <a:extLst>
                  <a:ext uri="{FF2B5EF4-FFF2-40B4-BE49-F238E27FC236}">
                    <a16:creationId xmlns:a16="http://schemas.microsoft.com/office/drawing/2014/main" id="{F79FF5B8-A321-E743-B75F-A96DCDF80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9" name="Group 20">
              <a:extLst>
                <a:ext uri="{FF2B5EF4-FFF2-40B4-BE49-F238E27FC236}">
                  <a16:creationId xmlns:a16="http://schemas.microsoft.com/office/drawing/2014/main" id="{11B7C547-387E-4B43-9647-F39A2BBF52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4D50A1EF-833D-AE4E-A262-4DC955733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" name="Text Box 18">
                <a:extLst>
                  <a:ext uri="{FF2B5EF4-FFF2-40B4-BE49-F238E27FC236}">
                    <a16:creationId xmlns:a16="http://schemas.microsoft.com/office/drawing/2014/main" id="{77E61552-4FF0-FB44-8642-9FAF013E8F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74" name="Group 24">
            <a:extLst>
              <a:ext uri="{FF2B5EF4-FFF2-40B4-BE49-F238E27FC236}">
                <a16:creationId xmlns:a16="http://schemas.microsoft.com/office/drawing/2014/main" id="{F39FAC8C-CE88-F844-B77D-4E73F96D7AA0}"/>
              </a:ext>
            </a:extLst>
          </p:cNvPr>
          <p:cNvGrpSpPr>
            <a:grpSpLocks/>
          </p:cNvGrpSpPr>
          <p:nvPr/>
        </p:nvGrpSpPr>
        <p:grpSpPr bwMode="auto">
          <a:xfrm>
            <a:off x="8718550" y="4089400"/>
            <a:ext cx="2511425" cy="923925"/>
            <a:chOff x="4044" y="2688"/>
            <a:chExt cx="1582" cy="582"/>
          </a:xfrm>
        </p:grpSpPr>
        <p:sp>
          <p:nvSpPr>
            <p:cNvPr id="75" name="Text Box 14">
              <a:extLst>
                <a:ext uri="{FF2B5EF4-FFF2-40B4-BE49-F238E27FC236}">
                  <a16:creationId xmlns:a16="http://schemas.microsoft.com/office/drawing/2014/main" id="{121CEDFD-A8A3-3C4E-85EF-92C0E6F78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SIFS</a:t>
              </a:r>
            </a:p>
          </p:txBody>
        </p:sp>
        <p:sp>
          <p:nvSpPr>
            <p:cNvPr id="76" name="AutoShape 15">
              <a:extLst>
                <a:ext uri="{FF2B5EF4-FFF2-40B4-BE49-F238E27FC236}">
                  <a16:creationId xmlns:a16="http://schemas.microsoft.com/office/drawing/2014/main" id="{E6E8F24A-63B2-EF45-AC8E-09F08CD033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77" name="Group 21">
              <a:extLst>
                <a:ext uri="{FF2B5EF4-FFF2-40B4-BE49-F238E27FC236}">
                  <a16:creationId xmlns:a16="http://schemas.microsoft.com/office/drawing/2014/main" id="{22A21D51-0387-824E-9A0B-5EA74DE9E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7FAC184E-6A68-7746-9D42-6F57DF8E2C1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" name="Text Box 19">
                <a:extLst>
                  <a:ext uri="{FF2B5EF4-FFF2-40B4-BE49-F238E27FC236}">
                    <a16:creationId xmlns:a16="http://schemas.microsoft.com/office/drawing/2014/main" id="{9873A3A6-6621-884E-A2FD-7CEFD2BCF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ACK</a:t>
                </a:r>
              </a:p>
            </p:txBody>
          </p:sp>
        </p:grpSp>
      </p:grpSp>
      <p:sp>
        <p:nvSpPr>
          <p:cNvPr id="80" name="Rectangle 3">
            <a:extLst>
              <a:ext uri="{FF2B5EF4-FFF2-40B4-BE49-F238E27FC236}">
                <a16:creationId xmlns:a16="http://schemas.microsoft.com/office/drawing/2014/main" id="{6F028A54-FC92-ED46-A0E0-E6240E00B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5370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1776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receiver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lang="en-US" sz="24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frame received OK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return ACK after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SIFS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(ACK needed due to hidden terminal problem)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E65452D-F042-8F4E-9B73-3034C5D8F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812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 if sense channel busy 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start random backoff time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timer counts down while channel idle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when timer expires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no ACK, increase random backoff interval, repeat 2</a:t>
            </a:r>
          </a:p>
        </p:txBody>
      </p:sp>
    </p:spTree>
    <p:extLst>
      <p:ext uri="{BB962C8B-B14F-4D97-AF65-F5344CB8AC3E}">
        <p14:creationId xmlns:p14="http://schemas.microsoft.com/office/powerpoint/2010/main" val="27608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Avoiding collisions (more)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36A68D4-8939-1A4D-A6F0-0109DBF73BDB}"/>
              </a:ext>
            </a:extLst>
          </p:cNvPr>
          <p:cNvSpPr txBox="1">
            <a:spLocks noChangeArrowheads="1"/>
          </p:cNvSpPr>
          <p:nvPr/>
        </p:nvSpPr>
        <p:spPr>
          <a:xfrm>
            <a:off x="658958" y="1426008"/>
            <a:ext cx="10909588" cy="42127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lnSpc>
                <a:spcPct val="110000"/>
              </a:lnSpc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idea:</a:t>
            </a:r>
            <a:r>
              <a:rPr lang="en-US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dirty="0"/>
              <a:t>sender </a:t>
            </a:r>
            <a:r>
              <a:rPr lang="en-US" altLang="ja-JP" dirty="0"/>
              <a:t>“</a:t>
            </a:r>
            <a:r>
              <a:rPr lang="en-US" dirty="0"/>
              <a:t>reserves</a:t>
            </a:r>
            <a:r>
              <a:rPr lang="en-US" altLang="ja-JP" dirty="0"/>
              <a:t>”</a:t>
            </a:r>
            <a:r>
              <a:rPr lang="en-US" dirty="0"/>
              <a:t> channel use for data frames using small reservation packets</a:t>
            </a:r>
          </a:p>
          <a:p>
            <a:pPr marL="409575" indent="-279400">
              <a:lnSpc>
                <a:spcPct val="110000"/>
              </a:lnSpc>
              <a:defRPr/>
            </a:pPr>
            <a:r>
              <a:rPr lang="en-US" dirty="0"/>
              <a:t>sender first transmits </a:t>
            </a:r>
            <a:r>
              <a:rPr lang="en-US" i="1" dirty="0"/>
              <a:t>small</a:t>
            </a:r>
            <a:r>
              <a:rPr lang="en-US" dirty="0"/>
              <a:t> </a:t>
            </a:r>
            <a:r>
              <a:rPr lang="en-US" sz="2400" dirty="0"/>
              <a:t>request-to-send</a:t>
            </a:r>
            <a:r>
              <a:rPr lang="en-US" dirty="0"/>
              <a:t> (RTS) packet to BS using CSMA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RTSs may still collide with each other (but they’re short)</a:t>
            </a:r>
          </a:p>
          <a:p>
            <a:pPr marL="409575" indent="-279400">
              <a:defRPr/>
            </a:pPr>
            <a:r>
              <a:rPr lang="en-US" dirty="0"/>
              <a:t>BS broadcasts</a:t>
            </a:r>
            <a:r>
              <a:rPr lang="en-US" sz="2400" dirty="0"/>
              <a:t> </a:t>
            </a:r>
            <a:r>
              <a:rPr lang="en-US" dirty="0"/>
              <a:t>clear-to-send</a:t>
            </a:r>
            <a:r>
              <a:rPr lang="en-US" sz="2400" dirty="0"/>
              <a:t> </a:t>
            </a:r>
            <a:r>
              <a:rPr lang="en-US" dirty="0"/>
              <a:t>CTS in response to RTS</a:t>
            </a:r>
          </a:p>
          <a:p>
            <a:pPr marL="409575" indent="-279400">
              <a:defRPr/>
            </a:pPr>
            <a:r>
              <a:rPr lang="en-US" dirty="0"/>
              <a:t>CTS heard by all nodes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sender transmits data frame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Collision Avoidance: RTS-CTS exchange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B57108CC-F94A-0647-A61D-117249C9C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014" y="147695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50" name="Text Box 41">
            <a:extLst>
              <a:ext uri="{FF2B5EF4-FFF2-40B4-BE49-F238E27FC236}">
                <a16:creationId xmlns:a16="http://schemas.microsoft.com/office/drawing/2014/main" id="{1300CE18-0CEB-194F-B49C-E69348D45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026" y="132614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51" name="Text Box 42">
            <a:extLst>
              <a:ext uri="{FF2B5EF4-FFF2-40B4-BE49-F238E27FC236}">
                <a16:creationId xmlns:a16="http://schemas.microsoft.com/office/drawing/2014/main" id="{C15B4151-D54F-2E43-A559-187F3D2B8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551" y="132455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54" name="Line 44">
            <a:extLst>
              <a:ext uri="{FF2B5EF4-FFF2-40B4-BE49-F238E27FC236}">
                <a16:creationId xmlns:a16="http://schemas.microsoft.com/office/drawing/2014/main" id="{B0A88798-8C51-824C-BB8B-592E5F75F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0289" y="1811918"/>
            <a:ext cx="783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55" name="Group 70">
            <a:extLst>
              <a:ext uri="{FF2B5EF4-FFF2-40B4-BE49-F238E27FC236}">
                <a16:creationId xmlns:a16="http://schemas.microsoft.com/office/drawing/2014/main" id="{B5C9B155-B7CB-1B4C-A43D-E669314D7D9A}"/>
              </a:ext>
            </a:extLst>
          </p:cNvPr>
          <p:cNvGrpSpPr>
            <a:grpSpLocks/>
          </p:cNvGrpSpPr>
          <p:nvPr/>
        </p:nvGrpSpPr>
        <p:grpSpPr bwMode="auto">
          <a:xfrm>
            <a:off x="2386451" y="1978605"/>
            <a:ext cx="6553199" cy="817563"/>
            <a:chOff x="1128" y="1194"/>
            <a:chExt cx="4128" cy="515"/>
          </a:xfrm>
        </p:grpSpPr>
        <p:grpSp>
          <p:nvGrpSpPr>
            <p:cNvPr id="56" name="Group 9">
              <a:extLst>
                <a:ext uri="{FF2B5EF4-FFF2-40B4-BE49-F238E27FC236}">
                  <a16:creationId xmlns:a16="http://schemas.microsoft.com/office/drawing/2014/main" id="{72C745EB-2518-4F4A-A88F-39EDB9D92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" y="1194"/>
              <a:ext cx="4128" cy="515"/>
              <a:chOff x="587" y="1184"/>
              <a:chExt cx="4128" cy="515"/>
            </a:xfrm>
          </p:grpSpPr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E1649A62-E270-D04F-9E7D-3B8C12D2A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" y="1238"/>
                <a:ext cx="4121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1A155B4B-DC60-DB4E-A3D9-598BEE4423F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87" y="1184"/>
                <a:ext cx="4128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99000">
                    <a:schemeClr val="accent5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7" name="Text Box 51">
              <a:extLst>
                <a:ext uri="{FF2B5EF4-FFF2-40B4-BE49-F238E27FC236}">
                  <a16:creationId xmlns:a16="http://schemas.microsoft.com/office/drawing/2014/main" id="{18042E5E-B8DC-1E40-8C20-81D21EB6E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RTS(A)</a:t>
              </a:r>
            </a:p>
          </p:txBody>
        </p:sp>
        <p:sp>
          <p:nvSpPr>
            <p:cNvPr id="58" name="Text Box 52">
              <a:extLst>
                <a:ext uri="{FF2B5EF4-FFF2-40B4-BE49-F238E27FC236}">
                  <a16:creationId xmlns:a16="http://schemas.microsoft.com/office/drawing/2014/main" id="{5887FEFC-6004-8742-A9EA-B9D54A2D5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45820">
              <a:off x="4490" y="1196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61" name="Group 68">
            <a:extLst>
              <a:ext uri="{FF2B5EF4-FFF2-40B4-BE49-F238E27FC236}">
                <a16:creationId xmlns:a16="http://schemas.microsoft.com/office/drawing/2014/main" id="{98848F57-B443-D64E-A40E-7A9F1DA9DBED}"/>
              </a:ext>
            </a:extLst>
          </p:cNvPr>
          <p:cNvGrpSpPr>
            <a:grpSpLocks/>
          </p:cNvGrpSpPr>
          <p:nvPr/>
        </p:nvGrpSpPr>
        <p:grpSpPr bwMode="auto">
          <a:xfrm>
            <a:off x="2395976" y="2777118"/>
            <a:ext cx="6486526" cy="1174750"/>
            <a:chOff x="1134" y="1697"/>
            <a:chExt cx="4086" cy="740"/>
          </a:xfrm>
        </p:grpSpPr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F802FF6E-2848-2A4C-BB8D-931A8FD81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99000">
                  <a:schemeClr val="accent5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Text Box 54">
              <a:extLst>
                <a:ext uri="{FF2B5EF4-FFF2-40B4-BE49-F238E27FC236}">
                  <a16:creationId xmlns:a16="http://schemas.microsoft.com/office/drawing/2014/main" id="{209499D7-0BB1-E244-8335-0B09C2146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RTS(A)</a:t>
              </a:r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29BE5B68-7534-AE42-894F-FC6E6CB25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EAE3F5"/>
                </a:gs>
                <a:gs pos="0">
                  <a:srgbClr val="CDBDE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3B1968BC-1529-3D4A-962E-D401C6E5F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2082"/>
              <a:ext cx="1831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gradFill>
              <a:gsLst>
                <a:gs pos="0">
                  <a:srgbClr val="E4DBF3"/>
                </a:gs>
                <a:gs pos="100000">
                  <a:srgbClr val="CDBDE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Text Box 58">
              <a:extLst>
                <a:ext uri="{FF2B5EF4-FFF2-40B4-BE49-F238E27FC236}">
                  <a16:creationId xmlns:a16="http://schemas.microsoft.com/office/drawing/2014/main" id="{C0C2C1BA-91FF-224E-A246-0B05B1746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CTS(A)</a:t>
              </a:r>
            </a:p>
          </p:txBody>
        </p:sp>
        <p:sp>
          <p:nvSpPr>
            <p:cNvPr id="67" name="Text Box 59">
              <a:extLst>
                <a:ext uri="{FF2B5EF4-FFF2-40B4-BE49-F238E27FC236}">
                  <a16:creationId xmlns:a16="http://schemas.microsoft.com/office/drawing/2014/main" id="{EB9E4AF6-51F3-ED4F-B073-A7D914972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68" name="Group 69">
            <a:extLst>
              <a:ext uri="{FF2B5EF4-FFF2-40B4-BE49-F238E27FC236}">
                <a16:creationId xmlns:a16="http://schemas.microsoft.com/office/drawing/2014/main" id="{C9129164-32D4-5B48-854B-478611C1D69B}"/>
              </a:ext>
            </a:extLst>
          </p:cNvPr>
          <p:cNvGrpSpPr>
            <a:grpSpLocks/>
          </p:cNvGrpSpPr>
          <p:nvPr/>
        </p:nvGrpSpPr>
        <p:grpSpPr bwMode="auto">
          <a:xfrm>
            <a:off x="2386451" y="4039180"/>
            <a:ext cx="6553201" cy="2174875"/>
            <a:chOff x="1128" y="2492"/>
            <a:chExt cx="4128" cy="1370"/>
          </a:xfrm>
        </p:grpSpPr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61752D4D-8298-AD4B-B9D2-D2DED1E2F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492"/>
              <a:ext cx="4128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100000">
                  <a:srgbClr val="9BE6CC"/>
                </a:gs>
                <a:gs pos="0">
                  <a:srgbClr val="37CC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Text Box 61">
              <a:extLst>
                <a:ext uri="{FF2B5EF4-FFF2-40B4-BE49-F238E27FC236}">
                  <a16:creationId xmlns:a16="http://schemas.microsoft.com/office/drawing/2014/main" id="{1C858E66-F881-2349-9632-3938A5573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DATA (A)</a:t>
              </a:r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835BC1D8-E6BA-1941-80A9-2C5FA5DB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EAE3F5"/>
                </a:gs>
                <a:gs pos="0">
                  <a:srgbClr val="CDBDE8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930C8B83-C511-364F-B285-9B194E178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3508"/>
              <a:ext cx="1843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gradFill>
              <a:gsLst>
                <a:gs pos="100000">
                  <a:srgbClr val="EAE3F5"/>
                </a:gs>
                <a:gs pos="0">
                  <a:srgbClr val="CDBDE8"/>
                </a:gs>
              </a:gsLst>
              <a:lin ang="108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3" name="Text Box 64">
              <a:extLst>
                <a:ext uri="{FF2B5EF4-FFF2-40B4-BE49-F238E27FC236}">
                  <a16:creationId xmlns:a16="http://schemas.microsoft.com/office/drawing/2014/main" id="{80925179-49BC-2349-8992-75BB30FCD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ACK(A)</a:t>
              </a:r>
            </a:p>
          </p:txBody>
        </p:sp>
        <p:sp>
          <p:nvSpPr>
            <p:cNvPr id="74" name="Text Box 65">
              <a:extLst>
                <a:ext uri="{FF2B5EF4-FFF2-40B4-BE49-F238E27FC236}">
                  <a16:creationId xmlns:a16="http://schemas.microsoft.com/office/drawing/2014/main" id="{E7403CA7-E600-0C4C-A60D-9BA8AB297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75" name="Group 66">
            <a:extLst>
              <a:ext uri="{FF2B5EF4-FFF2-40B4-BE49-F238E27FC236}">
                <a16:creationId xmlns:a16="http://schemas.microsoft.com/office/drawing/2014/main" id="{F05D0514-260E-1E43-8388-78F33D7F0C1D}"/>
              </a:ext>
            </a:extLst>
          </p:cNvPr>
          <p:cNvGrpSpPr>
            <a:grpSpLocks/>
          </p:cNvGrpSpPr>
          <p:nvPr/>
        </p:nvGrpSpPr>
        <p:grpSpPr bwMode="auto">
          <a:xfrm>
            <a:off x="5013764" y="2129418"/>
            <a:ext cx="3109912" cy="715962"/>
            <a:chOff x="2596" y="1330"/>
            <a:chExt cx="1959" cy="451"/>
          </a:xfrm>
        </p:grpSpPr>
        <p:sp>
          <p:nvSpPr>
            <p:cNvPr id="76" name="AutoShape 10">
              <a:extLst>
                <a:ext uri="{FF2B5EF4-FFF2-40B4-BE49-F238E27FC236}">
                  <a16:creationId xmlns:a16="http://schemas.microsoft.com/office/drawing/2014/main" id="{832EF9D7-69BC-5545-AB6F-734341503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7" name="Text Box 11">
              <a:extLst>
                <a:ext uri="{FF2B5EF4-FFF2-40B4-BE49-F238E27FC236}">
                  <a16:creationId xmlns:a16="http://schemas.microsoft.com/office/drawing/2014/main" id="{575A100D-49B2-0D44-9324-89E1FB018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BF24F12-CE7B-D443-8C15-F591194A251A}"/>
              </a:ext>
            </a:extLst>
          </p:cNvPr>
          <p:cNvGrpSpPr>
            <a:grpSpLocks/>
          </p:cNvGrpSpPr>
          <p:nvPr/>
        </p:nvGrpSpPr>
        <p:grpSpPr bwMode="auto">
          <a:xfrm>
            <a:off x="8939651" y="3755018"/>
            <a:ext cx="711200" cy="2548800"/>
            <a:chOff x="8205350" y="3671888"/>
            <a:chExt cx="711200" cy="2548800"/>
          </a:xfrm>
        </p:grpSpPr>
        <p:sp>
          <p:nvSpPr>
            <p:cNvPr id="79" name="Line 71">
              <a:extLst>
                <a:ext uri="{FF2B5EF4-FFF2-40B4-BE49-F238E27FC236}">
                  <a16:creationId xmlns:a16="http://schemas.microsoft.com/office/drawing/2014/main" id="{8861D341-8C8D-1748-B284-6F9756322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8038" y="3671888"/>
              <a:ext cx="0" cy="2548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0" name="Text Box 72">
              <a:extLst>
                <a:ext uri="{FF2B5EF4-FFF2-40B4-BE49-F238E27FC236}">
                  <a16:creationId xmlns:a16="http://schemas.microsoft.com/office/drawing/2014/main" id="{36ECAC2C-38BD-2145-8811-D01C7C880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350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81" name="Group 361">
            <a:extLst>
              <a:ext uri="{FF2B5EF4-FFF2-40B4-BE49-F238E27FC236}">
                <a16:creationId xmlns:a16="http://schemas.microsoft.com/office/drawing/2014/main" id="{DC6E86CC-64EA-0E4F-A3DA-0C7FF44F1C9F}"/>
              </a:ext>
            </a:extLst>
          </p:cNvPr>
          <p:cNvGrpSpPr>
            <a:grpSpLocks/>
          </p:cNvGrpSpPr>
          <p:nvPr/>
        </p:nvGrpSpPr>
        <p:grpSpPr bwMode="auto">
          <a:xfrm>
            <a:off x="4923276" y="1200730"/>
            <a:ext cx="650875" cy="561975"/>
            <a:chOff x="2967" y="478"/>
            <a:chExt cx="788" cy="625"/>
          </a:xfrm>
        </p:grpSpPr>
        <p:pic>
          <p:nvPicPr>
            <p:cNvPr id="82" name="Picture 358" descr="access_point_stylized_small">
              <a:extLst>
                <a:ext uri="{FF2B5EF4-FFF2-40B4-BE49-F238E27FC236}">
                  <a16:creationId xmlns:a16="http://schemas.microsoft.com/office/drawing/2014/main" id="{ACF5FCAA-0076-D945-A436-4B3616F2A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360" descr="antenna_radiation_stylized">
              <a:extLst>
                <a:ext uri="{FF2B5EF4-FFF2-40B4-BE49-F238E27FC236}">
                  <a16:creationId xmlns:a16="http://schemas.microsoft.com/office/drawing/2014/main" id="{F33EA2B5-9337-7F4E-AA4E-DD2845CBD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4" name="Group 356">
            <a:extLst>
              <a:ext uri="{FF2B5EF4-FFF2-40B4-BE49-F238E27FC236}">
                <a16:creationId xmlns:a16="http://schemas.microsoft.com/office/drawing/2014/main" id="{11578272-6776-B94A-AAF0-9F563045AD45}"/>
              </a:ext>
            </a:extLst>
          </p:cNvPr>
          <p:cNvGrpSpPr>
            <a:grpSpLocks/>
          </p:cNvGrpSpPr>
          <p:nvPr/>
        </p:nvGrpSpPr>
        <p:grpSpPr bwMode="auto">
          <a:xfrm>
            <a:off x="2110226" y="1140405"/>
            <a:ext cx="609600" cy="598488"/>
            <a:chOff x="313" y="1497"/>
            <a:chExt cx="1152" cy="1014"/>
          </a:xfrm>
        </p:grpSpPr>
        <p:pic>
          <p:nvPicPr>
            <p:cNvPr id="85" name="Picture 354" descr="laptop_stylized_small">
              <a:extLst>
                <a:ext uri="{FF2B5EF4-FFF2-40B4-BE49-F238E27FC236}">
                  <a16:creationId xmlns:a16="http://schemas.microsoft.com/office/drawing/2014/main" id="{E256E2DD-3C54-0549-A903-4CAE5BCED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355" descr="antenna_stylized">
              <a:extLst>
                <a:ext uri="{FF2B5EF4-FFF2-40B4-BE49-F238E27FC236}">
                  <a16:creationId xmlns:a16="http://schemas.microsoft.com/office/drawing/2014/main" id="{93764C0E-BB21-0A41-9D23-7F9259FB5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" name="Group 356">
            <a:extLst>
              <a:ext uri="{FF2B5EF4-FFF2-40B4-BE49-F238E27FC236}">
                <a16:creationId xmlns:a16="http://schemas.microsoft.com/office/drawing/2014/main" id="{62EC1392-7192-674C-9F39-338C35E2F689}"/>
              </a:ext>
            </a:extLst>
          </p:cNvPr>
          <p:cNvGrpSpPr>
            <a:grpSpLocks/>
          </p:cNvGrpSpPr>
          <p:nvPr/>
        </p:nvGrpSpPr>
        <p:grpSpPr bwMode="auto">
          <a:xfrm>
            <a:off x="8561826" y="1170568"/>
            <a:ext cx="609600" cy="598487"/>
            <a:chOff x="313" y="1497"/>
            <a:chExt cx="1152" cy="1014"/>
          </a:xfrm>
        </p:grpSpPr>
        <p:pic>
          <p:nvPicPr>
            <p:cNvPr id="88" name="Picture 354" descr="laptop_stylized_small">
              <a:extLst>
                <a:ext uri="{FF2B5EF4-FFF2-40B4-BE49-F238E27FC236}">
                  <a16:creationId xmlns:a16="http://schemas.microsoft.com/office/drawing/2014/main" id="{B6D6F070-5327-4042-9FC7-74F8D2228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55" descr="antenna_stylized">
              <a:extLst>
                <a:ext uri="{FF2B5EF4-FFF2-40B4-BE49-F238E27FC236}">
                  <a16:creationId xmlns:a16="http://schemas.microsoft.com/office/drawing/2014/main" id="{EBDBBDB2-0438-8041-89B1-F3D300C6F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692E6CB-15CD-2240-9932-047722556C45}"/>
              </a:ext>
            </a:extLst>
          </p:cNvPr>
          <p:cNvCxnSpPr/>
          <p:nvPr/>
        </p:nvCxnSpPr>
        <p:spPr>
          <a:xfrm>
            <a:off x="1745679" y="2008911"/>
            <a:ext cx="0" cy="3810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6">
            <a:extLst>
              <a:ext uri="{FF2B5EF4-FFF2-40B4-BE49-F238E27FC236}">
                <a16:creationId xmlns:a16="http://schemas.microsoft.com/office/drawing/2014/main" id="{F0293F4D-BED0-464C-94AF-66657377F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972" y="4165386"/>
            <a:ext cx="620712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6840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802.11 frame: addressing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4" name="Text Box 12">
            <a:extLst>
              <a:ext uri="{FF2B5EF4-FFF2-40B4-BE49-F238E27FC236}">
                <a16:creationId xmlns:a16="http://schemas.microsoft.com/office/drawing/2014/main" id="{EB802AA9-5C9F-1F41-8DAA-4DADB50C3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9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125" name="Text Box 13">
            <a:extLst>
              <a:ext uri="{FF2B5EF4-FFF2-40B4-BE49-F238E27FC236}">
                <a16:creationId xmlns:a16="http://schemas.microsoft.com/office/drawing/2014/main" id="{976031FD-0DE5-5B4A-80BD-BD79CEF9A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9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126" name="Text Box 14">
            <a:extLst>
              <a:ext uri="{FF2B5EF4-FFF2-40B4-BE49-F238E27FC236}">
                <a16:creationId xmlns:a16="http://schemas.microsoft.com/office/drawing/2014/main" id="{FC24CF30-0DB1-DC4B-A5A5-09191098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3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6</a:t>
            </a:r>
          </a:p>
        </p:txBody>
      </p:sp>
      <p:sp>
        <p:nvSpPr>
          <p:cNvPr id="127" name="Text Box 15">
            <a:extLst>
              <a:ext uri="{FF2B5EF4-FFF2-40B4-BE49-F238E27FC236}">
                <a16:creationId xmlns:a16="http://schemas.microsoft.com/office/drawing/2014/main" id="{061DB4A9-0D08-7F4F-A90E-91ADB310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3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6</a:t>
            </a:r>
          </a:p>
        </p:txBody>
      </p:sp>
      <p:sp>
        <p:nvSpPr>
          <p:cNvPr id="128" name="Text Box 16">
            <a:extLst>
              <a:ext uri="{FF2B5EF4-FFF2-40B4-BE49-F238E27FC236}">
                <a16:creationId xmlns:a16="http://schemas.microsoft.com/office/drawing/2014/main" id="{2D692E38-D5F5-884C-8D26-3DC54A227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5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6</a:t>
            </a:r>
          </a:p>
        </p:txBody>
      </p:sp>
      <p:sp>
        <p:nvSpPr>
          <p:cNvPr id="129" name="Text Box 17">
            <a:extLst>
              <a:ext uri="{FF2B5EF4-FFF2-40B4-BE49-F238E27FC236}">
                <a16:creationId xmlns:a16="http://schemas.microsoft.com/office/drawing/2014/main" id="{2E76FE38-B6C0-E94A-A8BE-2F6C0BAB0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7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130" name="Text Box 18">
            <a:extLst>
              <a:ext uri="{FF2B5EF4-FFF2-40B4-BE49-F238E27FC236}">
                <a16:creationId xmlns:a16="http://schemas.microsoft.com/office/drawing/2014/main" id="{32F7DF4E-4B6B-D24E-83B6-A3737523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96" y="1243396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6</a:t>
            </a:r>
          </a:p>
        </p:txBody>
      </p:sp>
      <p:sp>
        <p:nvSpPr>
          <p:cNvPr id="131" name="Text Box 19">
            <a:extLst>
              <a:ext uri="{FF2B5EF4-FFF2-40B4-BE49-F238E27FC236}">
                <a16:creationId xmlns:a16="http://schemas.microsoft.com/office/drawing/2014/main" id="{388E12FB-1C38-A247-889D-979C81640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708" y="1240482"/>
            <a:ext cx="10278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0 - 2312</a:t>
            </a:r>
          </a:p>
        </p:txBody>
      </p:sp>
      <p:sp>
        <p:nvSpPr>
          <p:cNvPr id="132" name="Text Box 20">
            <a:extLst>
              <a:ext uri="{FF2B5EF4-FFF2-40B4-BE49-F238E27FC236}">
                <a16:creationId xmlns:a16="http://schemas.microsoft.com/office/drawing/2014/main" id="{18BB5749-AEFF-2549-A25A-F61CA6314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7496" y="1240118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4</a:t>
            </a:r>
          </a:p>
        </p:txBody>
      </p:sp>
      <p:sp>
        <p:nvSpPr>
          <p:cNvPr id="137" name="Text Box 55">
            <a:extLst>
              <a:ext uri="{FF2B5EF4-FFF2-40B4-BE49-F238E27FC236}">
                <a16:creationId xmlns:a16="http://schemas.microsoft.com/office/drawing/2014/main" id="{8AFA0209-7D36-5C40-9653-C3B23F49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50" y="3375310"/>
            <a:ext cx="3390721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Address 1: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MAC address of wireless host or AP  to receive this frame</a:t>
            </a:r>
          </a:p>
        </p:txBody>
      </p:sp>
      <p:sp>
        <p:nvSpPr>
          <p:cNvPr id="140" name="Text Box 58">
            <a:extLst>
              <a:ext uri="{FF2B5EF4-FFF2-40B4-BE49-F238E27FC236}">
                <a16:creationId xmlns:a16="http://schemas.microsoft.com/office/drawing/2014/main" id="{1149C5E4-EC40-194B-B404-ED6C93E0F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841" y="3388845"/>
            <a:ext cx="323590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Address 4: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used only in ad hoc mode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F74D66-AC0A-4948-956A-137D269B89FE}"/>
              </a:ext>
            </a:extLst>
          </p:cNvPr>
          <p:cNvGrpSpPr/>
          <p:nvPr/>
        </p:nvGrpSpPr>
        <p:grpSpPr>
          <a:xfrm>
            <a:off x="1939636" y="1546513"/>
            <a:ext cx="8091055" cy="854364"/>
            <a:chOff x="1981199" y="2322368"/>
            <a:chExt cx="8091055" cy="85436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5229BFC-8C9D-5341-AFF9-493C1C33ECA0}"/>
                </a:ext>
              </a:extLst>
            </p:cNvPr>
            <p:cNvSpPr/>
            <p:nvPr/>
          </p:nvSpPr>
          <p:spPr>
            <a:xfrm>
              <a:off x="1981199" y="2369127"/>
              <a:ext cx="8091055" cy="748146"/>
            </a:xfrm>
            <a:prstGeom prst="rect">
              <a:avLst/>
            </a:prstGeom>
            <a:solidFill>
              <a:srgbClr val="3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67F13F-1490-C040-9619-96164A9D583F}"/>
                </a:ext>
              </a:extLst>
            </p:cNvPr>
            <p:cNvCxnSpPr/>
            <p:nvPr/>
          </p:nvCxnSpPr>
          <p:spPr>
            <a:xfrm>
              <a:off x="2826327" y="234141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AA45C04-3EEC-A54A-B447-129E48EA93A7}"/>
                </a:ext>
              </a:extLst>
            </p:cNvPr>
            <p:cNvCxnSpPr/>
            <p:nvPr/>
          </p:nvCxnSpPr>
          <p:spPr>
            <a:xfrm>
              <a:off x="3674052" y="2369993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30F2417-8AA1-B34D-BAED-58697FAA172F}"/>
                </a:ext>
              </a:extLst>
            </p:cNvPr>
            <p:cNvCxnSpPr/>
            <p:nvPr/>
          </p:nvCxnSpPr>
          <p:spPr>
            <a:xfrm>
              <a:off x="4515427" y="237316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8036314-22EF-A546-8B34-64A33BD2787D}"/>
                </a:ext>
              </a:extLst>
            </p:cNvPr>
            <p:cNvCxnSpPr/>
            <p:nvPr/>
          </p:nvCxnSpPr>
          <p:spPr>
            <a:xfrm>
              <a:off x="5347277" y="236046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34173DD-F5BD-B547-999E-4FA4E0302BE7}"/>
                </a:ext>
              </a:extLst>
            </p:cNvPr>
            <p:cNvCxnSpPr/>
            <p:nvPr/>
          </p:nvCxnSpPr>
          <p:spPr>
            <a:xfrm>
              <a:off x="6185477" y="234776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CC004E3-DD67-494B-96F9-992882A2BB95}"/>
                </a:ext>
              </a:extLst>
            </p:cNvPr>
            <p:cNvCxnSpPr/>
            <p:nvPr/>
          </p:nvCxnSpPr>
          <p:spPr>
            <a:xfrm>
              <a:off x="7023677" y="233506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C4A59E-2798-E14B-8864-897D2A4077AB}"/>
                </a:ext>
              </a:extLst>
            </p:cNvPr>
            <p:cNvCxnSpPr/>
            <p:nvPr/>
          </p:nvCxnSpPr>
          <p:spPr>
            <a:xfrm>
              <a:off x="7861877" y="232236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5D32E6D-CD0F-B947-BECB-0BB4432C2069}"/>
                </a:ext>
              </a:extLst>
            </p:cNvPr>
            <p:cNvCxnSpPr/>
            <p:nvPr/>
          </p:nvCxnSpPr>
          <p:spPr>
            <a:xfrm>
              <a:off x="9236652" y="2369993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Rectangle 3">
            <a:extLst>
              <a:ext uri="{FF2B5EF4-FFF2-40B4-BE49-F238E27FC236}">
                <a16:creationId xmlns:a16="http://schemas.microsoft.com/office/drawing/2014/main" id="{19FB91BB-3917-6C4C-A950-F94A76A4F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485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frame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control</a:t>
            </a: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F3F7D97F-8B3D-E248-8ED4-6A7E4027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duration</a:t>
            </a:r>
          </a:p>
        </p:txBody>
      </p:sp>
      <p:sp>
        <p:nvSpPr>
          <p:cNvPr id="117" name="Rectangle 5">
            <a:extLst>
              <a:ext uri="{FF2B5EF4-FFF2-40B4-BE49-F238E27FC236}">
                <a16:creationId xmlns:a16="http://schemas.microsoft.com/office/drawing/2014/main" id="{91218FF9-7C58-A646-B5C2-DE83E6B62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4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address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1</a:t>
            </a:r>
          </a:p>
        </p:txBody>
      </p:sp>
      <p:sp>
        <p:nvSpPr>
          <p:cNvPr id="118" name="Rectangle 6">
            <a:extLst>
              <a:ext uri="{FF2B5EF4-FFF2-40B4-BE49-F238E27FC236}">
                <a16:creationId xmlns:a16="http://schemas.microsoft.com/office/drawing/2014/main" id="{D7D7633B-DBB6-0847-9C11-53C1398B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6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address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2</a:t>
            </a:r>
          </a:p>
        </p:txBody>
      </p:sp>
      <p:sp>
        <p:nvSpPr>
          <p:cNvPr id="119" name="Rectangle 7">
            <a:extLst>
              <a:ext uri="{FF2B5EF4-FFF2-40B4-BE49-F238E27FC236}">
                <a16:creationId xmlns:a16="http://schemas.microsoft.com/office/drawing/2014/main" id="{E39443BA-2E24-114F-85CB-5CA6A7DF1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2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address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4</a:t>
            </a:r>
          </a:p>
        </p:txBody>
      </p:sp>
      <p:sp>
        <p:nvSpPr>
          <p:cNvPr id="120" name="Rectangle 8">
            <a:extLst>
              <a:ext uri="{FF2B5EF4-FFF2-40B4-BE49-F238E27FC236}">
                <a16:creationId xmlns:a16="http://schemas.microsoft.com/office/drawing/2014/main" id="{5B42CCAD-488D-4840-9DA3-9D221E25A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8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address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3</a:t>
            </a:r>
          </a:p>
        </p:txBody>
      </p:sp>
      <p:sp>
        <p:nvSpPr>
          <p:cNvPr id="121" name="Rectangle 9">
            <a:extLst>
              <a:ext uri="{FF2B5EF4-FFF2-40B4-BE49-F238E27FC236}">
                <a16:creationId xmlns:a16="http://schemas.microsoft.com/office/drawing/2014/main" id="{5ABA6D97-54D1-3B48-8E35-4BD2C716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0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22" name="Rectangle 10">
            <a:extLst>
              <a:ext uri="{FF2B5EF4-FFF2-40B4-BE49-F238E27FC236}">
                <a16:creationId xmlns:a16="http://schemas.microsoft.com/office/drawing/2014/main" id="{B26FE9E4-8E06-0D45-A2FC-D385D56A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430" y="1672504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payload</a:t>
            </a:r>
          </a:p>
        </p:txBody>
      </p:sp>
      <p:sp>
        <p:nvSpPr>
          <p:cNvPr id="123" name="Rectangle 11">
            <a:extLst>
              <a:ext uri="{FF2B5EF4-FFF2-40B4-BE49-F238E27FC236}">
                <a16:creationId xmlns:a16="http://schemas.microsoft.com/office/drawing/2014/main" id="{99410C58-51A8-2F4C-AAF8-53D3A0A09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0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CRC</a:t>
            </a:r>
          </a:p>
        </p:txBody>
      </p:sp>
      <p:sp>
        <p:nvSpPr>
          <p:cNvPr id="133" name="Text Box 21">
            <a:extLst>
              <a:ext uri="{FF2B5EF4-FFF2-40B4-BE49-F238E27FC236}">
                <a16:creationId xmlns:a16="http://schemas.microsoft.com/office/drawing/2014/main" id="{42BF6590-B2B6-1548-BA6F-9A4B4FEF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992" y="1705119"/>
            <a:ext cx="857927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0"/>
              </a:rPr>
              <a:t>seq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0"/>
              </a:rPr>
              <a:t>control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E041B5-9738-A742-BCFC-9F35F63D2AE4}"/>
              </a:ext>
            </a:extLst>
          </p:cNvPr>
          <p:cNvGrpSpPr/>
          <p:nvPr/>
        </p:nvGrpSpPr>
        <p:grpSpPr>
          <a:xfrm>
            <a:off x="1873822" y="2507673"/>
            <a:ext cx="3199209" cy="3495460"/>
            <a:chOff x="1873822" y="2507673"/>
            <a:chExt cx="3199209" cy="3495460"/>
          </a:xfrm>
        </p:grpSpPr>
        <p:sp>
          <p:nvSpPr>
            <p:cNvPr id="134" name="Text Box 52">
              <a:extLst>
                <a:ext uri="{FF2B5EF4-FFF2-40B4-BE49-F238E27FC236}">
                  <a16:creationId xmlns:a16="http://schemas.microsoft.com/office/drawing/2014/main" id="{F97A879F-B7E1-CE4E-8035-D753916E8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822" y="4913604"/>
              <a:ext cx="3199209" cy="108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C00000"/>
                  </a:solidFill>
                  <a:latin typeface="+mn-lt"/>
                </a:rPr>
                <a:t>Address 2: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MAC address</a:t>
              </a:r>
            </a:p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of wireless host or AP </a:t>
              </a:r>
            </a:p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transmitting this frame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320556-572C-904C-8890-04AFCC19201A}"/>
                </a:ext>
              </a:extLst>
            </p:cNvPr>
            <p:cNvCxnSpPr>
              <a:cxnSpLocks/>
            </p:cNvCxnSpPr>
            <p:nvPr/>
          </p:nvCxnSpPr>
          <p:spPr>
            <a:xfrm>
              <a:off x="4904509" y="2507673"/>
              <a:ext cx="0" cy="249381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AAB3E1-AF2C-8D47-847E-1949D73810EB}"/>
              </a:ext>
            </a:extLst>
          </p:cNvPr>
          <p:cNvGrpSpPr/>
          <p:nvPr/>
        </p:nvGrpSpPr>
        <p:grpSpPr>
          <a:xfrm>
            <a:off x="5552352" y="2500745"/>
            <a:ext cx="3854882" cy="3077369"/>
            <a:chOff x="5552352" y="2500745"/>
            <a:chExt cx="3854882" cy="3077369"/>
          </a:xfrm>
        </p:grpSpPr>
        <p:sp>
          <p:nvSpPr>
            <p:cNvPr id="139" name="Text Box 57">
              <a:extLst>
                <a:ext uri="{FF2B5EF4-FFF2-40B4-BE49-F238E27FC236}">
                  <a16:creationId xmlns:a16="http://schemas.microsoft.com/office/drawing/2014/main" id="{1DD1FB07-4CE6-6A40-AF67-3866E5A1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2352" y="4488585"/>
              <a:ext cx="3854882" cy="108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C00000"/>
                  </a:solidFill>
                  <a:latin typeface="+mn-lt"/>
                </a:rPr>
                <a:t>Address 3: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MAC address of router interface to which AP is attached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EAC2366-7D3C-584C-B185-DBF8143021CB}"/>
                </a:ext>
              </a:extLst>
            </p:cNvPr>
            <p:cNvCxnSpPr/>
            <p:nvPr/>
          </p:nvCxnSpPr>
          <p:spPr>
            <a:xfrm>
              <a:off x="5708072" y="2500745"/>
              <a:ext cx="0" cy="19812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990687-2977-D243-A059-3ABE1E9EFB59}"/>
              </a:ext>
            </a:extLst>
          </p:cNvPr>
          <p:cNvCxnSpPr/>
          <p:nvPr/>
        </p:nvCxnSpPr>
        <p:spPr>
          <a:xfrm>
            <a:off x="7426036" y="2521527"/>
            <a:ext cx="0" cy="85898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EE2B4BE-9FE0-934B-A00D-AA5706A4320B}"/>
              </a:ext>
            </a:extLst>
          </p:cNvPr>
          <p:cNvCxnSpPr/>
          <p:nvPr/>
        </p:nvCxnSpPr>
        <p:spPr>
          <a:xfrm>
            <a:off x="3990109" y="2514600"/>
            <a:ext cx="0" cy="85898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7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834" y="6599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867338" y="2227006"/>
            <a:ext cx="5571867" cy="923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82588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9F3BAE1-7C74-F944-AEC6-02670EE1832C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068638"/>
            <a:ext cx="4826000" cy="345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</a:rPr>
              <a:t>Wireless</a:t>
            </a:r>
          </a:p>
          <a:p>
            <a:pPr>
              <a:buClr>
                <a:srgbClr val="0000A8"/>
              </a:buClr>
              <a:defRPr/>
            </a:pPr>
            <a:r>
              <a:rPr lang="en-US" dirty="0"/>
              <a:t>Wireless Links and network characteristics </a:t>
            </a:r>
          </a:p>
          <a:p>
            <a:pPr>
              <a:buClr>
                <a:srgbClr val="0000A8"/>
              </a:buClr>
              <a:defRPr/>
            </a:pPr>
            <a:r>
              <a:rPr lang="en-US" dirty="0"/>
              <a:t>WiFi: 802.11 wireless LANs</a:t>
            </a:r>
          </a:p>
          <a:p>
            <a:pPr>
              <a:buClr>
                <a:srgbClr val="0000A8"/>
              </a:buClr>
              <a:defRPr/>
            </a:pPr>
            <a:r>
              <a:rPr lang="en-US" dirty="0"/>
              <a:t>Cellular networks: 4G and 5G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12E4818-86F7-2F4D-B3AE-E0981B8AB816}"/>
              </a:ext>
            </a:extLst>
          </p:cNvPr>
          <p:cNvSpPr txBox="1">
            <a:spLocks noChangeArrowheads="1"/>
          </p:cNvSpPr>
          <p:nvPr/>
        </p:nvSpPr>
        <p:spPr>
          <a:xfrm>
            <a:off x="6045200" y="3119438"/>
            <a:ext cx="5702300" cy="325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3500" strike="sngStrike" dirty="0">
                <a:solidFill>
                  <a:srgbClr val="000099"/>
                </a:solidFill>
              </a:rPr>
              <a:t>Mobility</a:t>
            </a:r>
          </a:p>
          <a:p>
            <a:pPr marL="393700" indent="-279400">
              <a:buClr>
                <a:srgbClr val="0000A8"/>
              </a:buClr>
              <a:defRPr/>
            </a:pPr>
            <a:r>
              <a:rPr lang="en-US" sz="3000" strike="sngStrike" dirty="0"/>
              <a:t>Mobility management: principles</a:t>
            </a:r>
          </a:p>
          <a:p>
            <a:pPr marL="393700" indent="-279400">
              <a:buClr>
                <a:srgbClr val="0000A8"/>
              </a:buClr>
              <a:defRPr/>
            </a:pPr>
            <a:r>
              <a:rPr lang="en-US" sz="3000" strike="sngStrike" dirty="0"/>
              <a:t>Mobility management: practice</a:t>
            </a:r>
          </a:p>
          <a:p>
            <a:pPr marL="736600" lvl="1" indent="-279400">
              <a:defRPr/>
            </a:pPr>
            <a:r>
              <a:rPr lang="en-US" sz="3000" strike="sngStrike" dirty="0"/>
              <a:t>4G/5G networks</a:t>
            </a:r>
          </a:p>
          <a:p>
            <a:pPr marL="736600" lvl="1" indent="-279400">
              <a:defRPr/>
            </a:pPr>
            <a:r>
              <a:rPr lang="en-US" sz="3000" strike="sngStrike" dirty="0"/>
              <a:t>Mobile IP</a:t>
            </a:r>
          </a:p>
          <a:p>
            <a:pPr marL="393700" indent="-279400">
              <a:buClr>
                <a:srgbClr val="0000A8"/>
              </a:buClr>
              <a:defRPr/>
            </a:pPr>
            <a:r>
              <a:rPr lang="en-US" sz="3000" strike="sngStrike" dirty="0"/>
              <a:t>Mobility: impact on higher-layer protocols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63B252E-B5AF-BD4D-8DC3-4FE3280F1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802.11 frame: addressing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53" name="Oval 3">
            <a:extLst>
              <a:ext uri="{FF2B5EF4-FFF2-40B4-BE49-F238E27FC236}">
                <a16:creationId xmlns:a16="http://schemas.microsoft.com/office/drawing/2014/main" id="{B7A96E68-A308-AB4B-BFE7-48079654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606" y="1243734"/>
            <a:ext cx="2454275" cy="2374900"/>
          </a:xfrm>
          <a:prstGeom prst="ellipse">
            <a:avLst/>
          </a:pr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4" name="Line 23">
            <a:extLst>
              <a:ext uri="{FF2B5EF4-FFF2-40B4-BE49-F238E27FC236}">
                <a16:creationId xmlns:a16="http://schemas.microsoft.com/office/drawing/2014/main" id="{CF0F70EE-5942-ED42-A710-11B04F52B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3218" y="2756622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5" name="Line 25">
            <a:extLst>
              <a:ext uri="{FF2B5EF4-FFF2-40B4-BE49-F238E27FC236}">
                <a16:creationId xmlns:a16="http://schemas.microsoft.com/office/drawing/2014/main" id="{FB9261F9-19E3-3F45-A421-E07670FFAD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9618" y="2299422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56" name="Group 26">
            <a:extLst>
              <a:ext uri="{FF2B5EF4-FFF2-40B4-BE49-F238E27FC236}">
                <a16:creationId xmlns:a16="http://schemas.microsoft.com/office/drawing/2014/main" id="{98651068-8E3D-424E-841A-8FC5D31E7DCB}"/>
              </a:ext>
            </a:extLst>
          </p:cNvPr>
          <p:cNvGrpSpPr>
            <a:grpSpLocks/>
          </p:cNvGrpSpPr>
          <p:nvPr/>
        </p:nvGrpSpPr>
        <p:grpSpPr bwMode="auto">
          <a:xfrm>
            <a:off x="7751618" y="1461222"/>
            <a:ext cx="2362200" cy="1762125"/>
            <a:chOff x="3744" y="1392"/>
            <a:chExt cx="1488" cy="1110"/>
          </a:xfrm>
        </p:grpSpPr>
        <p:sp>
          <p:nvSpPr>
            <p:cNvPr id="157" name="Freeform 27">
              <a:extLst>
                <a:ext uri="{FF2B5EF4-FFF2-40B4-BE49-F238E27FC236}">
                  <a16:creationId xmlns:a16="http://schemas.microsoft.com/office/drawing/2014/main" id="{595F32E8-46BF-C049-B7C7-F4B1041C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8" name="Text Box 28">
              <a:extLst>
                <a:ext uri="{FF2B5EF4-FFF2-40B4-BE49-F238E27FC236}">
                  <a16:creationId xmlns:a16="http://schemas.microsoft.com/office/drawing/2014/main" id="{4AB99EA9-F357-9548-B945-07E6DF27B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175" name="Text Box 90">
            <a:extLst>
              <a:ext uri="{FF2B5EF4-FFF2-40B4-BE49-F238E27FC236}">
                <a16:creationId xmlns:a16="http://schemas.microsoft.com/office/drawing/2014/main" id="{A047F41D-21DF-1444-AE83-8E520251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018" y="2375622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176" name="Text Box 93">
            <a:extLst>
              <a:ext uri="{FF2B5EF4-FFF2-40B4-BE49-F238E27FC236}">
                <a16:creationId xmlns:a16="http://schemas.microsoft.com/office/drawing/2014/main" id="{6162A70C-059D-A34A-A4F8-748DEDB3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343" y="2404197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235" name="Group 361">
            <a:extLst>
              <a:ext uri="{FF2B5EF4-FFF2-40B4-BE49-F238E27FC236}">
                <a16:creationId xmlns:a16="http://schemas.microsoft.com/office/drawing/2014/main" id="{AB253F13-6F20-9B48-99C2-8CFAB9B9621B}"/>
              </a:ext>
            </a:extLst>
          </p:cNvPr>
          <p:cNvGrpSpPr>
            <a:grpSpLocks/>
          </p:cNvGrpSpPr>
          <p:nvPr/>
        </p:nvGrpSpPr>
        <p:grpSpPr bwMode="auto">
          <a:xfrm>
            <a:off x="5043343" y="2262909"/>
            <a:ext cx="762000" cy="663575"/>
            <a:chOff x="2967" y="478"/>
            <a:chExt cx="788" cy="625"/>
          </a:xfrm>
        </p:grpSpPr>
        <p:pic>
          <p:nvPicPr>
            <p:cNvPr id="236" name="Picture 358" descr="access_point_stylized_small">
              <a:extLst>
                <a:ext uri="{FF2B5EF4-FFF2-40B4-BE49-F238E27FC236}">
                  <a16:creationId xmlns:a16="http://schemas.microsoft.com/office/drawing/2014/main" id="{D8C6CEEA-B59C-7440-A2B8-1739DCE47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" name="Picture 360" descr="antenna_radiation_stylized">
              <a:extLst>
                <a:ext uri="{FF2B5EF4-FFF2-40B4-BE49-F238E27FC236}">
                  <a16:creationId xmlns:a16="http://schemas.microsoft.com/office/drawing/2014/main" id="{BA954DF7-8433-CE47-9A43-1EE15247B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8" name="Group 356">
            <a:extLst>
              <a:ext uri="{FF2B5EF4-FFF2-40B4-BE49-F238E27FC236}">
                <a16:creationId xmlns:a16="http://schemas.microsoft.com/office/drawing/2014/main" id="{F8DDEC3C-1463-5049-B71D-D1BE466265B6}"/>
              </a:ext>
            </a:extLst>
          </p:cNvPr>
          <p:cNvGrpSpPr>
            <a:grpSpLocks/>
          </p:cNvGrpSpPr>
          <p:nvPr/>
        </p:nvGrpSpPr>
        <p:grpSpPr bwMode="auto">
          <a:xfrm>
            <a:off x="3641581" y="1826347"/>
            <a:ext cx="609600" cy="598487"/>
            <a:chOff x="313" y="1497"/>
            <a:chExt cx="1152" cy="1014"/>
          </a:xfrm>
        </p:grpSpPr>
        <p:pic>
          <p:nvPicPr>
            <p:cNvPr id="239" name="Picture 354" descr="laptop_stylized_small">
              <a:extLst>
                <a:ext uri="{FF2B5EF4-FFF2-40B4-BE49-F238E27FC236}">
                  <a16:creationId xmlns:a16="http://schemas.microsoft.com/office/drawing/2014/main" id="{41223405-6AE5-D043-BD4D-754C2C6C7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" name="Picture 355" descr="antenna_stylized">
              <a:extLst>
                <a:ext uri="{FF2B5EF4-FFF2-40B4-BE49-F238E27FC236}">
                  <a16:creationId xmlns:a16="http://schemas.microsoft.com/office/drawing/2014/main" id="{599C7169-19C2-D445-B264-3F99F4859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1" name="Group 356">
            <a:extLst>
              <a:ext uri="{FF2B5EF4-FFF2-40B4-BE49-F238E27FC236}">
                <a16:creationId xmlns:a16="http://schemas.microsoft.com/office/drawing/2014/main" id="{F4AC70A4-8006-0644-AD0C-79A8B7F00630}"/>
              </a:ext>
            </a:extLst>
          </p:cNvPr>
          <p:cNvGrpSpPr>
            <a:grpSpLocks/>
          </p:cNvGrpSpPr>
          <p:nvPr/>
        </p:nvGrpSpPr>
        <p:grpSpPr bwMode="auto">
          <a:xfrm>
            <a:off x="4606781" y="1521547"/>
            <a:ext cx="609600" cy="598487"/>
            <a:chOff x="313" y="1497"/>
            <a:chExt cx="1152" cy="1014"/>
          </a:xfrm>
        </p:grpSpPr>
        <p:pic>
          <p:nvPicPr>
            <p:cNvPr id="242" name="Picture 354" descr="laptop_stylized_small">
              <a:extLst>
                <a:ext uri="{FF2B5EF4-FFF2-40B4-BE49-F238E27FC236}">
                  <a16:creationId xmlns:a16="http://schemas.microsoft.com/office/drawing/2014/main" id="{94842939-7F21-5D4A-AADF-2CEDD791A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" name="Picture 355" descr="antenna_stylized">
              <a:extLst>
                <a:ext uri="{FF2B5EF4-FFF2-40B4-BE49-F238E27FC236}">
                  <a16:creationId xmlns:a16="http://schemas.microsoft.com/office/drawing/2014/main" id="{7E14D177-A278-4649-8D0E-872D36C8F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78C56C5-3B29-FD46-96F7-E9E78AB6A338}"/>
              </a:ext>
            </a:extLst>
          </p:cNvPr>
          <p:cNvGrpSpPr/>
          <p:nvPr/>
        </p:nvGrpSpPr>
        <p:grpSpPr>
          <a:xfrm>
            <a:off x="6501251" y="2534801"/>
            <a:ext cx="744676" cy="388508"/>
            <a:chOff x="7493876" y="2774731"/>
            <a:chExt cx="1481958" cy="894622"/>
          </a:xfrm>
        </p:grpSpPr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BF137484-35D9-3F4B-BDAF-EF21E940A37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8F34669-DAD9-C54C-9FD2-DB5AEF5F5BE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F91C6595-D489-B54A-9BCA-B4076579BEB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B3407232-FD70-FE40-8726-32C3F367EE1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134FA0FD-F651-2543-9A5D-F7D024838DF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C3FE3217-2BFB-6242-A96B-672A1B494D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28DC3D07-988E-8F4B-8CD2-B49D927D66E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B2884A-380E-2540-845B-4FE280BD341C}"/>
              </a:ext>
            </a:extLst>
          </p:cNvPr>
          <p:cNvGrpSpPr/>
          <p:nvPr/>
        </p:nvGrpSpPr>
        <p:grpSpPr>
          <a:xfrm>
            <a:off x="2100263" y="2823297"/>
            <a:ext cx="5330680" cy="3529506"/>
            <a:chOff x="368445" y="2795588"/>
            <a:chExt cx="5330680" cy="3529506"/>
          </a:xfrm>
        </p:grpSpPr>
        <p:sp>
          <p:nvSpPr>
            <p:cNvPr id="180" name="Freeform 95">
              <a:extLst>
                <a:ext uri="{FF2B5EF4-FFF2-40B4-BE49-F238E27FC236}">
                  <a16:creationId xmlns:a16="http://schemas.microsoft.com/office/drawing/2014/main" id="{2B24C659-126D-274C-92C8-EBCD8D0EC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35" y="2795588"/>
              <a:ext cx="5201966" cy="2502842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3852 w 9712"/>
                <a:gd name="connsiteY0" fmla="*/ 0 h 9452"/>
                <a:gd name="connsiteX1" fmla="*/ 20 w 9712"/>
                <a:gd name="connsiteY1" fmla="*/ 8663 h 9452"/>
                <a:gd name="connsiteX2" fmla="*/ 4918 w 9712"/>
                <a:gd name="connsiteY2" fmla="*/ 9234 h 9452"/>
                <a:gd name="connsiteX3" fmla="*/ 9712 w 9712"/>
                <a:gd name="connsiteY3" fmla="*/ 8663 h 9452"/>
                <a:gd name="connsiteX4" fmla="*/ 4410 w 9712"/>
                <a:gd name="connsiteY4" fmla="*/ 450 h 9452"/>
                <a:gd name="connsiteX5" fmla="*/ 3852 w 9712"/>
                <a:gd name="connsiteY5" fmla="*/ 0 h 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2" h="9452">
                  <a:moveTo>
                    <a:pt x="3852" y="0"/>
                  </a:moveTo>
                  <a:cubicBezTo>
                    <a:pt x="3432" y="3339"/>
                    <a:pt x="2673" y="6379"/>
                    <a:pt x="20" y="8663"/>
                  </a:cubicBezTo>
                  <a:cubicBezTo>
                    <a:pt x="-288" y="9838"/>
                    <a:pt x="3214" y="9342"/>
                    <a:pt x="4918" y="9234"/>
                  </a:cubicBezTo>
                  <a:cubicBezTo>
                    <a:pt x="6534" y="9234"/>
                    <a:pt x="9570" y="10000"/>
                    <a:pt x="9712" y="8663"/>
                  </a:cubicBezTo>
                  <a:cubicBezTo>
                    <a:pt x="5589" y="6007"/>
                    <a:pt x="5429" y="3489"/>
                    <a:pt x="4410" y="450"/>
                  </a:cubicBezTo>
                  <a:cubicBezTo>
                    <a:pt x="4131" y="150"/>
                    <a:pt x="4244" y="402"/>
                    <a:pt x="385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E1A1298-7DB2-5D45-8DE9-1494E6DFC21C}"/>
                </a:ext>
              </a:extLst>
            </p:cNvPr>
            <p:cNvGrpSpPr/>
            <p:nvPr/>
          </p:nvGrpSpPr>
          <p:grpSpPr>
            <a:xfrm>
              <a:off x="368445" y="5045075"/>
              <a:ext cx="5330680" cy="1280019"/>
              <a:chOff x="368445" y="5045075"/>
              <a:chExt cx="5330680" cy="1280019"/>
            </a:xfrm>
          </p:grpSpPr>
          <p:sp>
            <p:nvSpPr>
              <p:cNvPr id="179" name="Rectangle 98">
                <a:extLst>
                  <a:ext uri="{FF2B5EF4-FFF2-40B4-BE49-F238E27FC236}">
                    <a16:creationId xmlns:a16="http://schemas.microsoft.com/office/drawing/2014/main" id="{A56CA818-F42A-A34C-A29C-DE8D5184D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" y="5118100"/>
                <a:ext cx="5207000" cy="427037"/>
              </a:xfrm>
              <a:prstGeom prst="rect">
                <a:avLst/>
              </a:prstGeom>
              <a:solidFill>
                <a:srgbClr val="37CC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182" name="Text Box 97">
                <a:extLst>
                  <a:ext uri="{FF2B5EF4-FFF2-40B4-BE49-F238E27FC236}">
                    <a16:creationId xmlns:a16="http://schemas.microsoft.com/office/drawing/2014/main" id="{99E37682-4092-B349-959B-B7A07F9684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5814" y="5135540"/>
                <a:ext cx="156780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>
                    <a:latin typeface="+mn-lt"/>
                    <a:cs typeface="Arial" charset="0"/>
                  </a:rPr>
                  <a:t>AP MAC addr</a:t>
                </a:r>
              </a:p>
            </p:txBody>
          </p:sp>
          <p:sp>
            <p:nvSpPr>
              <p:cNvPr id="183" name="Line 99">
                <a:extLst>
                  <a:ext uri="{FF2B5EF4-FFF2-40B4-BE49-F238E27FC236}">
                    <a16:creationId xmlns:a16="http://schemas.microsoft.com/office/drawing/2014/main" id="{A7E45ADB-234A-7147-9FBB-CDB696DCE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800" y="5118100"/>
                <a:ext cx="0" cy="4286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 dirty="0">
                  <a:cs typeface="+mn-cs"/>
                </a:endParaRPr>
              </a:p>
            </p:txBody>
          </p:sp>
          <p:sp>
            <p:nvSpPr>
              <p:cNvPr id="184" name="Line 100">
                <a:extLst>
                  <a:ext uri="{FF2B5EF4-FFF2-40B4-BE49-F238E27FC236}">
                    <a16:creationId xmlns:a16="http://schemas.microsoft.com/office/drawing/2014/main" id="{912BD2E0-B5DA-2B4C-8601-BA84D4345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800" y="5118100"/>
                <a:ext cx="0" cy="4286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 dirty="0">
                  <a:cs typeface="+mn-cs"/>
                </a:endParaRPr>
              </a:p>
            </p:txBody>
          </p:sp>
          <p:sp>
            <p:nvSpPr>
              <p:cNvPr id="185" name="Line 101">
                <a:extLst>
                  <a:ext uri="{FF2B5EF4-FFF2-40B4-BE49-F238E27FC236}">
                    <a16:creationId xmlns:a16="http://schemas.microsoft.com/office/drawing/2014/main" id="{6045170B-2B50-6044-B356-6291516AC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800" y="5118100"/>
                <a:ext cx="0" cy="4286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 dirty="0">
                  <a:cs typeface="+mn-cs"/>
                </a:endParaRPr>
              </a:p>
            </p:txBody>
          </p:sp>
          <p:sp>
            <p:nvSpPr>
              <p:cNvPr id="202" name="Freeform 109">
                <a:extLst>
                  <a:ext uri="{FF2B5EF4-FFF2-40B4-BE49-F238E27FC236}">
                    <a16:creationId xmlns:a16="http://schemas.microsoft.com/office/drawing/2014/main" id="{5B12B7D0-E5F1-0C45-B08B-A4227BB6A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" y="5054600"/>
                <a:ext cx="76200" cy="180975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03" name="Freeform 110">
                <a:extLst>
                  <a:ext uri="{FF2B5EF4-FFF2-40B4-BE49-F238E27FC236}">
                    <a16:creationId xmlns:a16="http://schemas.microsoft.com/office/drawing/2014/main" id="{B204B39D-9790-8748-9630-B9ACA89A1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25" y="5054600"/>
                <a:ext cx="76200" cy="180975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189" name="Line 115">
                <a:extLst>
                  <a:ext uri="{FF2B5EF4-FFF2-40B4-BE49-F238E27FC236}">
                    <a16:creationId xmlns:a16="http://schemas.microsoft.com/office/drawing/2014/main" id="{15E43E4C-A6B4-D247-8DC9-3A0F7A28C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7650" y="5127625"/>
                <a:ext cx="0" cy="4286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 dirty="0">
                  <a:cs typeface="+mn-cs"/>
                </a:endParaRPr>
              </a:p>
            </p:txBody>
          </p:sp>
          <p:sp>
            <p:nvSpPr>
              <p:cNvPr id="191" name="Text Box 120">
                <a:extLst>
                  <a:ext uri="{FF2B5EF4-FFF2-40B4-BE49-F238E27FC236}">
                    <a16:creationId xmlns:a16="http://schemas.microsoft.com/office/drawing/2014/main" id="{C1446D21-DDBA-2A4B-9DC2-2D6A2EE8F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2363" y="5557838"/>
                <a:ext cx="98026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+mn-lt"/>
                    <a:cs typeface="Arial" charset="0"/>
                  </a:rPr>
                  <a:t>address 1</a:t>
                </a:r>
              </a:p>
            </p:txBody>
          </p:sp>
          <p:sp>
            <p:nvSpPr>
              <p:cNvPr id="192" name="Text Box 121">
                <a:extLst>
                  <a:ext uri="{FF2B5EF4-FFF2-40B4-BE49-F238E27FC236}">
                    <a16:creationId xmlns:a16="http://schemas.microsoft.com/office/drawing/2014/main" id="{1DF9D129-3B51-0242-AB99-D4CD1E3FB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2732" y="5554391"/>
                <a:ext cx="98026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+mn-lt"/>
                    <a:cs typeface="Arial" charset="0"/>
                  </a:rPr>
                  <a:t>address 2</a:t>
                </a:r>
              </a:p>
            </p:txBody>
          </p:sp>
          <p:sp>
            <p:nvSpPr>
              <p:cNvPr id="193" name="Text Box 122">
                <a:extLst>
                  <a:ext uri="{FF2B5EF4-FFF2-40B4-BE49-F238E27FC236}">
                    <a16:creationId xmlns:a16="http://schemas.microsoft.com/office/drawing/2014/main" id="{DFD8E956-8FF5-3B49-8EB6-7A4311C7C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3991" y="5556318"/>
                <a:ext cx="98026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+mn-lt"/>
                    <a:cs typeface="Arial" charset="0"/>
                  </a:rPr>
                  <a:t>address 3</a:t>
                </a:r>
              </a:p>
            </p:txBody>
          </p:sp>
          <p:sp>
            <p:nvSpPr>
              <p:cNvPr id="194" name="Text Box 123">
                <a:extLst>
                  <a:ext uri="{FF2B5EF4-FFF2-40B4-BE49-F238E27FC236}">
                    <a16:creationId xmlns:a16="http://schemas.microsoft.com/office/drawing/2014/main" id="{4D2811B5-20D9-1B48-9276-6B9303C66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445" y="5924984"/>
                <a:ext cx="219002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i="1" dirty="0">
                    <a:latin typeface="+mn-lt"/>
                    <a:cs typeface="Arial" charset="0"/>
                  </a:rPr>
                  <a:t>802.</a:t>
                </a:r>
                <a:r>
                  <a:rPr lang="en-US" sz="2000" i="1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11 WiFi  </a:t>
                </a:r>
                <a:r>
                  <a:rPr lang="en-US" sz="2000" i="1" dirty="0">
                    <a:latin typeface="+mn-lt"/>
                    <a:cs typeface="Arial" charset="0"/>
                  </a:rPr>
                  <a:t>frame</a:t>
                </a:r>
              </a:p>
            </p:txBody>
          </p:sp>
          <p:grpSp>
            <p:nvGrpSpPr>
              <p:cNvPr id="186" name="Group 106">
                <a:extLst>
                  <a:ext uri="{FF2B5EF4-FFF2-40B4-BE49-F238E27FC236}">
                    <a16:creationId xmlns:a16="http://schemas.microsoft.com/office/drawing/2014/main" id="{17B65AEF-31B7-C147-8148-5B39C6D1B6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5150" y="5451475"/>
                <a:ext cx="155575" cy="180975"/>
                <a:chOff x="1308" y="3186"/>
                <a:chExt cx="98" cy="114"/>
              </a:xfrm>
            </p:grpSpPr>
            <p:sp>
              <p:nvSpPr>
                <p:cNvPr id="205" name="Freeform 103">
                  <a:extLst>
                    <a:ext uri="{FF2B5EF4-FFF2-40B4-BE49-F238E27FC236}">
                      <a16:creationId xmlns:a16="http://schemas.microsoft.com/office/drawing/2014/main" id="{85891912-5908-E645-943A-A39490100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  <p:sp>
              <p:nvSpPr>
                <p:cNvPr id="206" name="Freeform 104">
                  <a:extLst>
                    <a:ext uri="{FF2B5EF4-FFF2-40B4-BE49-F238E27FC236}">
                      <a16:creationId xmlns:a16="http://schemas.microsoft.com/office/drawing/2014/main" id="{985D0E83-0F8B-A748-8659-3680E3889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88" name="Group 111">
                <a:extLst>
                  <a:ext uri="{FF2B5EF4-FFF2-40B4-BE49-F238E27FC236}">
                    <a16:creationId xmlns:a16="http://schemas.microsoft.com/office/drawing/2014/main" id="{E23E9D92-2A84-8A4C-81D3-CC52DF6E5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22900" y="5045075"/>
                <a:ext cx="155575" cy="180975"/>
                <a:chOff x="1308" y="3186"/>
                <a:chExt cx="98" cy="114"/>
              </a:xfrm>
            </p:grpSpPr>
            <p:sp>
              <p:nvSpPr>
                <p:cNvPr id="199" name="Freeform 113">
                  <a:extLst>
                    <a:ext uri="{FF2B5EF4-FFF2-40B4-BE49-F238E27FC236}">
                      <a16:creationId xmlns:a16="http://schemas.microsoft.com/office/drawing/2014/main" id="{482288A7-63C1-3842-A3D4-7AFC97C532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  <p:sp>
              <p:nvSpPr>
                <p:cNvPr id="200" name="Freeform 114">
                  <a:extLst>
                    <a:ext uri="{FF2B5EF4-FFF2-40B4-BE49-F238E27FC236}">
                      <a16:creationId xmlns:a16="http://schemas.microsoft.com/office/drawing/2014/main" id="{2617F009-AE0F-7B4D-8569-49CFF3AE4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90" name="Group 116">
                <a:extLst>
                  <a:ext uri="{FF2B5EF4-FFF2-40B4-BE49-F238E27FC236}">
                    <a16:creationId xmlns:a16="http://schemas.microsoft.com/office/drawing/2014/main" id="{98525C45-9EC9-3645-AFDF-7B23C730A1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2425" y="5445125"/>
                <a:ext cx="155575" cy="180975"/>
                <a:chOff x="1308" y="3186"/>
                <a:chExt cx="98" cy="114"/>
              </a:xfrm>
            </p:grpSpPr>
            <p:sp>
              <p:nvSpPr>
                <p:cNvPr id="196" name="Freeform 118">
                  <a:extLst>
                    <a:ext uri="{FF2B5EF4-FFF2-40B4-BE49-F238E27FC236}">
                      <a16:creationId xmlns:a16="http://schemas.microsoft.com/office/drawing/2014/main" id="{1178950C-6B09-FC4A-8FA4-A3D624FA9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  <p:sp>
              <p:nvSpPr>
                <p:cNvPr id="197" name="Freeform 119">
                  <a:extLst>
                    <a:ext uri="{FF2B5EF4-FFF2-40B4-BE49-F238E27FC236}">
                      <a16:creationId xmlns:a16="http://schemas.microsoft.com/office/drawing/2014/main" id="{39622EC3-01B1-9041-A890-8B3802C9A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</p:grpSp>
          <p:sp>
            <p:nvSpPr>
              <p:cNvPr id="265" name="Text Box 97">
                <a:extLst>
                  <a:ext uri="{FF2B5EF4-FFF2-40B4-BE49-F238E27FC236}">
                    <a16:creationId xmlns:a16="http://schemas.microsoft.com/office/drawing/2014/main" id="{97547A4A-C168-4144-8E1C-3C58665A40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0967" y="5133945"/>
                <a:ext cx="15549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>
                    <a:latin typeface="+mn-lt"/>
                    <a:cs typeface="Arial" charset="0"/>
                  </a:rPr>
                  <a:t>R1 MAC addr</a:t>
                </a:r>
              </a:p>
            </p:txBody>
          </p:sp>
          <p:sp>
            <p:nvSpPr>
              <p:cNvPr id="266" name="Text Box 97">
                <a:extLst>
                  <a:ext uri="{FF2B5EF4-FFF2-40B4-BE49-F238E27FC236}">
                    <a16:creationId xmlns:a16="http://schemas.microsoft.com/office/drawing/2014/main" id="{9777CB94-1BA4-D64D-AF85-CA46520698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185" y="5133945"/>
                <a:ext cx="157581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>
                    <a:latin typeface="+mn-lt"/>
                    <a:cs typeface="Arial" charset="0"/>
                  </a:rPr>
                  <a:t>H1 MAC addr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C22B9E-07A1-0342-B5B4-6E8382B56B25}"/>
              </a:ext>
            </a:extLst>
          </p:cNvPr>
          <p:cNvGrpSpPr/>
          <p:nvPr/>
        </p:nvGrpSpPr>
        <p:grpSpPr>
          <a:xfrm>
            <a:off x="4261427" y="2394529"/>
            <a:ext cx="780829" cy="709297"/>
            <a:chOff x="2529609" y="2366820"/>
            <a:chExt cx="780829" cy="709297"/>
          </a:xfrm>
        </p:grpSpPr>
        <p:grpSp>
          <p:nvGrpSpPr>
            <p:cNvPr id="244" name="Group 201">
              <a:extLst>
                <a:ext uri="{FF2B5EF4-FFF2-40B4-BE49-F238E27FC236}">
                  <a16:creationId xmlns:a16="http://schemas.microsoft.com/office/drawing/2014/main" id="{F4E36E31-7823-F04D-8F5F-0E7E175E3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121" y="2510967"/>
              <a:ext cx="409575" cy="565150"/>
              <a:chOff x="375561" y="297711"/>
              <a:chExt cx="1252683" cy="2138362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20BA22F2-F413-E249-ABFC-E76A5831E9C1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39A92026-28D3-FE4B-B67A-72B3F50015DF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088118C1-D479-6A46-AA1D-D9592C2919CC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61" name="Right Arrow 260">
              <a:extLst>
                <a:ext uri="{FF2B5EF4-FFF2-40B4-BE49-F238E27FC236}">
                  <a16:creationId xmlns:a16="http://schemas.microsoft.com/office/drawing/2014/main" id="{D4CFF042-2F20-3542-AEBF-68F7A356B7FB}"/>
                </a:ext>
              </a:extLst>
            </p:cNvPr>
            <p:cNvSpPr/>
            <p:nvPr/>
          </p:nvSpPr>
          <p:spPr>
            <a:xfrm rot="1799862">
              <a:off x="2529609" y="2366820"/>
              <a:ext cx="780829" cy="190500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100000">
                  <a:srgbClr val="011199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74" name="Freeform 95">
            <a:extLst>
              <a:ext uri="{FF2B5EF4-FFF2-40B4-BE49-F238E27FC236}">
                <a16:creationId xmlns:a16="http://schemas.microsoft.com/office/drawing/2014/main" id="{8D3DFAB1-B173-2B41-8696-E7AE73A78390}"/>
              </a:ext>
            </a:extLst>
          </p:cNvPr>
          <p:cNvSpPr>
            <a:spLocks/>
          </p:cNvSpPr>
          <p:nvPr/>
        </p:nvSpPr>
        <p:spPr bwMode="auto">
          <a:xfrm>
            <a:off x="6068173" y="3172859"/>
            <a:ext cx="4544256" cy="1101192"/>
          </a:xfrm>
          <a:custGeom>
            <a:avLst/>
            <a:gdLst>
              <a:gd name="T0" fmla="*/ 1397 w 3374"/>
              <a:gd name="T1" fmla="*/ 0 h 1668"/>
              <a:gd name="T2" fmla="*/ 104 w 3374"/>
              <a:gd name="T3" fmla="*/ 1445 h 1668"/>
              <a:gd name="T4" fmla="*/ 1294 w 3374"/>
              <a:gd name="T5" fmla="*/ 1418 h 1668"/>
              <a:gd name="T6" fmla="*/ 3374 w 3374"/>
              <a:gd name="T7" fmla="*/ 1445 h 1668"/>
              <a:gd name="T8" fmla="*/ 1585 w 3374"/>
              <a:gd name="T9" fmla="*/ 75 h 1668"/>
              <a:gd name="T10" fmla="*/ 1397 w 3374"/>
              <a:gd name="T11" fmla="*/ 0 h 16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3852 w 9712"/>
              <a:gd name="connsiteY0" fmla="*/ 0 h 9452"/>
              <a:gd name="connsiteX1" fmla="*/ 20 w 9712"/>
              <a:gd name="connsiteY1" fmla="*/ 8663 h 9452"/>
              <a:gd name="connsiteX2" fmla="*/ 4918 w 9712"/>
              <a:gd name="connsiteY2" fmla="*/ 9234 h 9452"/>
              <a:gd name="connsiteX3" fmla="*/ 9712 w 9712"/>
              <a:gd name="connsiteY3" fmla="*/ 8663 h 9452"/>
              <a:gd name="connsiteX4" fmla="*/ 4410 w 9712"/>
              <a:gd name="connsiteY4" fmla="*/ 450 h 9452"/>
              <a:gd name="connsiteX5" fmla="*/ 3852 w 9712"/>
              <a:gd name="connsiteY5" fmla="*/ 0 h 9452"/>
              <a:gd name="connsiteX0" fmla="*/ 3945 w 9979"/>
              <a:gd name="connsiteY0" fmla="*/ 0 h 10000"/>
              <a:gd name="connsiteX1" fmla="*/ 0 w 9979"/>
              <a:gd name="connsiteY1" fmla="*/ 9165 h 10000"/>
              <a:gd name="connsiteX2" fmla="*/ 5043 w 9979"/>
              <a:gd name="connsiteY2" fmla="*/ 9769 h 10000"/>
              <a:gd name="connsiteX3" fmla="*/ 9979 w 9979"/>
              <a:gd name="connsiteY3" fmla="*/ 9165 h 10000"/>
              <a:gd name="connsiteX4" fmla="*/ 4520 w 9979"/>
              <a:gd name="connsiteY4" fmla="*/ 476 h 10000"/>
              <a:gd name="connsiteX5" fmla="*/ 3945 w 9979"/>
              <a:gd name="connsiteY5" fmla="*/ 0 h 10000"/>
              <a:gd name="connsiteX0" fmla="*/ 3953 w 10000"/>
              <a:gd name="connsiteY0" fmla="*/ 0 h 9782"/>
              <a:gd name="connsiteX1" fmla="*/ 0 w 10000"/>
              <a:gd name="connsiteY1" fmla="*/ 9165 h 9782"/>
              <a:gd name="connsiteX2" fmla="*/ 5054 w 10000"/>
              <a:gd name="connsiteY2" fmla="*/ 9769 h 9782"/>
              <a:gd name="connsiteX3" fmla="*/ 10000 w 10000"/>
              <a:gd name="connsiteY3" fmla="*/ 9165 h 9782"/>
              <a:gd name="connsiteX4" fmla="*/ 4530 w 10000"/>
              <a:gd name="connsiteY4" fmla="*/ 476 h 9782"/>
              <a:gd name="connsiteX5" fmla="*/ 3953 w 10000"/>
              <a:gd name="connsiteY5" fmla="*/ 0 h 9782"/>
              <a:gd name="connsiteX0" fmla="*/ 3953 w 10000"/>
              <a:gd name="connsiteY0" fmla="*/ 0 h 10509"/>
              <a:gd name="connsiteX1" fmla="*/ 0 w 10000"/>
              <a:gd name="connsiteY1" fmla="*/ 9369 h 10509"/>
              <a:gd name="connsiteX2" fmla="*/ 10000 w 10000"/>
              <a:gd name="connsiteY2" fmla="*/ 9369 h 10509"/>
              <a:gd name="connsiteX3" fmla="*/ 4530 w 10000"/>
              <a:gd name="connsiteY3" fmla="*/ 487 h 10509"/>
              <a:gd name="connsiteX4" fmla="*/ 3953 w 10000"/>
              <a:gd name="connsiteY4" fmla="*/ 0 h 10509"/>
              <a:gd name="connsiteX0" fmla="*/ 3953 w 10109"/>
              <a:gd name="connsiteY0" fmla="*/ 0 h 10566"/>
              <a:gd name="connsiteX1" fmla="*/ 0 w 10109"/>
              <a:gd name="connsiteY1" fmla="*/ 9369 h 10566"/>
              <a:gd name="connsiteX2" fmla="*/ 10109 w 10109"/>
              <a:gd name="connsiteY2" fmla="*/ 9482 h 10566"/>
              <a:gd name="connsiteX3" fmla="*/ 4530 w 10109"/>
              <a:gd name="connsiteY3" fmla="*/ 487 h 10566"/>
              <a:gd name="connsiteX4" fmla="*/ 3953 w 10109"/>
              <a:gd name="connsiteY4" fmla="*/ 0 h 10566"/>
              <a:gd name="connsiteX0" fmla="*/ 3953 w 10109"/>
              <a:gd name="connsiteY0" fmla="*/ 0 h 10168"/>
              <a:gd name="connsiteX1" fmla="*/ 0 w 10109"/>
              <a:gd name="connsiteY1" fmla="*/ 9369 h 10168"/>
              <a:gd name="connsiteX2" fmla="*/ 10109 w 10109"/>
              <a:gd name="connsiteY2" fmla="*/ 9482 h 10168"/>
              <a:gd name="connsiteX3" fmla="*/ 4530 w 10109"/>
              <a:gd name="connsiteY3" fmla="*/ 487 h 10168"/>
              <a:gd name="connsiteX4" fmla="*/ 3953 w 10109"/>
              <a:gd name="connsiteY4" fmla="*/ 0 h 10168"/>
              <a:gd name="connsiteX0" fmla="*/ 3953 w 10109"/>
              <a:gd name="connsiteY0" fmla="*/ 0 h 9677"/>
              <a:gd name="connsiteX1" fmla="*/ 0 w 10109"/>
              <a:gd name="connsiteY1" fmla="*/ 9369 h 9677"/>
              <a:gd name="connsiteX2" fmla="*/ 10109 w 10109"/>
              <a:gd name="connsiteY2" fmla="*/ 9482 h 9677"/>
              <a:gd name="connsiteX3" fmla="*/ 4530 w 10109"/>
              <a:gd name="connsiteY3" fmla="*/ 487 h 9677"/>
              <a:gd name="connsiteX4" fmla="*/ 3953 w 10109"/>
              <a:gd name="connsiteY4" fmla="*/ 0 h 9677"/>
              <a:gd name="connsiteX0" fmla="*/ 3948 w 10038"/>
              <a:gd name="connsiteY0" fmla="*/ 0 h 10000"/>
              <a:gd name="connsiteX1" fmla="*/ 38 w 10038"/>
              <a:gd name="connsiteY1" fmla="*/ 9682 h 10000"/>
              <a:gd name="connsiteX2" fmla="*/ 10038 w 10038"/>
              <a:gd name="connsiteY2" fmla="*/ 9798 h 10000"/>
              <a:gd name="connsiteX3" fmla="*/ 4519 w 10038"/>
              <a:gd name="connsiteY3" fmla="*/ 503 h 10000"/>
              <a:gd name="connsiteX4" fmla="*/ 3948 w 10038"/>
              <a:gd name="connsiteY4" fmla="*/ 0 h 10000"/>
              <a:gd name="connsiteX0" fmla="*/ 66 w 11856"/>
              <a:gd name="connsiteY0" fmla="*/ 6001 h 9510"/>
              <a:gd name="connsiteX1" fmla="*/ 1856 w 11856"/>
              <a:gd name="connsiteY1" fmla="*/ 9192 h 9510"/>
              <a:gd name="connsiteX2" fmla="*/ 11856 w 11856"/>
              <a:gd name="connsiteY2" fmla="*/ 9308 h 9510"/>
              <a:gd name="connsiteX3" fmla="*/ 6337 w 11856"/>
              <a:gd name="connsiteY3" fmla="*/ 13 h 9510"/>
              <a:gd name="connsiteX4" fmla="*/ 66 w 11856"/>
              <a:gd name="connsiteY4" fmla="*/ 6001 h 9510"/>
              <a:gd name="connsiteX0" fmla="*/ 0 w 9944"/>
              <a:gd name="connsiteY0" fmla="*/ 6309 h 9999"/>
              <a:gd name="connsiteX1" fmla="*/ 1509 w 9944"/>
              <a:gd name="connsiteY1" fmla="*/ 9665 h 9999"/>
              <a:gd name="connsiteX2" fmla="*/ 9944 w 9944"/>
              <a:gd name="connsiteY2" fmla="*/ 9787 h 9999"/>
              <a:gd name="connsiteX3" fmla="*/ 5289 w 9944"/>
              <a:gd name="connsiteY3" fmla="*/ 13 h 9999"/>
              <a:gd name="connsiteX4" fmla="*/ 0 w 9944"/>
              <a:gd name="connsiteY4" fmla="*/ 6309 h 9999"/>
              <a:gd name="connsiteX0" fmla="*/ 0 w 10061"/>
              <a:gd name="connsiteY0" fmla="*/ 6556 h 10000"/>
              <a:gd name="connsiteX1" fmla="*/ 1578 w 10061"/>
              <a:gd name="connsiteY1" fmla="*/ 9666 h 10000"/>
              <a:gd name="connsiteX2" fmla="*/ 10061 w 10061"/>
              <a:gd name="connsiteY2" fmla="*/ 9788 h 10000"/>
              <a:gd name="connsiteX3" fmla="*/ 5380 w 10061"/>
              <a:gd name="connsiteY3" fmla="*/ 13 h 10000"/>
              <a:gd name="connsiteX4" fmla="*/ 0 w 10061"/>
              <a:gd name="connsiteY4" fmla="*/ 6556 h 10000"/>
              <a:gd name="connsiteX0" fmla="*/ 0 w 10061"/>
              <a:gd name="connsiteY0" fmla="*/ 934 h 4378"/>
              <a:gd name="connsiteX1" fmla="*/ 1578 w 10061"/>
              <a:gd name="connsiteY1" fmla="*/ 4044 h 4378"/>
              <a:gd name="connsiteX2" fmla="*/ 10061 w 10061"/>
              <a:gd name="connsiteY2" fmla="*/ 4166 h 4378"/>
              <a:gd name="connsiteX3" fmla="*/ 1586 w 10061"/>
              <a:gd name="connsiteY3" fmla="*/ 49 h 4378"/>
              <a:gd name="connsiteX4" fmla="*/ 0 w 10061"/>
              <a:gd name="connsiteY4" fmla="*/ 934 h 4378"/>
              <a:gd name="connsiteX0" fmla="*/ 0 w 10000"/>
              <a:gd name="connsiteY0" fmla="*/ 2132 h 10000"/>
              <a:gd name="connsiteX1" fmla="*/ 1568 w 10000"/>
              <a:gd name="connsiteY1" fmla="*/ 9236 h 10000"/>
              <a:gd name="connsiteX2" fmla="*/ 10000 w 10000"/>
              <a:gd name="connsiteY2" fmla="*/ 9515 h 10000"/>
              <a:gd name="connsiteX3" fmla="*/ 1576 w 10000"/>
              <a:gd name="connsiteY3" fmla="*/ 111 h 10000"/>
              <a:gd name="connsiteX4" fmla="*/ 0 w 10000"/>
              <a:gd name="connsiteY4" fmla="*/ 2132 h 10000"/>
              <a:gd name="connsiteX0" fmla="*/ 0 w 10000"/>
              <a:gd name="connsiteY0" fmla="*/ 2132 h 10000"/>
              <a:gd name="connsiteX1" fmla="*/ 1568 w 10000"/>
              <a:gd name="connsiteY1" fmla="*/ 9236 h 10000"/>
              <a:gd name="connsiteX2" fmla="*/ 10000 w 10000"/>
              <a:gd name="connsiteY2" fmla="*/ 9515 h 10000"/>
              <a:gd name="connsiteX3" fmla="*/ 1576 w 10000"/>
              <a:gd name="connsiteY3" fmla="*/ 111 h 10000"/>
              <a:gd name="connsiteX4" fmla="*/ 0 w 10000"/>
              <a:gd name="connsiteY4" fmla="*/ 2132 h 10000"/>
              <a:gd name="connsiteX0" fmla="*/ 0 w 10000"/>
              <a:gd name="connsiteY0" fmla="*/ 2021 h 9889"/>
              <a:gd name="connsiteX1" fmla="*/ 1568 w 10000"/>
              <a:gd name="connsiteY1" fmla="*/ 9125 h 9889"/>
              <a:gd name="connsiteX2" fmla="*/ 10000 w 10000"/>
              <a:gd name="connsiteY2" fmla="*/ 9404 h 9889"/>
              <a:gd name="connsiteX3" fmla="*/ 1576 w 10000"/>
              <a:gd name="connsiteY3" fmla="*/ 0 h 9889"/>
              <a:gd name="connsiteX4" fmla="*/ 0 w 10000"/>
              <a:gd name="connsiteY4" fmla="*/ 2021 h 9889"/>
              <a:gd name="connsiteX0" fmla="*/ 0 w 10000"/>
              <a:gd name="connsiteY0" fmla="*/ 2044 h 10000"/>
              <a:gd name="connsiteX1" fmla="*/ 1568 w 10000"/>
              <a:gd name="connsiteY1" fmla="*/ 9227 h 10000"/>
              <a:gd name="connsiteX2" fmla="*/ 10000 w 10000"/>
              <a:gd name="connsiteY2" fmla="*/ 9510 h 10000"/>
              <a:gd name="connsiteX3" fmla="*/ 1576 w 10000"/>
              <a:gd name="connsiteY3" fmla="*/ 0 h 10000"/>
              <a:gd name="connsiteX4" fmla="*/ 0 w 10000"/>
              <a:gd name="connsiteY4" fmla="*/ 2044 h 10000"/>
              <a:gd name="connsiteX0" fmla="*/ 0 w 10000"/>
              <a:gd name="connsiteY0" fmla="*/ 766 h 8722"/>
              <a:gd name="connsiteX1" fmla="*/ 1568 w 10000"/>
              <a:gd name="connsiteY1" fmla="*/ 7949 h 8722"/>
              <a:gd name="connsiteX2" fmla="*/ 10000 w 10000"/>
              <a:gd name="connsiteY2" fmla="*/ 8232 h 8722"/>
              <a:gd name="connsiteX3" fmla="*/ 299 w 10000"/>
              <a:gd name="connsiteY3" fmla="*/ 0 h 8722"/>
              <a:gd name="connsiteX4" fmla="*/ 0 w 10000"/>
              <a:gd name="connsiteY4" fmla="*/ 766 h 8722"/>
              <a:gd name="connsiteX0" fmla="*/ 0 w 10000"/>
              <a:gd name="connsiteY0" fmla="*/ 878 h 10000"/>
              <a:gd name="connsiteX1" fmla="*/ 1568 w 10000"/>
              <a:gd name="connsiteY1" fmla="*/ 9114 h 10000"/>
              <a:gd name="connsiteX2" fmla="*/ 10000 w 10000"/>
              <a:gd name="connsiteY2" fmla="*/ 9438 h 10000"/>
              <a:gd name="connsiteX3" fmla="*/ 299 w 10000"/>
              <a:gd name="connsiteY3" fmla="*/ 0 h 10000"/>
              <a:gd name="connsiteX4" fmla="*/ 0 w 10000"/>
              <a:gd name="connsiteY4" fmla="*/ 878 h 10000"/>
              <a:gd name="connsiteX0" fmla="*/ 0 w 10000"/>
              <a:gd name="connsiteY0" fmla="*/ 878 h 10000"/>
              <a:gd name="connsiteX1" fmla="*/ 1568 w 10000"/>
              <a:gd name="connsiteY1" fmla="*/ 9114 h 10000"/>
              <a:gd name="connsiteX2" fmla="*/ 10000 w 10000"/>
              <a:gd name="connsiteY2" fmla="*/ 9438 h 10000"/>
              <a:gd name="connsiteX3" fmla="*/ 299 w 10000"/>
              <a:gd name="connsiteY3" fmla="*/ 0 h 10000"/>
              <a:gd name="connsiteX4" fmla="*/ 0 w 10000"/>
              <a:gd name="connsiteY4" fmla="*/ 878 h 10000"/>
              <a:gd name="connsiteX0" fmla="*/ 0 w 10000"/>
              <a:gd name="connsiteY0" fmla="*/ 3621 h 12743"/>
              <a:gd name="connsiteX1" fmla="*/ 1568 w 10000"/>
              <a:gd name="connsiteY1" fmla="*/ 11857 h 12743"/>
              <a:gd name="connsiteX2" fmla="*/ 10000 w 10000"/>
              <a:gd name="connsiteY2" fmla="*/ 12181 h 12743"/>
              <a:gd name="connsiteX3" fmla="*/ 223 w 10000"/>
              <a:gd name="connsiteY3" fmla="*/ 0 h 12743"/>
              <a:gd name="connsiteX4" fmla="*/ 0 w 10000"/>
              <a:gd name="connsiteY4" fmla="*/ 3621 h 12743"/>
              <a:gd name="connsiteX0" fmla="*/ 0 w 9975"/>
              <a:gd name="connsiteY0" fmla="*/ 4071 h 12743"/>
              <a:gd name="connsiteX1" fmla="*/ 1543 w 9975"/>
              <a:gd name="connsiteY1" fmla="*/ 11857 h 12743"/>
              <a:gd name="connsiteX2" fmla="*/ 9975 w 9975"/>
              <a:gd name="connsiteY2" fmla="*/ 12181 h 12743"/>
              <a:gd name="connsiteX3" fmla="*/ 198 w 9975"/>
              <a:gd name="connsiteY3" fmla="*/ 0 h 12743"/>
              <a:gd name="connsiteX4" fmla="*/ 0 w 9975"/>
              <a:gd name="connsiteY4" fmla="*/ 4071 h 12743"/>
              <a:gd name="connsiteX0" fmla="*/ 0 w 10000"/>
              <a:gd name="connsiteY0" fmla="*/ 3195 h 10158"/>
              <a:gd name="connsiteX1" fmla="*/ 1564 w 10000"/>
              <a:gd name="connsiteY1" fmla="*/ 9623 h 10158"/>
              <a:gd name="connsiteX2" fmla="*/ 10000 w 10000"/>
              <a:gd name="connsiteY2" fmla="*/ 9559 h 10158"/>
              <a:gd name="connsiteX3" fmla="*/ 198 w 10000"/>
              <a:gd name="connsiteY3" fmla="*/ 0 h 10158"/>
              <a:gd name="connsiteX4" fmla="*/ 0 w 10000"/>
              <a:gd name="connsiteY4" fmla="*/ 3195 h 1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58">
                <a:moveTo>
                  <a:pt x="0" y="3195"/>
                </a:moveTo>
                <a:cubicBezTo>
                  <a:pt x="1468" y="8160"/>
                  <a:pt x="1171" y="7364"/>
                  <a:pt x="1564" y="9623"/>
                </a:cubicBezTo>
                <a:cubicBezTo>
                  <a:pt x="4053" y="10463"/>
                  <a:pt x="6106" y="10217"/>
                  <a:pt x="10000" y="9559"/>
                </a:cubicBezTo>
                <a:cubicBezTo>
                  <a:pt x="5956" y="7036"/>
                  <a:pt x="5102" y="6655"/>
                  <a:pt x="198" y="0"/>
                </a:cubicBezTo>
                <a:cubicBezTo>
                  <a:pt x="190" y="370"/>
                  <a:pt x="110" y="3058"/>
                  <a:pt x="0" y="3195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C6F506-D4B2-2F48-B517-CECE0BDE4622}"/>
              </a:ext>
            </a:extLst>
          </p:cNvPr>
          <p:cNvGrpSpPr/>
          <p:nvPr/>
        </p:nvGrpSpPr>
        <p:grpSpPr>
          <a:xfrm>
            <a:off x="6768233" y="3686981"/>
            <a:ext cx="4062542" cy="1287589"/>
            <a:chOff x="6006234" y="5127854"/>
            <a:chExt cx="4062542" cy="1287589"/>
          </a:xfrm>
        </p:grpSpPr>
        <p:sp>
          <p:nvSpPr>
            <p:cNvPr id="276" name="Rectangle 98">
              <a:extLst>
                <a:ext uri="{FF2B5EF4-FFF2-40B4-BE49-F238E27FC236}">
                  <a16:creationId xmlns:a16="http://schemas.microsoft.com/office/drawing/2014/main" id="{2054129D-824B-5344-8E0B-EABE75004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234" y="5651006"/>
              <a:ext cx="3872057" cy="427037"/>
            </a:xfrm>
            <a:prstGeom prst="rect">
              <a:avLst/>
            </a:prstGeom>
            <a:solidFill>
              <a:srgbClr val="37CC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cs typeface="Arial" charset="0"/>
              </a:endParaRPr>
            </a:p>
          </p:txBody>
        </p:sp>
        <p:sp>
          <p:nvSpPr>
            <p:cNvPr id="277" name="Text Box 97">
              <a:extLst>
                <a:ext uri="{FF2B5EF4-FFF2-40B4-BE49-F238E27FC236}">
                  <a16:creationId xmlns:a16="http://schemas.microsoft.com/office/drawing/2014/main" id="{503A90C1-9EFB-CE45-9EB5-047998889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9923" y="5668446"/>
              <a:ext cx="155497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+mn-lt"/>
                  <a:cs typeface="Arial" charset="0"/>
                </a:rPr>
                <a:t>R1 MAC addr</a:t>
              </a:r>
            </a:p>
          </p:txBody>
        </p:sp>
        <p:sp>
          <p:nvSpPr>
            <p:cNvPr id="278" name="Line 99">
              <a:extLst>
                <a:ext uri="{FF2B5EF4-FFF2-40B4-BE49-F238E27FC236}">
                  <a16:creationId xmlns:a16="http://schemas.microsoft.com/office/drawing/2014/main" id="{D942D462-67C1-CF41-A18D-5974FFBD2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6909" y="5651006"/>
              <a:ext cx="0" cy="4286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79" name="Line 100">
              <a:extLst>
                <a:ext uri="{FF2B5EF4-FFF2-40B4-BE49-F238E27FC236}">
                  <a16:creationId xmlns:a16="http://schemas.microsoft.com/office/drawing/2014/main" id="{B8155F34-9B46-AD43-839C-595546281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0909" y="5651006"/>
              <a:ext cx="0" cy="4286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80" name="Line 101">
              <a:extLst>
                <a:ext uri="{FF2B5EF4-FFF2-40B4-BE49-F238E27FC236}">
                  <a16:creationId xmlns:a16="http://schemas.microsoft.com/office/drawing/2014/main" id="{5ABC89EB-D0EA-1B43-B0FA-FCC2EA53E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4909" y="5651006"/>
              <a:ext cx="0" cy="4286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82" name="Freeform 109">
              <a:extLst>
                <a:ext uri="{FF2B5EF4-FFF2-40B4-BE49-F238E27FC236}">
                  <a16:creationId xmlns:a16="http://schemas.microsoft.com/office/drawing/2014/main" id="{3AB1364D-3D42-A745-AD15-8892A9203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259" y="5587506"/>
              <a:ext cx="76200" cy="180975"/>
            </a:xfrm>
            <a:custGeom>
              <a:avLst/>
              <a:gdLst>
                <a:gd name="T0" fmla="*/ 15 w 60"/>
                <a:gd name="T1" fmla="*/ 0 h 150"/>
                <a:gd name="T2" fmla="*/ 3 w 60"/>
                <a:gd name="T3" fmla="*/ 9 h 150"/>
                <a:gd name="T4" fmla="*/ 12 w 60"/>
                <a:gd name="T5" fmla="*/ 16 h 150"/>
                <a:gd name="T6" fmla="*/ 0 w 60"/>
                <a:gd name="T7" fmla="*/ 29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50">
                  <a:moveTo>
                    <a:pt x="60" y="0"/>
                  </a:moveTo>
                  <a:cubicBezTo>
                    <a:pt x="37" y="17"/>
                    <a:pt x="14" y="34"/>
                    <a:pt x="12" y="48"/>
                  </a:cubicBezTo>
                  <a:cubicBezTo>
                    <a:pt x="10" y="62"/>
                    <a:pt x="50" y="67"/>
                    <a:pt x="48" y="84"/>
                  </a:cubicBezTo>
                  <a:cubicBezTo>
                    <a:pt x="46" y="101"/>
                    <a:pt x="8" y="139"/>
                    <a:pt x="0" y="15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  <p:sp>
          <p:nvSpPr>
            <p:cNvPr id="283" name="Freeform 110">
              <a:extLst>
                <a:ext uri="{FF2B5EF4-FFF2-40B4-BE49-F238E27FC236}">
                  <a16:creationId xmlns:a16="http://schemas.microsoft.com/office/drawing/2014/main" id="{0FAF8692-1DCB-1749-9859-0620715A4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634" y="5587506"/>
              <a:ext cx="76200" cy="180975"/>
            </a:xfrm>
            <a:custGeom>
              <a:avLst/>
              <a:gdLst>
                <a:gd name="T0" fmla="*/ 15 w 60"/>
                <a:gd name="T1" fmla="*/ 0 h 150"/>
                <a:gd name="T2" fmla="*/ 3 w 60"/>
                <a:gd name="T3" fmla="*/ 9 h 150"/>
                <a:gd name="T4" fmla="*/ 12 w 60"/>
                <a:gd name="T5" fmla="*/ 16 h 150"/>
                <a:gd name="T6" fmla="*/ 0 w 60"/>
                <a:gd name="T7" fmla="*/ 29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50">
                  <a:moveTo>
                    <a:pt x="60" y="0"/>
                  </a:moveTo>
                  <a:cubicBezTo>
                    <a:pt x="37" y="17"/>
                    <a:pt x="14" y="34"/>
                    <a:pt x="12" y="48"/>
                  </a:cubicBezTo>
                  <a:cubicBezTo>
                    <a:pt x="10" y="62"/>
                    <a:pt x="50" y="67"/>
                    <a:pt x="48" y="84"/>
                  </a:cubicBezTo>
                  <a:cubicBezTo>
                    <a:pt x="46" y="101"/>
                    <a:pt x="8" y="139"/>
                    <a:pt x="0" y="15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  <p:sp>
          <p:nvSpPr>
            <p:cNvPr id="285" name="Text Box 120">
              <a:extLst>
                <a:ext uri="{FF2B5EF4-FFF2-40B4-BE49-F238E27FC236}">
                  <a16:creationId xmlns:a16="http://schemas.microsoft.com/office/drawing/2014/main" id="{9306CA36-D876-0445-8578-5CD27088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8654" y="6076889"/>
              <a:ext cx="142000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latin typeface="+mn-lt"/>
                  <a:cs typeface="Arial" charset="0"/>
                </a:rPr>
                <a:t>MAC dest addr</a:t>
              </a:r>
            </a:p>
          </p:txBody>
        </p:sp>
        <p:sp>
          <p:nvSpPr>
            <p:cNvPr id="286" name="Text Box 121">
              <a:extLst>
                <a:ext uri="{FF2B5EF4-FFF2-40B4-BE49-F238E27FC236}">
                  <a16:creationId xmlns:a16="http://schemas.microsoft.com/office/drawing/2014/main" id="{6F530F5A-E5CF-0A42-B630-34F70C712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3604" y="6059588"/>
              <a:ext cx="16180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latin typeface="+mn-lt"/>
                  <a:cs typeface="Arial" charset="0"/>
                </a:rPr>
                <a:t>MAC source addr</a:t>
              </a:r>
            </a:p>
          </p:txBody>
        </p:sp>
        <p:sp>
          <p:nvSpPr>
            <p:cNvPr id="288" name="Text Box 123">
              <a:extLst>
                <a:ext uri="{FF2B5EF4-FFF2-40B4-BE49-F238E27FC236}">
                  <a16:creationId xmlns:a16="http://schemas.microsoft.com/office/drawing/2014/main" id="{44EC8747-7E4F-994A-BBDB-60F53B156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5936" y="5127854"/>
              <a:ext cx="241284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dirty="0">
                  <a:latin typeface="+mn-lt"/>
                  <a:cs typeface="Arial" charset="0"/>
                </a:rPr>
                <a:t>802.</a:t>
              </a:r>
              <a:r>
                <a:rPr lang="en-US" sz="2000" i="1" dirty="0">
                  <a:solidFill>
                    <a:srgbClr val="C00000"/>
                  </a:solidFill>
                  <a:latin typeface="+mn-lt"/>
                  <a:cs typeface="Arial" charset="0"/>
                </a:rPr>
                <a:t>3 Ethernet </a:t>
              </a:r>
              <a:r>
                <a:rPr lang="en-US" sz="2000" i="1" dirty="0">
                  <a:latin typeface="+mn-lt"/>
                  <a:cs typeface="Arial" charset="0"/>
                </a:rPr>
                <a:t>frame</a:t>
              </a:r>
            </a:p>
          </p:txBody>
        </p:sp>
        <p:grpSp>
          <p:nvGrpSpPr>
            <p:cNvPr id="290" name="Group 106">
              <a:extLst>
                <a:ext uri="{FF2B5EF4-FFF2-40B4-BE49-F238E27FC236}">
                  <a16:creationId xmlns:a16="http://schemas.microsoft.com/office/drawing/2014/main" id="{50A4880A-F6B6-C848-8B6A-BA6069E26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9259" y="5984381"/>
              <a:ext cx="155575" cy="180975"/>
              <a:chOff x="1308" y="3186"/>
              <a:chExt cx="98" cy="114"/>
            </a:xfrm>
          </p:grpSpPr>
          <p:sp>
            <p:nvSpPr>
              <p:cNvPr id="301" name="Freeform 103">
                <a:extLst>
                  <a:ext uri="{FF2B5EF4-FFF2-40B4-BE49-F238E27FC236}">
                    <a16:creationId xmlns:a16="http://schemas.microsoft.com/office/drawing/2014/main" id="{E674A07B-5999-F04A-8DAF-6D062B87B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302" name="Freeform 104">
                <a:extLst>
                  <a:ext uri="{FF2B5EF4-FFF2-40B4-BE49-F238E27FC236}">
                    <a16:creationId xmlns:a16="http://schemas.microsoft.com/office/drawing/2014/main" id="{E747EB20-D4B2-C24D-AE0D-70BF4BDC4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292" name="Rectangle 108">
              <a:extLst>
                <a:ext uri="{FF2B5EF4-FFF2-40B4-BE49-F238E27FC236}">
                  <a16:creationId xmlns:a16="http://schemas.microsoft.com/office/drawing/2014/main" id="{DE6CFC50-D52A-C14C-9CED-A1B31DA76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3939" y="5660497"/>
              <a:ext cx="98425" cy="45719"/>
            </a:xfrm>
            <a:prstGeom prst="rect">
              <a:avLst/>
            </a:prstGeom>
            <a:solidFill>
              <a:srgbClr val="37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cs typeface="Arial" charset="0"/>
              </a:endParaRPr>
            </a:p>
          </p:txBody>
        </p:sp>
        <p:grpSp>
          <p:nvGrpSpPr>
            <p:cNvPr id="293" name="Group 111">
              <a:extLst>
                <a:ext uri="{FF2B5EF4-FFF2-40B4-BE49-F238E27FC236}">
                  <a16:creationId xmlns:a16="http://schemas.microsoft.com/office/drawing/2014/main" id="{693E5EF3-D758-FD49-92AB-8D7115C68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38539" y="5595092"/>
              <a:ext cx="155575" cy="180975"/>
              <a:chOff x="1308" y="3186"/>
              <a:chExt cx="98" cy="114"/>
            </a:xfrm>
          </p:grpSpPr>
          <p:sp>
            <p:nvSpPr>
              <p:cNvPr id="299" name="Freeform 113">
                <a:extLst>
                  <a:ext uri="{FF2B5EF4-FFF2-40B4-BE49-F238E27FC236}">
                    <a16:creationId xmlns:a16="http://schemas.microsoft.com/office/drawing/2014/main" id="{4FA8A3B1-9397-EB4B-A890-1C5784F2F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300" name="Freeform 114">
                <a:extLst>
                  <a:ext uri="{FF2B5EF4-FFF2-40B4-BE49-F238E27FC236}">
                    <a16:creationId xmlns:a16="http://schemas.microsoft.com/office/drawing/2014/main" id="{CB4B9DC2-5FF6-0F4E-872C-579E8A0E2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grpSp>
          <p:nvGrpSpPr>
            <p:cNvPr id="294" name="Group 116">
              <a:extLst>
                <a:ext uri="{FF2B5EF4-FFF2-40B4-BE49-F238E27FC236}">
                  <a16:creationId xmlns:a16="http://schemas.microsoft.com/office/drawing/2014/main" id="{6E743344-CBA3-A94A-85D7-5A2C4050B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48064" y="5995142"/>
              <a:ext cx="155575" cy="180975"/>
              <a:chOff x="1308" y="3186"/>
              <a:chExt cx="98" cy="114"/>
            </a:xfrm>
          </p:grpSpPr>
          <p:sp>
            <p:nvSpPr>
              <p:cNvPr id="297" name="Freeform 118">
                <a:extLst>
                  <a:ext uri="{FF2B5EF4-FFF2-40B4-BE49-F238E27FC236}">
                    <a16:creationId xmlns:a16="http://schemas.microsoft.com/office/drawing/2014/main" id="{FB7C593C-D274-8E48-B89D-13D998D44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98" name="Freeform 119">
                <a:extLst>
                  <a:ext uri="{FF2B5EF4-FFF2-40B4-BE49-F238E27FC236}">
                    <a16:creationId xmlns:a16="http://schemas.microsoft.com/office/drawing/2014/main" id="{8D2EC2B4-3A1C-1D4D-85C2-9A5DF63C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296" name="Text Box 97">
              <a:extLst>
                <a:ext uri="{FF2B5EF4-FFF2-40B4-BE49-F238E27FC236}">
                  <a16:creationId xmlns:a16="http://schemas.microsoft.com/office/drawing/2014/main" id="{E3F43EF0-B1BC-BD4D-A49F-AB61AEBEC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2294" y="5666851"/>
              <a:ext cx="157581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+mn-lt"/>
                  <a:cs typeface="Arial" charset="0"/>
                </a:rPr>
                <a:t>H2 MAC addr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CA38E7A-FC0F-6C42-8DD4-233196E59530}"/>
              </a:ext>
            </a:extLst>
          </p:cNvPr>
          <p:cNvGrpSpPr/>
          <p:nvPr/>
        </p:nvGrpSpPr>
        <p:grpSpPr>
          <a:xfrm>
            <a:off x="5698628" y="2762261"/>
            <a:ext cx="780829" cy="768052"/>
            <a:chOff x="2503903" y="2308065"/>
            <a:chExt cx="780829" cy="768052"/>
          </a:xfrm>
        </p:grpSpPr>
        <p:grpSp>
          <p:nvGrpSpPr>
            <p:cNvPr id="268" name="Group 201">
              <a:extLst>
                <a:ext uri="{FF2B5EF4-FFF2-40B4-BE49-F238E27FC236}">
                  <a16:creationId xmlns:a16="http://schemas.microsoft.com/office/drawing/2014/main" id="{C8F461B9-B587-5B42-A071-B814C4851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121" y="2510967"/>
              <a:ext cx="409575" cy="565150"/>
              <a:chOff x="375561" y="297711"/>
              <a:chExt cx="1252683" cy="2138362"/>
            </a:xfrm>
          </p:grpSpPr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7677FA0C-FC02-EC40-8C41-900467A289CC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81413985-B0EB-8C49-979D-3E27D22DC910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96084B-5FBD-5D4C-BD9B-EFB4F3348461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69" name="Right Arrow 268">
              <a:extLst>
                <a:ext uri="{FF2B5EF4-FFF2-40B4-BE49-F238E27FC236}">
                  <a16:creationId xmlns:a16="http://schemas.microsoft.com/office/drawing/2014/main" id="{A10FF69E-EA7D-3C46-9A1C-E99FF9395C03}"/>
                </a:ext>
              </a:extLst>
            </p:cNvPr>
            <p:cNvSpPr/>
            <p:nvPr/>
          </p:nvSpPr>
          <p:spPr>
            <a:xfrm>
              <a:off x="2503903" y="2308065"/>
              <a:ext cx="780829" cy="190500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100000">
                  <a:srgbClr val="011199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7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802.11 frame: addressing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76EB89-DE31-9F4D-9B79-C314F4806345}"/>
              </a:ext>
            </a:extLst>
          </p:cNvPr>
          <p:cNvGrpSpPr/>
          <p:nvPr/>
        </p:nvGrpSpPr>
        <p:grpSpPr>
          <a:xfrm>
            <a:off x="2193926" y="2445464"/>
            <a:ext cx="7481098" cy="403388"/>
            <a:chOff x="2290908" y="1240118"/>
            <a:chExt cx="7481098" cy="403388"/>
          </a:xfrm>
        </p:grpSpPr>
        <p:sp>
          <p:nvSpPr>
            <p:cNvPr id="124" name="Text Box 12">
              <a:extLst>
                <a:ext uri="{FF2B5EF4-FFF2-40B4-BE49-F238E27FC236}">
                  <a16:creationId xmlns:a16="http://schemas.microsoft.com/office/drawing/2014/main" id="{EB802AA9-5C9F-1F41-8DAA-4DADB50C3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908" y="1240482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2</a:t>
              </a:r>
            </a:p>
          </p:txBody>
        </p:sp>
        <p:sp>
          <p:nvSpPr>
            <p:cNvPr id="125" name="Text Box 13">
              <a:extLst>
                <a:ext uri="{FF2B5EF4-FFF2-40B4-BE49-F238E27FC236}">
                  <a16:creationId xmlns:a16="http://schemas.microsoft.com/office/drawing/2014/main" id="{976031FD-0DE5-5B4A-80BD-BD79CEF9A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908" y="1240482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2</a:t>
              </a:r>
            </a:p>
          </p:txBody>
        </p:sp>
        <p:sp>
          <p:nvSpPr>
            <p:cNvPr id="126" name="Text Box 14">
              <a:extLst>
                <a:ext uri="{FF2B5EF4-FFF2-40B4-BE49-F238E27FC236}">
                  <a16:creationId xmlns:a16="http://schemas.microsoft.com/office/drawing/2014/main" id="{FC24CF30-0DB1-DC4B-A5A5-09191098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308" y="1240482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6</a:t>
              </a:r>
            </a:p>
          </p:txBody>
        </p:sp>
        <p:sp>
          <p:nvSpPr>
            <p:cNvPr id="127" name="Text Box 15">
              <a:extLst>
                <a:ext uri="{FF2B5EF4-FFF2-40B4-BE49-F238E27FC236}">
                  <a16:creationId xmlns:a16="http://schemas.microsoft.com/office/drawing/2014/main" id="{061DB4A9-0D08-7F4F-A90E-91ADB310D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9308" y="1240482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6</a:t>
              </a:r>
            </a:p>
          </p:txBody>
        </p:sp>
        <p:sp>
          <p:nvSpPr>
            <p:cNvPr id="128" name="Text Box 16">
              <a:extLst>
                <a:ext uri="{FF2B5EF4-FFF2-40B4-BE49-F238E27FC236}">
                  <a16:creationId xmlns:a16="http://schemas.microsoft.com/office/drawing/2014/main" id="{2D692E38-D5F5-884C-8D26-3DC54A227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7508" y="1240482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6</a:t>
              </a:r>
            </a:p>
          </p:txBody>
        </p:sp>
        <p:sp>
          <p:nvSpPr>
            <p:cNvPr id="129" name="Text Box 17">
              <a:extLst>
                <a:ext uri="{FF2B5EF4-FFF2-40B4-BE49-F238E27FC236}">
                  <a16:creationId xmlns:a16="http://schemas.microsoft.com/office/drawing/2014/main" id="{2E76FE38-B6C0-E94A-A8BE-2F6C0BAB0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5708" y="1240482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2</a:t>
              </a:r>
            </a:p>
          </p:txBody>
        </p:sp>
        <p:sp>
          <p:nvSpPr>
            <p:cNvPr id="130" name="Text Box 18">
              <a:extLst>
                <a:ext uri="{FF2B5EF4-FFF2-40B4-BE49-F238E27FC236}">
                  <a16:creationId xmlns:a16="http://schemas.microsoft.com/office/drawing/2014/main" id="{32F7DF4E-4B6B-D24E-83B6-A37375234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1796" y="1243396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6</a:t>
              </a:r>
            </a:p>
          </p:txBody>
        </p:sp>
        <p:sp>
          <p:nvSpPr>
            <p:cNvPr id="131" name="Text Box 19">
              <a:extLst>
                <a:ext uri="{FF2B5EF4-FFF2-40B4-BE49-F238E27FC236}">
                  <a16:creationId xmlns:a16="http://schemas.microsoft.com/office/drawing/2014/main" id="{388E12FB-1C38-A247-889D-979C81640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9708" y="1240482"/>
              <a:ext cx="10278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0 - 2312</a:t>
              </a:r>
            </a:p>
          </p:txBody>
        </p:sp>
        <p:sp>
          <p:nvSpPr>
            <p:cNvPr id="132" name="Text Box 20">
              <a:extLst>
                <a:ext uri="{FF2B5EF4-FFF2-40B4-BE49-F238E27FC236}">
                  <a16:creationId xmlns:a16="http://schemas.microsoft.com/office/drawing/2014/main" id="{18BB5749-AEFF-2549-A25A-F61CA6314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7496" y="1240118"/>
              <a:ext cx="314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BF75EA-252E-EC4E-9450-4659C118C568}"/>
              </a:ext>
            </a:extLst>
          </p:cNvPr>
          <p:cNvGrpSpPr/>
          <p:nvPr/>
        </p:nvGrpSpPr>
        <p:grpSpPr>
          <a:xfrm>
            <a:off x="1842654" y="2807276"/>
            <a:ext cx="8130594" cy="854364"/>
            <a:chOff x="1939636" y="1546513"/>
            <a:chExt cx="8130594" cy="8543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AF74D66-AC0A-4948-956A-137D269B89FE}"/>
                </a:ext>
              </a:extLst>
            </p:cNvPr>
            <p:cNvGrpSpPr/>
            <p:nvPr/>
          </p:nvGrpSpPr>
          <p:grpSpPr>
            <a:xfrm>
              <a:off x="1939636" y="1546513"/>
              <a:ext cx="8091055" cy="854364"/>
              <a:chOff x="1981199" y="2322368"/>
              <a:chExt cx="8091055" cy="854364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229BFC-8C9D-5341-AFF9-493C1C33ECA0}"/>
                  </a:ext>
                </a:extLst>
              </p:cNvPr>
              <p:cNvSpPr/>
              <p:nvPr/>
            </p:nvSpPr>
            <p:spPr>
              <a:xfrm>
                <a:off x="1981199" y="2369127"/>
                <a:ext cx="8091055" cy="748146"/>
              </a:xfrm>
              <a:prstGeom prst="rect">
                <a:avLst/>
              </a:prstGeom>
              <a:solidFill>
                <a:srgbClr val="37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767F13F-1490-C040-9619-96164A9D583F}"/>
                  </a:ext>
                </a:extLst>
              </p:cNvPr>
              <p:cNvCxnSpPr/>
              <p:nvPr/>
            </p:nvCxnSpPr>
            <p:spPr>
              <a:xfrm>
                <a:off x="2826327" y="2341418"/>
                <a:ext cx="0" cy="80356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6AA45C04-3EEC-A54A-B447-129E48EA93A7}"/>
                  </a:ext>
                </a:extLst>
              </p:cNvPr>
              <p:cNvCxnSpPr/>
              <p:nvPr/>
            </p:nvCxnSpPr>
            <p:spPr>
              <a:xfrm>
                <a:off x="3674052" y="2369993"/>
                <a:ext cx="0" cy="80356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30F2417-8AA1-B34D-BAED-58697FAA172F}"/>
                  </a:ext>
                </a:extLst>
              </p:cNvPr>
              <p:cNvCxnSpPr/>
              <p:nvPr/>
            </p:nvCxnSpPr>
            <p:spPr>
              <a:xfrm>
                <a:off x="4515427" y="2373168"/>
                <a:ext cx="0" cy="80356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8036314-22EF-A546-8B34-64A33BD2787D}"/>
                  </a:ext>
                </a:extLst>
              </p:cNvPr>
              <p:cNvCxnSpPr/>
              <p:nvPr/>
            </p:nvCxnSpPr>
            <p:spPr>
              <a:xfrm>
                <a:off x="5347277" y="2360468"/>
                <a:ext cx="0" cy="80356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E34173DD-F5BD-B547-999E-4FA4E0302BE7}"/>
                  </a:ext>
                </a:extLst>
              </p:cNvPr>
              <p:cNvCxnSpPr/>
              <p:nvPr/>
            </p:nvCxnSpPr>
            <p:spPr>
              <a:xfrm>
                <a:off x="6185477" y="2347768"/>
                <a:ext cx="0" cy="80356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CC004E3-DD67-494B-96F9-992882A2BB95}"/>
                  </a:ext>
                </a:extLst>
              </p:cNvPr>
              <p:cNvCxnSpPr/>
              <p:nvPr/>
            </p:nvCxnSpPr>
            <p:spPr>
              <a:xfrm>
                <a:off x="7023677" y="2335068"/>
                <a:ext cx="0" cy="80356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BEC4A59E-2798-E14B-8864-897D2A4077AB}"/>
                  </a:ext>
                </a:extLst>
              </p:cNvPr>
              <p:cNvCxnSpPr/>
              <p:nvPr/>
            </p:nvCxnSpPr>
            <p:spPr>
              <a:xfrm>
                <a:off x="7861877" y="2322368"/>
                <a:ext cx="0" cy="80356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5D32E6D-CD0F-B947-BECB-0BB4432C2069}"/>
                  </a:ext>
                </a:extLst>
              </p:cNvPr>
              <p:cNvCxnSpPr/>
              <p:nvPr/>
            </p:nvCxnSpPr>
            <p:spPr>
              <a:xfrm>
                <a:off x="9236652" y="2369993"/>
                <a:ext cx="0" cy="80356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Rectangle 3">
              <a:extLst>
                <a:ext uri="{FF2B5EF4-FFF2-40B4-BE49-F238E27FC236}">
                  <a16:creationId xmlns:a16="http://schemas.microsoft.com/office/drawing/2014/main" id="{19FB91BB-3917-6C4C-A950-F94A76A4F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485" y="1672504"/>
              <a:ext cx="838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frame</a:t>
              </a:r>
            </a:p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control</a:t>
              </a:r>
            </a:p>
          </p:txBody>
        </p:sp>
        <p:sp>
          <p:nvSpPr>
            <p:cNvPr id="116" name="Rectangle 4">
              <a:extLst>
                <a:ext uri="{FF2B5EF4-FFF2-40B4-BE49-F238E27FC236}">
                  <a16:creationId xmlns:a16="http://schemas.microsoft.com/office/drawing/2014/main" id="{F3F7D97F-8B3D-E248-8ED4-6A7E4027C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520" y="1672504"/>
              <a:ext cx="838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duration</a:t>
              </a:r>
            </a:p>
          </p:txBody>
        </p:sp>
        <p:sp>
          <p:nvSpPr>
            <p:cNvPr id="117" name="Rectangle 5">
              <a:extLst>
                <a:ext uri="{FF2B5EF4-FFF2-40B4-BE49-F238E27FC236}">
                  <a16:creationId xmlns:a16="http://schemas.microsoft.com/office/drawing/2014/main" id="{91218FF9-7C58-A646-B5C2-DE83E6B62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430" y="1672504"/>
              <a:ext cx="838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address</a:t>
              </a:r>
            </a:p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1</a:t>
              </a:r>
            </a:p>
          </p:txBody>
        </p:sp>
        <p:sp>
          <p:nvSpPr>
            <p:cNvPr id="118" name="Rectangle 6">
              <a:extLst>
                <a:ext uri="{FF2B5EF4-FFF2-40B4-BE49-F238E27FC236}">
                  <a16:creationId xmlns:a16="http://schemas.microsoft.com/office/drawing/2014/main" id="{D7D7633B-DBB6-0847-9C11-53C1398BA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630" y="1672504"/>
              <a:ext cx="838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address</a:t>
              </a:r>
            </a:p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2</a:t>
              </a:r>
            </a:p>
          </p:txBody>
        </p:sp>
        <p:sp>
          <p:nvSpPr>
            <p:cNvPr id="119" name="Rectangle 7">
              <a:extLst>
                <a:ext uri="{FF2B5EF4-FFF2-40B4-BE49-F238E27FC236}">
                  <a16:creationId xmlns:a16="http://schemas.microsoft.com/office/drawing/2014/main" id="{E39443BA-2E24-114F-85CB-5CA6A7DF1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230" y="1672504"/>
              <a:ext cx="838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address</a:t>
              </a:r>
            </a:p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4</a:t>
              </a:r>
            </a:p>
          </p:txBody>
        </p:sp>
        <p:sp>
          <p:nvSpPr>
            <p:cNvPr id="120" name="Rectangle 8">
              <a:extLst>
                <a:ext uri="{FF2B5EF4-FFF2-40B4-BE49-F238E27FC236}">
                  <a16:creationId xmlns:a16="http://schemas.microsoft.com/office/drawing/2014/main" id="{5B42CCAD-488D-4840-9DA3-9D221E25A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830" y="1672504"/>
              <a:ext cx="838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address</a:t>
              </a:r>
            </a:p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3</a:t>
              </a:r>
            </a:p>
          </p:txBody>
        </p:sp>
        <p:sp>
          <p:nvSpPr>
            <p:cNvPr id="121" name="Rectangle 9">
              <a:extLst>
                <a:ext uri="{FF2B5EF4-FFF2-40B4-BE49-F238E27FC236}">
                  <a16:creationId xmlns:a16="http://schemas.microsoft.com/office/drawing/2014/main" id="{5ABA6D97-54D1-3B48-8E35-4BD2C716F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030" y="1672504"/>
              <a:ext cx="838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22" name="Rectangle 10">
              <a:extLst>
                <a:ext uri="{FF2B5EF4-FFF2-40B4-BE49-F238E27FC236}">
                  <a16:creationId xmlns:a16="http://schemas.microsoft.com/office/drawing/2014/main" id="{B26FE9E4-8E06-0D45-A2FC-D385D56A7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430" y="1672504"/>
              <a:ext cx="1371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payload</a:t>
              </a:r>
            </a:p>
          </p:txBody>
        </p:sp>
        <p:sp>
          <p:nvSpPr>
            <p:cNvPr id="123" name="Rectangle 11">
              <a:extLst>
                <a:ext uri="{FF2B5EF4-FFF2-40B4-BE49-F238E27FC236}">
                  <a16:creationId xmlns:a16="http://schemas.microsoft.com/office/drawing/2014/main" id="{99410C58-51A8-2F4C-AAF8-53D3A0A0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2030" y="1672504"/>
              <a:ext cx="838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</a:rPr>
                <a:t>CRC</a:t>
              </a:r>
            </a:p>
          </p:txBody>
        </p:sp>
        <p:sp>
          <p:nvSpPr>
            <p:cNvPr id="133" name="Text Box 21">
              <a:extLst>
                <a:ext uri="{FF2B5EF4-FFF2-40B4-BE49-F238E27FC236}">
                  <a16:creationId xmlns:a16="http://schemas.microsoft.com/office/drawing/2014/main" id="{42BF6590-B2B6-1548-BA6F-9A4B4FEF9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2992" y="1705119"/>
              <a:ext cx="857927" cy="541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</a:rPr>
                <a:t>seq</a:t>
              </a:r>
            </a:p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</a:rPr>
                <a:t>control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481F62-6A16-EA44-8755-766D3E98624A}"/>
              </a:ext>
            </a:extLst>
          </p:cNvPr>
          <p:cNvGrpSpPr/>
          <p:nvPr/>
        </p:nvGrpSpPr>
        <p:grpSpPr>
          <a:xfrm>
            <a:off x="2700050" y="1584472"/>
            <a:ext cx="3120341" cy="1172583"/>
            <a:chOff x="2700050" y="1584472"/>
            <a:chExt cx="3120341" cy="1172583"/>
          </a:xfrm>
        </p:grpSpPr>
        <p:sp>
          <p:nvSpPr>
            <p:cNvPr id="97" name="Text Box 49">
              <a:extLst>
                <a:ext uri="{FF2B5EF4-FFF2-40B4-BE49-F238E27FC236}">
                  <a16:creationId xmlns:a16="http://schemas.microsoft.com/office/drawing/2014/main" id="{466552B5-10BD-034F-BE84-61973FDE6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050" y="1584472"/>
              <a:ext cx="3120341" cy="617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2000" dirty="0">
                  <a:latin typeface="+mn-lt"/>
                  <a:cs typeface="Arial" charset="0"/>
                </a:rPr>
                <a:t>duration of reserved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2000" dirty="0">
                  <a:latin typeface="+mn-lt"/>
                  <a:cs typeface="Arial" charset="0"/>
                </a:rPr>
                <a:t>transmission time (RTS/CTS)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2E4A699-96FE-A54C-83F0-23EFCCB12912}"/>
                </a:ext>
              </a:extLst>
            </p:cNvPr>
            <p:cNvCxnSpPr>
              <a:cxnSpLocks/>
            </p:cNvCxnSpPr>
            <p:nvPr/>
          </p:nvCxnSpPr>
          <p:spPr>
            <a:xfrm>
              <a:off x="2826327" y="2133600"/>
              <a:ext cx="0" cy="6234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E66252-5813-E043-BE6E-1062BD068D6D}"/>
              </a:ext>
            </a:extLst>
          </p:cNvPr>
          <p:cNvGrpSpPr/>
          <p:nvPr/>
        </p:nvGrpSpPr>
        <p:grpSpPr>
          <a:xfrm>
            <a:off x="6050830" y="1584904"/>
            <a:ext cx="3938298" cy="1186006"/>
            <a:chOff x="6050830" y="1584904"/>
            <a:chExt cx="3938298" cy="1186006"/>
          </a:xfrm>
        </p:grpSpPr>
        <p:sp>
          <p:nvSpPr>
            <p:cNvPr id="99" name="Text Box 51">
              <a:extLst>
                <a:ext uri="{FF2B5EF4-FFF2-40B4-BE49-F238E27FC236}">
                  <a16:creationId xmlns:a16="http://schemas.microsoft.com/office/drawing/2014/main" id="{1806EBB6-EA72-2242-848C-6ACE6989A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0830" y="1584904"/>
              <a:ext cx="3938298" cy="617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2000" dirty="0">
                  <a:latin typeface="+mn-lt"/>
                  <a:cs typeface="Arial" charset="0"/>
                </a:rPr>
                <a:t>frame sequence # (for reliable data transfer)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09823E0-05D7-C643-9172-A5A4EF953A3C}"/>
                </a:ext>
              </a:extLst>
            </p:cNvPr>
            <p:cNvCxnSpPr>
              <a:cxnSpLocks/>
            </p:cNvCxnSpPr>
            <p:nvPr/>
          </p:nvCxnSpPr>
          <p:spPr>
            <a:xfrm>
              <a:off x="6179127" y="2147455"/>
              <a:ext cx="0" cy="6234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3C239E-B80C-764B-8459-185695EFB5C4}"/>
              </a:ext>
            </a:extLst>
          </p:cNvPr>
          <p:cNvGrpSpPr/>
          <p:nvPr/>
        </p:nvGrpSpPr>
        <p:grpSpPr>
          <a:xfrm>
            <a:off x="1731386" y="3602038"/>
            <a:ext cx="8562541" cy="1852978"/>
            <a:chOff x="1731386" y="3602038"/>
            <a:chExt cx="8562541" cy="1852978"/>
          </a:xfrm>
        </p:grpSpPr>
        <p:sp>
          <p:nvSpPr>
            <p:cNvPr id="92" name="Freeform 47">
              <a:extLst>
                <a:ext uri="{FF2B5EF4-FFF2-40B4-BE49-F238E27FC236}">
                  <a16:creationId xmlns:a16="http://schemas.microsoft.com/office/drawing/2014/main" id="{CEF30CE9-5F52-B34B-917D-7F82AB5D0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395" y="3602038"/>
              <a:ext cx="8503916" cy="1054105"/>
            </a:xfrm>
            <a:custGeom>
              <a:avLst/>
              <a:gdLst>
                <a:gd name="T0" fmla="*/ 2147483647 w 5489"/>
                <a:gd name="T1" fmla="*/ 0 h 672"/>
                <a:gd name="T2" fmla="*/ 0 w 5489"/>
                <a:gd name="T3" fmla="*/ 2147483647 h 672"/>
                <a:gd name="T4" fmla="*/ 2147483647 w 5489"/>
                <a:gd name="T5" fmla="*/ 2147483647 h 672"/>
                <a:gd name="T6" fmla="*/ 2147483647 w 5489"/>
                <a:gd name="T7" fmla="*/ 0 h 672"/>
                <a:gd name="T8" fmla="*/ 2147483647 w 5489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117 w 9823"/>
                <a:gd name="connsiteY0" fmla="*/ 0 h 10000"/>
                <a:gd name="connsiteX1" fmla="*/ 0 w 9823"/>
                <a:gd name="connsiteY1" fmla="*/ 9881 h 10000"/>
                <a:gd name="connsiteX2" fmla="*/ 9823 w 9823"/>
                <a:gd name="connsiteY2" fmla="*/ 10000 h 10000"/>
                <a:gd name="connsiteX3" fmla="*/ 1064 w 9823"/>
                <a:gd name="connsiteY3" fmla="*/ 0 h 10000"/>
                <a:gd name="connsiteX4" fmla="*/ 117 w 9823"/>
                <a:gd name="connsiteY4" fmla="*/ 0 h 10000"/>
                <a:gd name="connsiteX0" fmla="*/ 119 w 10000"/>
                <a:gd name="connsiteY0" fmla="*/ 0 h 10000"/>
                <a:gd name="connsiteX1" fmla="*/ 0 w 10000"/>
                <a:gd name="connsiteY1" fmla="*/ 9881 h 10000"/>
                <a:gd name="connsiteX2" fmla="*/ 10000 w 10000"/>
                <a:gd name="connsiteY2" fmla="*/ 10000 h 10000"/>
                <a:gd name="connsiteX3" fmla="*/ 1083 w 10000"/>
                <a:gd name="connsiteY3" fmla="*/ 0 h 10000"/>
                <a:gd name="connsiteX4" fmla="*/ 119 w 10000"/>
                <a:gd name="connsiteY4" fmla="*/ 0 h 10000"/>
                <a:gd name="connsiteX0" fmla="*/ 119 w 10000"/>
                <a:gd name="connsiteY0" fmla="*/ 0 h 10000"/>
                <a:gd name="connsiteX1" fmla="*/ 0 w 10000"/>
                <a:gd name="connsiteY1" fmla="*/ 9881 h 10000"/>
                <a:gd name="connsiteX2" fmla="*/ 10000 w 10000"/>
                <a:gd name="connsiteY2" fmla="*/ 10000 h 10000"/>
                <a:gd name="connsiteX3" fmla="*/ 1083 w 10000"/>
                <a:gd name="connsiteY3" fmla="*/ 0 h 10000"/>
                <a:gd name="connsiteX4" fmla="*/ 119 w 10000"/>
                <a:gd name="connsiteY4" fmla="*/ 0 h 10000"/>
                <a:gd name="connsiteX0" fmla="*/ 119 w 10000"/>
                <a:gd name="connsiteY0" fmla="*/ 0 h 10390"/>
                <a:gd name="connsiteX1" fmla="*/ 0 w 10000"/>
                <a:gd name="connsiteY1" fmla="*/ 9881 h 10390"/>
                <a:gd name="connsiteX2" fmla="*/ 10000 w 10000"/>
                <a:gd name="connsiteY2" fmla="*/ 10390 h 10390"/>
                <a:gd name="connsiteX3" fmla="*/ 1083 w 10000"/>
                <a:gd name="connsiteY3" fmla="*/ 0 h 10390"/>
                <a:gd name="connsiteX4" fmla="*/ 119 w 10000"/>
                <a:gd name="connsiteY4" fmla="*/ 0 h 10390"/>
                <a:gd name="connsiteX0" fmla="*/ 119 w 10000"/>
                <a:gd name="connsiteY0" fmla="*/ 0 h 10390"/>
                <a:gd name="connsiteX1" fmla="*/ 0 w 10000"/>
                <a:gd name="connsiteY1" fmla="*/ 9881 h 10390"/>
                <a:gd name="connsiteX2" fmla="*/ 10000 w 10000"/>
                <a:gd name="connsiteY2" fmla="*/ 10390 h 10390"/>
                <a:gd name="connsiteX3" fmla="*/ 1083 w 10000"/>
                <a:gd name="connsiteY3" fmla="*/ 0 h 10390"/>
                <a:gd name="connsiteX4" fmla="*/ 119 w 10000"/>
                <a:gd name="connsiteY4" fmla="*/ 0 h 10390"/>
                <a:gd name="connsiteX0" fmla="*/ 119 w 9935"/>
                <a:gd name="connsiteY0" fmla="*/ 0 h 9881"/>
                <a:gd name="connsiteX1" fmla="*/ 0 w 9935"/>
                <a:gd name="connsiteY1" fmla="*/ 9881 h 9881"/>
                <a:gd name="connsiteX2" fmla="*/ 9935 w 9935"/>
                <a:gd name="connsiteY2" fmla="*/ 9741 h 9881"/>
                <a:gd name="connsiteX3" fmla="*/ 1083 w 9935"/>
                <a:gd name="connsiteY3" fmla="*/ 0 h 9881"/>
                <a:gd name="connsiteX4" fmla="*/ 119 w 9935"/>
                <a:gd name="connsiteY4" fmla="*/ 0 h 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5" h="9881">
                  <a:moveTo>
                    <a:pt x="119" y="0"/>
                  </a:moveTo>
                  <a:cubicBezTo>
                    <a:pt x="176" y="5632"/>
                    <a:pt x="105" y="6587"/>
                    <a:pt x="0" y="9881"/>
                  </a:cubicBezTo>
                  <a:lnTo>
                    <a:pt x="9935" y="9741"/>
                  </a:lnTo>
                  <a:cubicBezTo>
                    <a:pt x="5001" y="7179"/>
                    <a:pt x="1810" y="6071"/>
                    <a:pt x="1083" y="0"/>
                  </a:cubicBezTo>
                  <a:lnTo>
                    <a:pt x="11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" name="Text Box 35">
              <a:extLst>
                <a:ext uri="{FF2B5EF4-FFF2-40B4-BE49-F238E27FC236}">
                  <a16:creationId xmlns:a16="http://schemas.microsoft.com/office/drawing/2014/main" id="{53FD5931-3A00-834B-92F9-42D38A57C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420" y="4306888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82" name="Text Box 36">
              <a:extLst>
                <a:ext uri="{FF2B5EF4-FFF2-40B4-BE49-F238E27FC236}">
                  <a16:creationId xmlns:a16="http://schemas.microsoft.com/office/drawing/2014/main" id="{EC678FA1-C5C0-6C47-843B-4CA7E0159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3545" y="4311650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83" name="Text Box 37">
              <a:extLst>
                <a:ext uri="{FF2B5EF4-FFF2-40B4-BE49-F238E27FC236}">
                  <a16:creationId xmlns:a16="http://schemas.microsoft.com/office/drawing/2014/main" id="{73CD0239-48E1-BA4E-8364-EEDAE67E7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295" y="4308475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84" name="Text Box 38">
              <a:extLst>
                <a:ext uri="{FF2B5EF4-FFF2-40B4-BE49-F238E27FC236}">
                  <a16:creationId xmlns:a16="http://schemas.microsoft.com/office/drawing/2014/main" id="{63B34AE6-45A8-E24F-8C2D-0A064EACB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7595" y="4305300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85" name="Text Box 39">
              <a:extLst>
                <a:ext uri="{FF2B5EF4-FFF2-40B4-BE49-F238E27FC236}">
                  <a16:creationId xmlns:a16="http://schemas.microsoft.com/office/drawing/2014/main" id="{70E9A9E2-9CF9-DE4D-B967-2CF05E23D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820" y="4308475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86" name="Text Box 40">
              <a:extLst>
                <a:ext uri="{FF2B5EF4-FFF2-40B4-BE49-F238E27FC236}">
                  <a16:creationId xmlns:a16="http://schemas.microsoft.com/office/drawing/2014/main" id="{62D927A6-2642-A749-9E6B-75DBDEEBE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8870" y="4305300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87" name="Text Box 41">
              <a:extLst>
                <a:ext uri="{FF2B5EF4-FFF2-40B4-BE49-F238E27FC236}">
                  <a16:creationId xmlns:a16="http://schemas.microsoft.com/office/drawing/2014/main" id="{A9E87E57-8333-154C-B8A6-66FFECC9E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495" y="4308475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88" name="Text Box 42">
              <a:extLst>
                <a:ext uri="{FF2B5EF4-FFF2-40B4-BE49-F238E27FC236}">
                  <a16:creationId xmlns:a16="http://schemas.microsoft.com/office/drawing/2014/main" id="{A8F5AC11-3127-4643-9CFE-0B9A54E4F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95" y="4305300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89" name="Text Box 43">
              <a:extLst>
                <a:ext uri="{FF2B5EF4-FFF2-40B4-BE49-F238E27FC236}">
                  <a16:creationId xmlns:a16="http://schemas.microsoft.com/office/drawing/2014/main" id="{7E1214D8-0AB4-1746-A9BB-6443784BF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145" y="4308475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90" name="Text Box 44">
              <a:extLst>
                <a:ext uri="{FF2B5EF4-FFF2-40B4-BE49-F238E27FC236}">
                  <a16:creationId xmlns:a16="http://schemas.microsoft.com/office/drawing/2014/main" id="{A329D889-7CB9-8E45-8A33-0F8F98F6C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2295" y="4308475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91" name="Text Box 45">
              <a:extLst>
                <a:ext uri="{FF2B5EF4-FFF2-40B4-BE49-F238E27FC236}">
                  <a16:creationId xmlns:a16="http://schemas.microsoft.com/office/drawing/2014/main" id="{5F2F18C5-CFCE-984B-A25E-FA1146FF0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4920" y="4308475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0045020-1F30-1044-80B0-00A4722275EF}"/>
                </a:ext>
              </a:extLst>
            </p:cNvPr>
            <p:cNvGrpSpPr/>
            <p:nvPr/>
          </p:nvGrpSpPr>
          <p:grpSpPr>
            <a:xfrm>
              <a:off x="1731386" y="4613565"/>
              <a:ext cx="8562541" cy="841451"/>
              <a:chOff x="1759095" y="5313789"/>
              <a:chExt cx="8562541" cy="841451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31C23F7-E53D-CD43-92F8-40A0BF77312B}"/>
                  </a:ext>
                </a:extLst>
              </p:cNvPr>
              <p:cNvGrpSpPr/>
              <p:nvPr/>
            </p:nvGrpSpPr>
            <p:grpSpPr>
              <a:xfrm>
                <a:off x="1773382" y="5313789"/>
                <a:ext cx="8548254" cy="841451"/>
                <a:chOff x="1981199" y="2335068"/>
                <a:chExt cx="8091055" cy="841451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BB4EFDE-B2A2-BB4D-A337-29A3AC337197}"/>
                    </a:ext>
                  </a:extLst>
                </p:cNvPr>
                <p:cNvSpPr/>
                <p:nvPr/>
              </p:nvSpPr>
              <p:spPr>
                <a:xfrm>
                  <a:off x="1981199" y="2369127"/>
                  <a:ext cx="8091055" cy="748146"/>
                </a:xfrm>
                <a:prstGeom prst="rect">
                  <a:avLst/>
                </a:prstGeom>
                <a:solidFill>
                  <a:srgbClr val="37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F58D0690-BF56-004A-BEE6-13BC6AC33DD7}"/>
                    </a:ext>
                  </a:extLst>
                </p:cNvPr>
                <p:cNvCxnSpPr/>
                <p:nvPr/>
              </p:nvCxnSpPr>
              <p:spPr>
                <a:xfrm>
                  <a:off x="2908926" y="2360389"/>
                  <a:ext cx="0" cy="80356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433DD97-F55E-FF4F-BAB7-B51DEF3F12C1}"/>
                    </a:ext>
                  </a:extLst>
                </p:cNvPr>
                <p:cNvCxnSpPr/>
                <p:nvPr/>
              </p:nvCxnSpPr>
              <p:spPr>
                <a:xfrm>
                  <a:off x="3846433" y="2358610"/>
                  <a:ext cx="0" cy="80356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7EB1677-CF4B-304D-8344-1D6A48C73499}"/>
                    </a:ext>
                  </a:extLst>
                </p:cNvPr>
                <p:cNvCxnSpPr/>
                <p:nvPr/>
              </p:nvCxnSpPr>
              <p:spPr>
                <a:xfrm>
                  <a:off x="4849415" y="2361785"/>
                  <a:ext cx="0" cy="80356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4486CB61-ADA1-4C44-AA59-CA6AC729D3CC}"/>
                    </a:ext>
                  </a:extLst>
                </p:cNvPr>
                <p:cNvCxnSpPr/>
                <p:nvPr/>
              </p:nvCxnSpPr>
              <p:spPr>
                <a:xfrm>
                  <a:off x="5508884" y="2364262"/>
                  <a:ext cx="0" cy="80356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6F5CB440-3829-EC4F-9D71-5137826D002C}"/>
                    </a:ext>
                  </a:extLst>
                </p:cNvPr>
                <p:cNvCxnSpPr/>
                <p:nvPr/>
              </p:nvCxnSpPr>
              <p:spPr>
                <a:xfrm>
                  <a:off x="6153156" y="2351563"/>
                  <a:ext cx="0" cy="80356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5030AA9F-FEDB-3E43-9B6E-1F428D9BBDDE}"/>
                    </a:ext>
                  </a:extLst>
                </p:cNvPr>
                <p:cNvCxnSpPr/>
                <p:nvPr/>
              </p:nvCxnSpPr>
              <p:spPr>
                <a:xfrm>
                  <a:off x="6808202" y="2335068"/>
                  <a:ext cx="0" cy="80356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2A65CE1C-2920-3A4C-86B8-96B1654CE85C}"/>
                    </a:ext>
                  </a:extLst>
                </p:cNvPr>
                <p:cNvCxnSpPr/>
                <p:nvPr/>
              </p:nvCxnSpPr>
              <p:spPr>
                <a:xfrm>
                  <a:off x="7456064" y="2356515"/>
                  <a:ext cx="0" cy="80356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4D3881CA-1CB0-F049-B8DB-8860D858E81C}"/>
                    </a:ext>
                  </a:extLst>
                </p:cNvPr>
                <p:cNvCxnSpPr/>
                <p:nvPr/>
              </p:nvCxnSpPr>
              <p:spPr>
                <a:xfrm>
                  <a:off x="9394667" y="2358610"/>
                  <a:ext cx="0" cy="80356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BC0F3B53-3CF4-F54B-9BB3-6F8E6C9C8C84}"/>
                    </a:ext>
                  </a:extLst>
                </p:cNvPr>
                <p:cNvCxnSpPr/>
                <p:nvPr/>
              </p:nvCxnSpPr>
              <p:spPr>
                <a:xfrm>
                  <a:off x="8103090" y="2364735"/>
                  <a:ext cx="0" cy="80356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8253BA72-E8E0-6D48-B97E-7D2981750E39}"/>
                    </a:ext>
                  </a:extLst>
                </p:cNvPr>
                <p:cNvCxnSpPr/>
                <p:nvPr/>
              </p:nvCxnSpPr>
              <p:spPr>
                <a:xfrm>
                  <a:off x="8750116" y="2372955"/>
                  <a:ext cx="0" cy="80356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Rectangle 24">
                <a:extLst>
                  <a:ext uri="{FF2B5EF4-FFF2-40B4-BE49-F238E27FC236}">
                    <a16:creationId xmlns:a16="http://schemas.microsoft.com/office/drawing/2014/main" id="{5B7BB24E-E2F2-D34E-AA02-9031EC032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695" y="5419734"/>
                <a:ext cx="990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type</a:t>
                </a:r>
              </a:p>
            </p:txBody>
          </p:sp>
          <p:sp>
            <p:nvSpPr>
              <p:cNvPr id="71" name="Rectangle 25">
                <a:extLst>
                  <a:ext uri="{FF2B5EF4-FFF2-40B4-BE49-F238E27FC236}">
                    <a16:creationId xmlns:a16="http://schemas.microsoft.com/office/drawing/2014/main" id="{90761904-FD12-544B-802D-B98DE3127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2895" y="5419734"/>
                <a:ext cx="685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from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AP</a:t>
                </a:r>
              </a:p>
            </p:txBody>
          </p:sp>
          <p:sp>
            <p:nvSpPr>
              <p:cNvPr id="72" name="Rectangle 26">
                <a:extLst>
                  <a:ext uri="{FF2B5EF4-FFF2-40B4-BE49-F238E27FC236}">
                    <a16:creationId xmlns:a16="http://schemas.microsoft.com/office/drawing/2014/main" id="{15E0B19B-CA4A-8349-9F78-C811A3F23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295" y="5419734"/>
                <a:ext cx="1066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subtype</a:t>
                </a:r>
              </a:p>
            </p:txBody>
          </p:sp>
          <p:sp>
            <p:nvSpPr>
              <p:cNvPr id="73" name="Rectangle 27">
                <a:extLst>
                  <a:ext uri="{FF2B5EF4-FFF2-40B4-BE49-F238E27FC236}">
                    <a16:creationId xmlns:a16="http://schemas.microsoft.com/office/drawing/2014/main" id="{0A7D32A6-B9BA-C848-B12F-36A36EF59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7095" y="5419734"/>
                <a:ext cx="685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to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AP</a:t>
                </a:r>
              </a:p>
            </p:txBody>
          </p:sp>
          <p:sp>
            <p:nvSpPr>
              <p:cNvPr id="74" name="Rectangle 28">
                <a:extLst>
                  <a:ext uri="{FF2B5EF4-FFF2-40B4-BE49-F238E27FC236}">
                    <a16:creationId xmlns:a16="http://schemas.microsoft.com/office/drawing/2014/main" id="{F6B08CED-355E-9C41-B908-1FE074BB9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8695" y="5419734"/>
                <a:ext cx="685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more 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frag</a:t>
                </a:r>
              </a:p>
            </p:txBody>
          </p:sp>
          <p:sp>
            <p:nvSpPr>
              <p:cNvPr id="75" name="Rectangle 29">
                <a:extLst>
                  <a:ext uri="{FF2B5EF4-FFF2-40B4-BE49-F238E27FC236}">
                    <a16:creationId xmlns:a16="http://schemas.microsoft.com/office/drawing/2014/main" id="{3239D4B5-2716-2F4F-994A-65F60610A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1895" y="5419734"/>
                <a:ext cx="685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WEP</a:t>
                </a:r>
              </a:p>
            </p:txBody>
          </p:sp>
          <p:sp>
            <p:nvSpPr>
              <p:cNvPr id="76" name="Rectangle 30">
                <a:extLst>
                  <a:ext uri="{FF2B5EF4-FFF2-40B4-BE49-F238E27FC236}">
                    <a16:creationId xmlns:a16="http://schemas.microsoft.com/office/drawing/2014/main" id="{79FBC908-4253-FF4D-BDE4-2A6D42E6F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6095" y="5419734"/>
                <a:ext cx="685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more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data</a:t>
                </a:r>
              </a:p>
            </p:txBody>
          </p:sp>
          <p:sp>
            <p:nvSpPr>
              <p:cNvPr id="77" name="Rectangle 31">
                <a:extLst>
                  <a:ext uri="{FF2B5EF4-FFF2-40B4-BE49-F238E27FC236}">
                    <a16:creationId xmlns:a16="http://schemas.microsoft.com/office/drawing/2014/main" id="{45AEEAE0-E39F-B343-BA24-1BAE29DF1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0295" y="5419734"/>
                <a:ext cx="685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power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mgt</a:t>
                </a:r>
              </a:p>
            </p:txBody>
          </p:sp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719D6A34-C2FA-A04D-8269-B9CC9EC8C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4495" y="5419734"/>
                <a:ext cx="685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retry</a:t>
                </a:r>
              </a:p>
            </p:txBody>
          </p:sp>
          <p:sp>
            <p:nvSpPr>
              <p:cNvPr id="79" name="Rectangle 33">
                <a:extLst>
                  <a:ext uri="{FF2B5EF4-FFF2-40B4-BE49-F238E27FC236}">
                    <a16:creationId xmlns:a16="http://schemas.microsoft.com/office/drawing/2014/main" id="{3249B43F-ECA4-CB4E-AA0D-67E39F50F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7695" y="5419734"/>
                <a:ext cx="685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rsvd</a:t>
                </a:r>
              </a:p>
            </p:txBody>
          </p:sp>
          <p:sp>
            <p:nvSpPr>
              <p:cNvPr id="80" name="Rectangle 34">
                <a:extLst>
                  <a:ext uri="{FF2B5EF4-FFF2-40B4-BE49-F238E27FC236}">
                    <a16:creationId xmlns:a16="http://schemas.microsoft.com/office/drawing/2014/main" id="{6F674E7D-980F-DF40-AC5B-C5B6C0BF0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095" y="5419734"/>
                <a:ext cx="990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protocol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version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C6ACE3-E36F-FB48-876E-AF096FDEF49F}"/>
              </a:ext>
            </a:extLst>
          </p:cNvPr>
          <p:cNvGrpSpPr/>
          <p:nvPr/>
        </p:nvGrpSpPr>
        <p:grpSpPr>
          <a:xfrm>
            <a:off x="3033424" y="5444836"/>
            <a:ext cx="4794394" cy="820183"/>
            <a:chOff x="3033424" y="5444836"/>
            <a:chExt cx="4794394" cy="820183"/>
          </a:xfrm>
        </p:grpSpPr>
        <p:sp>
          <p:nvSpPr>
            <p:cNvPr id="94" name="Text Box 54">
              <a:extLst>
                <a:ext uri="{FF2B5EF4-FFF2-40B4-BE49-F238E27FC236}">
                  <a16:creationId xmlns:a16="http://schemas.microsoft.com/office/drawing/2014/main" id="{19BE8EC4-BB2C-9741-A9CC-22E32A55E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424" y="5895687"/>
              <a:ext cx="47943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frame type (RTS, CTS, ACK, data)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B042EA-AE0D-F84D-99DD-E2C3B9B3C6BA}"/>
                </a:ext>
              </a:extLst>
            </p:cNvPr>
            <p:cNvCxnSpPr/>
            <p:nvPr/>
          </p:nvCxnSpPr>
          <p:spPr>
            <a:xfrm>
              <a:off x="3172690" y="5444836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15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BAF512-C8A6-DA43-8BCB-1FA12D23AE36}"/>
              </a:ext>
            </a:extLst>
          </p:cNvPr>
          <p:cNvCxnSpPr/>
          <p:nvPr/>
        </p:nvCxnSpPr>
        <p:spPr>
          <a:xfrm>
            <a:off x="8839201" y="2036617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802.11: mobility within same subnet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88" name="Rectangle 94">
            <a:extLst>
              <a:ext uri="{FF2B5EF4-FFF2-40B4-BE49-F238E27FC236}">
                <a16:creationId xmlns:a16="http://schemas.microsoft.com/office/drawing/2014/main" id="{E8104397-62D4-C04B-8226-F7E8D683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727" y="1630364"/>
            <a:ext cx="6276109" cy="14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spcBef>
                <a:spcPts val="600"/>
              </a:spcBef>
              <a:tabLst>
                <a:tab pos="746125" algn="l"/>
              </a:tabLst>
              <a:defRPr/>
            </a:pPr>
            <a:r>
              <a:rPr lang="en-US" sz="3200" kern="0" dirty="0">
                <a:cs typeface="+mn-cs"/>
              </a:rPr>
              <a:t>H1 remains in same IP subnet: IP address can remain same</a:t>
            </a:r>
          </a:p>
        </p:txBody>
      </p:sp>
      <p:sp>
        <p:nvSpPr>
          <p:cNvPr id="189" name="Oval 5">
            <a:extLst>
              <a:ext uri="{FF2B5EF4-FFF2-40B4-BE49-F238E27FC236}">
                <a16:creationId xmlns:a16="http://schemas.microsoft.com/office/drawing/2014/main" id="{E2CE2EC5-620F-E54F-B9EA-02D8B9AE5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581" y="3304454"/>
            <a:ext cx="2154237" cy="2093912"/>
          </a:xfrm>
          <a:prstGeom prst="ellipse">
            <a:avLst/>
          </a:pr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0" name="Oval 38">
            <a:extLst>
              <a:ext uri="{FF2B5EF4-FFF2-40B4-BE49-F238E27FC236}">
                <a16:creationId xmlns:a16="http://schemas.microsoft.com/office/drawing/2014/main" id="{D1509085-9257-3E44-A009-17299DD9B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018" y="3366366"/>
            <a:ext cx="2278063" cy="2051050"/>
          </a:xfrm>
          <a:prstGeom prst="ellipse">
            <a:avLst/>
          </a:pr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1" name="Line 59">
            <a:extLst>
              <a:ext uri="{FF2B5EF4-FFF2-40B4-BE49-F238E27FC236}">
                <a16:creationId xmlns:a16="http://schemas.microsoft.com/office/drawing/2014/main" id="{A4709C92-11AC-8542-B325-4752E923B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4331" y="4350616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2" name="Line 60">
            <a:extLst>
              <a:ext uri="{FF2B5EF4-FFF2-40B4-BE49-F238E27FC236}">
                <a16:creationId xmlns:a16="http://schemas.microsoft.com/office/drawing/2014/main" id="{B460EAFF-5508-934B-BC24-F69CF89B42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46968" y="4253779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3" name="Line 61">
            <a:extLst>
              <a:ext uri="{FF2B5EF4-FFF2-40B4-BE49-F238E27FC236}">
                <a16:creationId xmlns:a16="http://schemas.microsoft.com/office/drawing/2014/main" id="{962E3F34-4245-8745-B799-8F77F819F8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61256" y="4329979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4" name="Line 62">
            <a:extLst>
              <a:ext uri="{FF2B5EF4-FFF2-40B4-BE49-F238E27FC236}">
                <a16:creationId xmlns:a16="http://schemas.microsoft.com/office/drawing/2014/main" id="{D1C42226-6B61-1F48-8833-667C71DE2A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04106" y="4396654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7CC44369-B7A0-A840-AB3C-3D2AA59099A5}"/>
              </a:ext>
            </a:extLst>
          </p:cNvPr>
          <p:cNvGrpSpPr>
            <a:grpSpLocks/>
          </p:cNvGrpSpPr>
          <p:nvPr/>
        </p:nvGrpSpPr>
        <p:grpSpPr bwMode="auto">
          <a:xfrm>
            <a:off x="10347181" y="3791816"/>
            <a:ext cx="333375" cy="369888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442D4EB7-8C5E-AE45-95FA-53BBA106A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9AB30AE8-78B7-0C4A-99E9-432AE99B6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403">
            <a:extLst>
              <a:ext uri="{FF2B5EF4-FFF2-40B4-BE49-F238E27FC236}">
                <a16:creationId xmlns:a16="http://schemas.microsoft.com/office/drawing/2014/main" id="{D4C2B17F-E486-A74C-ACB3-22180C649EA8}"/>
              </a:ext>
            </a:extLst>
          </p:cNvPr>
          <p:cNvGrpSpPr>
            <a:grpSpLocks/>
          </p:cNvGrpSpPr>
          <p:nvPr/>
        </p:nvGrpSpPr>
        <p:grpSpPr bwMode="auto">
          <a:xfrm>
            <a:off x="7310293" y="4280766"/>
            <a:ext cx="525463" cy="392113"/>
            <a:chOff x="2751" y="1851"/>
            <a:chExt cx="462" cy="478"/>
          </a:xfrm>
        </p:grpSpPr>
        <p:pic>
          <p:nvPicPr>
            <p:cNvPr id="199" name="Picture 364" descr="iphone_stylized_small">
              <a:extLst>
                <a:ext uri="{FF2B5EF4-FFF2-40B4-BE49-F238E27FC236}">
                  <a16:creationId xmlns:a16="http://schemas.microsoft.com/office/drawing/2014/main" id="{70B61669-9CBA-9A45-A1F7-CB7BE2890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402" descr="antenna_radiation_stylized">
              <a:extLst>
                <a:ext uri="{FF2B5EF4-FFF2-40B4-BE49-F238E27FC236}">
                  <a16:creationId xmlns:a16="http://schemas.microsoft.com/office/drawing/2014/main" id="{95B2CF85-D6F9-3C45-82AE-BE6CCC2D1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356">
            <a:extLst>
              <a:ext uri="{FF2B5EF4-FFF2-40B4-BE49-F238E27FC236}">
                <a16:creationId xmlns:a16="http://schemas.microsoft.com/office/drawing/2014/main" id="{54FFC2F7-E02D-9B4A-BD18-207692835D1B}"/>
              </a:ext>
            </a:extLst>
          </p:cNvPr>
          <p:cNvGrpSpPr>
            <a:grpSpLocks/>
          </p:cNvGrpSpPr>
          <p:nvPr/>
        </p:nvGrpSpPr>
        <p:grpSpPr bwMode="auto">
          <a:xfrm>
            <a:off x="9686781" y="4717329"/>
            <a:ext cx="363537" cy="338137"/>
            <a:chOff x="313" y="1497"/>
            <a:chExt cx="1152" cy="1014"/>
          </a:xfrm>
        </p:grpSpPr>
        <p:pic>
          <p:nvPicPr>
            <p:cNvPr id="202" name="Picture 354" descr="laptop_stylized_small">
              <a:extLst>
                <a:ext uri="{FF2B5EF4-FFF2-40B4-BE49-F238E27FC236}">
                  <a16:creationId xmlns:a16="http://schemas.microsoft.com/office/drawing/2014/main" id="{E9F03CB4-23B3-644C-A297-0CD7CECFA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355" descr="antenna_stylized">
              <a:extLst>
                <a:ext uri="{FF2B5EF4-FFF2-40B4-BE49-F238E27FC236}">
                  <a16:creationId xmlns:a16="http://schemas.microsoft.com/office/drawing/2014/main" id="{DC4D9032-CD73-E44F-838A-5A62AD62B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356">
            <a:extLst>
              <a:ext uri="{FF2B5EF4-FFF2-40B4-BE49-F238E27FC236}">
                <a16:creationId xmlns:a16="http://schemas.microsoft.com/office/drawing/2014/main" id="{17142C00-F874-1C40-8F3A-E139AD111DA2}"/>
              </a:ext>
            </a:extLst>
          </p:cNvPr>
          <p:cNvGrpSpPr>
            <a:grpSpLocks/>
          </p:cNvGrpSpPr>
          <p:nvPr/>
        </p:nvGrpSpPr>
        <p:grpSpPr bwMode="auto">
          <a:xfrm>
            <a:off x="8458056" y="4737966"/>
            <a:ext cx="376237" cy="347663"/>
            <a:chOff x="313" y="1497"/>
            <a:chExt cx="1152" cy="1014"/>
          </a:xfrm>
        </p:grpSpPr>
        <p:pic>
          <p:nvPicPr>
            <p:cNvPr id="205" name="Picture 354" descr="laptop_stylized_small">
              <a:extLst>
                <a:ext uri="{FF2B5EF4-FFF2-40B4-BE49-F238E27FC236}">
                  <a16:creationId xmlns:a16="http://schemas.microsoft.com/office/drawing/2014/main" id="{7F20D8A4-3D47-3946-A573-1AD3562D0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355" descr="antenna_stylized">
              <a:extLst>
                <a:ext uri="{FF2B5EF4-FFF2-40B4-BE49-F238E27FC236}">
                  <a16:creationId xmlns:a16="http://schemas.microsoft.com/office/drawing/2014/main" id="{67AABA1F-5FAC-2942-BF1D-EFCC4EFED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7" name="Group 356">
            <a:extLst>
              <a:ext uri="{FF2B5EF4-FFF2-40B4-BE49-F238E27FC236}">
                <a16:creationId xmlns:a16="http://schemas.microsoft.com/office/drawing/2014/main" id="{0C5308A1-08F3-644B-9D98-F048A52200AE}"/>
              </a:ext>
            </a:extLst>
          </p:cNvPr>
          <p:cNvGrpSpPr>
            <a:grpSpLocks/>
          </p:cNvGrpSpPr>
          <p:nvPr/>
        </p:nvGrpSpPr>
        <p:grpSpPr bwMode="auto">
          <a:xfrm>
            <a:off x="7735743" y="4757016"/>
            <a:ext cx="384175" cy="438150"/>
            <a:chOff x="313" y="1497"/>
            <a:chExt cx="1152" cy="1014"/>
          </a:xfrm>
        </p:grpSpPr>
        <p:pic>
          <p:nvPicPr>
            <p:cNvPr id="208" name="Picture 354" descr="laptop_stylized_small">
              <a:extLst>
                <a:ext uri="{FF2B5EF4-FFF2-40B4-BE49-F238E27FC236}">
                  <a16:creationId xmlns:a16="http://schemas.microsoft.com/office/drawing/2014/main" id="{BC06E0D9-E110-2A43-B122-AF55EE0D9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355" descr="antenna_stylized">
              <a:extLst>
                <a:ext uri="{FF2B5EF4-FFF2-40B4-BE49-F238E27FC236}">
                  <a16:creationId xmlns:a16="http://schemas.microsoft.com/office/drawing/2014/main" id="{C89AA88C-C4B8-8949-AFA1-194666A85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0" name="Group 403">
            <a:extLst>
              <a:ext uri="{FF2B5EF4-FFF2-40B4-BE49-F238E27FC236}">
                <a16:creationId xmlns:a16="http://schemas.microsoft.com/office/drawing/2014/main" id="{09653B46-850D-B34B-A333-FF785A38F2AF}"/>
              </a:ext>
            </a:extLst>
          </p:cNvPr>
          <p:cNvGrpSpPr>
            <a:grpSpLocks/>
          </p:cNvGrpSpPr>
          <p:nvPr/>
        </p:nvGrpSpPr>
        <p:grpSpPr bwMode="auto">
          <a:xfrm>
            <a:off x="7634143" y="3599729"/>
            <a:ext cx="487363" cy="401637"/>
            <a:chOff x="2751" y="1851"/>
            <a:chExt cx="462" cy="478"/>
          </a:xfrm>
        </p:grpSpPr>
        <p:pic>
          <p:nvPicPr>
            <p:cNvPr id="211" name="Picture 364" descr="iphone_stylized_small">
              <a:extLst>
                <a:ext uri="{FF2B5EF4-FFF2-40B4-BE49-F238E27FC236}">
                  <a16:creationId xmlns:a16="http://schemas.microsoft.com/office/drawing/2014/main" id="{7DA8D35C-6543-3A42-9742-E2E3D5877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402" descr="antenna_radiation_stylized">
              <a:extLst>
                <a:ext uri="{FF2B5EF4-FFF2-40B4-BE49-F238E27FC236}">
                  <a16:creationId xmlns:a16="http://schemas.microsoft.com/office/drawing/2014/main" id="{E527D1A0-DF96-A24E-A250-AE8FCCAC2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3" name="Group 403">
            <a:extLst>
              <a:ext uri="{FF2B5EF4-FFF2-40B4-BE49-F238E27FC236}">
                <a16:creationId xmlns:a16="http://schemas.microsoft.com/office/drawing/2014/main" id="{0D00461F-B3AF-9941-A57B-09D12FEFF1AE}"/>
              </a:ext>
            </a:extLst>
          </p:cNvPr>
          <p:cNvGrpSpPr>
            <a:grpSpLocks/>
          </p:cNvGrpSpPr>
          <p:nvPr/>
        </p:nvGrpSpPr>
        <p:grpSpPr bwMode="auto">
          <a:xfrm>
            <a:off x="10194781" y="4260129"/>
            <a:ext cx="527050" cy="392112"/>
            <a:chOff x="2751" y="1851"/>
            <a:chExt cx="462" cy="478"/>
          </a:xfrm>
        </p:grpSpPr>
        <p:pic>
          <p:nvPicPr>
            <p:cNvPr id="214" name="Picture 364" descr="iphone_stylized_small">
              <a:extLst>
                <a:ext uri="{FF2B5EF4-FFF2-40B4-BE49-F238E27FC236}">
                  <a16:creationId xmlns:a16="http://schemas.microsoft.com/office/drawing/2014/main" id="{0B12D8AF-A0CE-4F45-AF57-E28723EB9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402" descr="antenna_radiation_stylized">
              <a:extLst>
                <a:ext uri="{FF2B5EF4-FFF2-40B4-BE49-F238E27FC236}">
                  <a16:creationId xmlns:a16="http://schemas.microsoft.com/office/drawing/2014/main" id="{46FC5F48-CB87-5C41-99FC-3BCDC023F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6" name="Group 356">
            <a:extLst>
              <a:ext uri="{FF2B5EF4-FFF2-40B4-BE49-F238E27FC236}">
                <a16:creationId xmlns:a16="http://schemas.microsoft.com/office/drawing/2014/main" id="{EF1B7B94-588F-494F-9020-382DD24CFB54}"/>
              </a:ext>
            </a:extLst>
          </p:cNvPr>
          <p:cNvGrpSpPr>
            <a:grpSpLocks/>
          </p:cNvGrpSpPr>
          <p:nvPr/>
        </p:nvGrpSpPr>
        <p:grpSpPr bwMode="auto">
          <a:xfrm>
            <a:off x="8762856" y="4117254"/>
            <a:ext cx="376237" cy="349250"/>
            <a:chOff x="313" y="1497"/>
            <a:chExt cx="1152" cy="1014"/>
          </a:xfrm>
        </p:grpSpPr>
        <p:pic>
          <p:nvPicPr>
            <p:cNvPr id="217" name="Picture 354" descr="laptop_stylized_small">
              <a:extLst>
                <a:ext uri="{FF2B5EF4-FFF2-40B4-BE49-F238E27FC236}">
                  <a16:creationId xmlns:a16="http://schemas.microsoft.com/office/drawing/2014/main" id="{B0E9D6DF-EBAE-B549-8616-532393572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355" descr="antenna_stylized">
              <a:extLst>
                <a:ext uri="{FF2B5EF4-FFF2-40B4-BE49-F238E27FC236}">
                  <a16:creationId xmlns:a16="http://schemas.microsoft.com/office/drawing/2014/main" id="{E8FD3309-5FE1-4947-B75E-69677EB64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9" name="Group 361">
            <a:extLst>
              <a:ext uri="{FF2B5EF4-FFF2-40B4-BE49-F238E27FC236}">
                <a16:creationId xmlns:a16="http://schemas.microsoft.com/office/drawing/2014/main" id="{7F5370CA-ACA4-D749-BE51-501F13B7D1B3}"/>
              </a:ext>
            </a:extLst>
          </p:cNvPr>
          <p:cNvGrpSpPr>
            <a:grpSpLocks/>
          </p:cNvGrpSpPr>
          <p:nvPr/>
        </p:nvGrpSpPr>
        <p:grpSpPr bwMode="auto">
          <a:xfrm>
            <a:off x="7857981" y="3934691"/>
            <a:ext cx="762000" cy="663575"/>
            <a:chOff x="2967" y="478"/>
            <a:chExt cx="788" cy="625"/>
          </a:xfrm>
        </p:grpSpPr>
        <p:pic>
          <p:nvPicPr>
            <p:cNvPr id="220" name="Picture 358" descr="access_point_stylized_small">
              <a:extLst>
                <a:ext uri="{FF2B5EF4-FFF2-40B4-BE49-F238E27FC236}">
                  <a16:creationId xmlns:a16="http://schemas.microsoft.com/office/drawing/2014/main" id="{58364FA5-EE4A-B94A-A430-6F642FEFA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360" descr="antenna_radiation_stylized">
              <a:extLst>
                <a:ext uri="{FF2B5EF4-FFF2-40B4-BE49-F238E27FC236}">
                  <a16:creationId xmlns:a16="http://schemas.microsoft.com/office/drawing/2014/main" id="{09DBF651-42C4-1E4D-B0A7-71F524D44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61">
            <a:extLst>
              <a:ext uri="{FF2B5EF4-FFF2-40B4-BE49-F238E27FC236}">
                <a16:creationId xmlns:a16="http://schemas.microsoft.com/office/drawing/2014/main" id="{AFE507DA-FAD2-E54D-9B67-4939D0AEC972}"/>
              </a:ext>
            </a:extLst>
          </p:cNvPr>
          <p:cNvGrpSpPr>
            <a:grpSpLocks/>
          </p:cNvGrpSpPr>
          <p:nvPr/>
        </p:nvGrpSpPr>
        <p:grpSpPr bwMode="auto">
          <a:xfrm>
            <a:off x="9494693" y="3955329"/>
            <a:ext cx="762000" cy="661987"/>
            <a:chOff x="2967" y="478"/>
            <a:chExt cx="788" cy="625"/>
          </a:xfrm>
        </p:grpSpPr>
        <p:pic>
          <p:nvPicPr>
            <p:cNvPr id="223" name="Picture 358" descr="access_point_stylized_small">
              <a:extLst>
                <a:ext uri="{FF2B5EF4-FFF2-40B4-BE49-F238E27FC236}">
                  <a16:creationId xmlns:a16="http://schemas.microsoft.com/office/drawing/2014/main" id="{87737A86-699B-594B-A92D-20AD9810F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60" descr="antenna_radiation_stylized">
              <a:extLst>
                <a:ext uri="{FF2B5EF4-FFF2-40B4-BE49-F238E27FC236}">
                  <a16:creationId xmlns:a16="http://schemas.microsoft.com/office/drawing/2014/main" id="{B6EBEF08-76CD-2542-8BFB-2F4D1BD20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" name="Text Box 18">
            <a:extLst>
              <a:ext uri="{FF2B5EF4-FFF2-40B4-BE49-F238E27FC236}">
                <a16:creationId xmlns:a16="http://schemas.microsoft.com/office/drawing/2014/main" id="{C31820A0-72CC-3A4E-AEA6-2BBE3F7C0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181" y="5018954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26" name="Text Box 20">
            <a:extLst>
              <a:ext uri="{FF2B5EF4-FFF2-40B4-BE49-F238E27FC236}">
                <a16:creationId xmlns:a16="http://schemas.microsoft.com/office/drawing/2014/main" id="{9C01AE67-4B1E-994D-8207-331C3F38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3018" y="5012604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27" name="Text Box 20">
            <a:extLst>
              <a:ext uri="{FF2B5EF4-FFF2-40B4-BE49-F238E27FC236}">
                <a16:creationId xmlns:a16="http://schemas.microsoft.com/office/drawing/2014/main" id="{5E18D396-0F78-954D-970D-210CAA30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693" y="5114204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29" name="Line 13">
            <a:extLst>
              <a:ext uri="{FF2B5EF4-FFF2-40B4-BE49-F238E27FC236}">
                <a16:creationId xmlns:a16="http://schemas.microsoft.com/office/drawing/2014/main" id="{7EE9AA76-AC1D-9241-98D2-1E941BC5A3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72406" y="3121891"/>
            <a:ext cx="744537" cy="116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Line 13">
            <a:extLst>
              <a:ext uri="{FF2B5EF4-FFF2-40B4-BE49-F238E27FC236}">
                <a16:creationId xmlns:a16="http://schemas.microsoft.com/office/drawing/2014/main" id="{9A8A2E92-6E86-034D-B48F-383F5CFB12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6268" y="3142529"/>
            <a:ext cx="657225" cy="1138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Rectangle 94">
            <a:extLst>
              <a:ext uri="{FF2B5EF4-FFF2-40B4-BE49-F238E27FC236}">
                <a16:creationId xmlns:a16="http://schemas.microsoft.com/office/drawing/2014/main" id="{14E85F17-476D-674D-82E5-21016265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728" y="2627891"/>
            <a:ext cx="6276108" cy="90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spcBef>
                <a:spcPts val="600"/>
              </a:spcBef>
              <a:tabLst>
                <a:tab pos="746125" algn="l"/>
              </a:tabLst>
              <a:defRPr/>
            </a:pPr>
            <a:r>
              <a:rPr lang="en-US" sz="3200" kern="0" dirty="0">
                <a:cs typeface="+mn-cs"/>
              </a:rPr>
              <a:t>switch: which AP is associated with H1?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28C1FA5F-2E38-2E42-969A-52F0A0118526}"/>
              </a:ext>
            </a:extLst>
          </p:cNvPr>
          <p:cNvGrpSpPr/>
          <p:nvPr/>
        </p:nvGrpSpPr>
        <p:grpSpPr>
          <a:xfrm>
            <a:off x="8482451" y="1855928"/>
            <a:ext cx="744676" cy="388508"/>
            <a:chOff x="7493876" y="2774731"/>
            <a:chExt cx="1481958" cy="894622"/>
          </a:xfrm>
        </p:grpSpPr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293EA6C3-A897-6A4E-8FA5-3E87A8F03D6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5491AEEA-3306-584C-A791-3F623A7248C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1103D392-A969-2B4C-9C4C-6096FA2585B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87941F28-572E-2946-A963-5A01D2241E4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D70E8420-5955-2A42-B6BA-72225B7A16F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0F35D7A5-5A4A-EB40-AA19-5FFF8E987A6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C80064F8-68C9-3341-83C0-994A4C78114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5C4FEDC-5F6D-524A-829B-E1DBA32EA31B}"/>
              </a:ext>
            </a:extLst>
          </p:cNvPr>
          <p:cNvGrpSpPr/>
          <p:nvPr/>
        </p:nvGrpSpPr>
        <p:grpSpPr>
          <a:xfrm>
            <a:off x="8491494" y="2852015"/>
            <a:ext cx="711278" cy="420709"/>
            <a:chOff x="3668110" y="2448910"/>
            <a:chExt cx="3794234" cy="2165130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B01D497C-998D-B04C-A06D-FEE9D6913F04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736A6D30-7D30-9F48-A3CD-EC233AB6A751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8407862-B01E-F64C-A31D-B84CEA6BE32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88" name="Freeform 287">
                <a:extLst>
                  <a:ext uri="{FF2B5EF4-FFF2-40B4-BE49-F238E27FC236}">
                    <a16:creationId xmlns:a16="http://schemas.microsoft.com/office/drawing/2014/main" id="{CC49FF30-78BA-B94B-9DEE-3A23AC0AB14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4D525185-A44E-4F4B-963A-FFE4F23CBF4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8DCF8E70-0D16-4545-889A-A299897DF76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38514A0E-369B-5240-B6B1-7EF2DDD72E6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8" name="Rectangle 94">
            <a:extLst>
              <a:ext uri="{FF2B5EF4-FFF2-40B4-BE49-F238E27FC236}">
                <a16:creationId xmlns:a16="http://schemas.microsoft.com/office/drawing/2014/main" id="{11AE9146-15D4-564E-826D-6483A9DC0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183" y="3537600"/>
            <a:ext cx="5334000" cy="20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685800" lvl="1" indent="-228600">
              <a:lnSpc>
                <a:spcPct val="90000"/>
              </a:lnSpc>
              <a:spcBef>
                <a:spcPts val="600"/>
              </a:spcBef>
              <a:tabLst>
                <a:tab pos="746125" algn="l"/>
              </a:tabLst>
              <a:defRPr/>
            </a:pPr>
            <a:r>
              <a:rPr lang="en-US" sz="2800" kern="0" dirty="0"/>
              <a:t>self-learning (Ch. 6): switch will see frame from H1 and “remember” which switch port can be used to reach H1</a:t>
            </a:r>
          </a:p>
        </p:txBody>
      </p:sp>
    </p:spTree>
    <p:extLst>
      <p:ext uri="{BB962C8B-B14F-4D97-AF65-F5344CB8AC3E}">
        <p14:creationId xmlns:p14="http://schemas.microsoft.com/office/powerpoint/2010/main" val="38308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429888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802.11: advanced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5" name="Rectangle 90">
            <a:extLst>
              <a:ext uri="{FF2B5EF4-FFF2-40B4-BE49-F238E27FC236}">
                <a16:creationId xmlns:a16="http://schemas.microsoft.com/office/drawing/2014/main" id="{8EA7F9EA-683D-D348-B790-BEC7D72E48B4}"/>
              </a:ext>
            </a:extLst>
          </p:cNvPr>
          <p:cNvSpPr txBox="1">
            <a:spLocks noChangeArrowheads="1"/>
          </p:cNvSpPr>
          <p:nvPr/>
        </p:nvSpPr>
        <p:spPr>
          <a:xfrm>
            <a:off x="606570" y="1351395"/>
            <a:ext cx="6570085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3600" dirty="0">
                <a:solidFill>
                  <a:srgbClr val="C00000"/>
                </a:solidFill>
              </a:rPr>
              <a:t>Rate adaptation</a:t>
            </a:r>
          </a:p>
          <a:p>
            <a:pPr indent="-339725">
              <a:tabLst>
                <a:tab pos="746125" algn="l"/>
              </a:tabLst>
              <a:defRPr/>
            </a:pPr>
            <a:r>
              <a:rPr lang="en-US" sz="3200" dirty="0"/>
              <a:t>base station, mobile dynamically change transmission rate (physical layer modulation technique) as mobile moves, SNR varies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D00E50-64BD-D048-85C6-F756B5BBC2FF}"/>
              </a:ext>
            </a:extLst>
          </p:cNvPr>
          <p:cNvGrpSpPr/>
          <p:nvPr/>
        </p:nvGrpSpPr>
        <p:grpSpPr>
          <a:xfrm>
            <a:off x="7462701" y="2055525"/>
            <a:ext cx="3731772" cy="2664675"/>
            <a:chOff x="7462701" y="1501343"/>
            <a:chExt cx="2762898" cy="2664675"/>
          </a:xfrm>
        </p:grpSpPr>
        <p:sp>
          <p:nvSpPr>
            <p:cNvPr id="72" name="Freeform 124">
              <a:extLst>
                <a:ext uri="{FF2B5EF4-FFF2-40B4-BE49-F238E27FC236}">
                  <a16:creationId xmlns:a16="http://schemas.microsoft.com/office/drawing/2014/main" id="{A87447AE-2ED0-0C41-AED7-9EECAB361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4868" y="1820430"/>
              <a:ext cx="631825" cy="1687513"/>
            </a:xfrm>
            <a:custGeom>
              <a:avLst/>
              <a:gdLst>
                <a:gd name="T0" fmla="*/ 0 w 384"/>
                <a:gd name="T1" fmla="*/ 0 h 1592"/>
                <a:gd name="T2" fmla="*/ 2147483647 w 384"/>
                <a:gd name="T3" fmla="*/ 2147483647 h 1592"/>
                <a:gd name="T4" fmla="*/ 2147483647 w 384"/>
                <a:gd name="T5" fmla="*/ 2147483647 h 1592"/>
                <a:gd name="T6" fmla="*/ 2147483647 w 384"/>
                <a:gd name="T7" fmla="*/ 2147483647 h 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592">
                  <a:moveTo>
                    <a:pt x="0" y="0"/>
                  </a:moveTo>
                  <a:cubicBezTo>
                    <a:pt x="66" y="110"/>
                    <a:pt x="133" y="220"/>
                    <a:pt x="184" y="384"/>
                  </a:cubicBezTo>
                  <a:cubicBezTo>
                    <a:pt x="235" y="548"/>
                    <a:pt x="271" y="783"/>
                    <a:pt x="304" y="984"/>
                  </a:cubicBezTo>
                  <a:cubicBezTo>
                    <a:pt x="337" y="1185"/>
                    <a:pt x="371" y="1492"/>
                    <a:pt x="384" y="159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73" name="Freeform 125">
              <a:extLst>
                <a:ext uri="{FF2B5EF4-FFF2-40B4-BE49-F238E27FC236}">
                  <a16:creationId xmlns:a16="http://schemas.microsoft.com/office/drawing/2014/main" id="{D385B981-2B9B-B340-A145-B54F6625B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2855" y="1666443"/>
              <a:ext cx="604838" cy="1879600"/>
            </a:xfrm>
            <a:custGeom>
              <a:avLst/>
              <a:gdLst>
                <a:gd name="T0" fmla="*/ 0 w 432"/>
                <a:gd name="T1" fmla="*/ 0 h 1800"/>
                <a:gd name="T2" fmla="*/ 2147483647 w 432"/>
                <a:gd name="T3" fmla="*/ 2147483647 h 1800"/>
                <a:gd name="T4" fmla="*/ 2147483647 w 432"/>
                <a:gd name="T5" fmla="*/ 2147483647 h 1800"/>
                <a:gd name="T6" fmla="*/ 2147483647 w 432"/>
                <a:gd name="T7" fmla="*/ 2147483647 h 1800"/>
                <a:gd name="T8" fmla="*/ 2147483647 w 432"/>
                <a:gd name="T9" fmla="*/ 2147483647 h 1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2" h="1800">
                  <a:moveTo>
                    <a:pt x="0" y="0"/>
                  </a:moveTo>
                  <a:cubicBezTo>
                    <a:pt x="62" y="98"/>
                    <a:pt x="125" y="196"/>
                    <a:pt x="168" y="296"/>
                  </a:cubicBezTo>
                  <a:cubicBezTo>
                    <a:pt x="211" y="396"/>
                    <a:pt x="224" y="451"/>
                    <a:pt x="256" y="600"/>
                  </a:cubicBezTo>
                  <a:cubicBezTo>
                    <a:pt x="288" y="749"/>
                    <a:pt x="331" y="992"/>
                    <a:pt x="360" y="1192"/>
                  </a:cubicBezTo>
                  <a:cubicBezTo>
                    <a:pt x="389" y="1392"/>
                    <a:pt x="410" y="1596"/>
                    <a:pt x="432" y="18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74" name="Freeform 126">
              <a:extLst>
                <a:ext uri="{FF2B5EF4-FFF2-40B4-BE49-F238E27FC236}">
                  <a16:creationId xmlns:a16="http://schemas.microsoft.com/office/drawing/2014/main" id="{1046761F-B0F0-3D4C-8939-27522DB97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005" y="1666443"/>
              <a:ext cx="571500" cy="1889125"/>
            </a:xfrm>
            <a:custGeom>
              <a:avLst/>
              <a:gdLst>
                <a:gd name="T0" fmla="*/ 0 w 408"/>
                <a:gd name="T1" fmla="*/ 0 h 1792"/>
                <a:gd name="T2" fmla="*/ 2147483647 w 408"/>
                <a:gd name="T3" fmla="*/ 2147483647 h 1792"/>
                <a:gd name="T4" fmla="*/ 2147483647 w 408"/>
                <a:gd name="T5" fmla="*/ 2147483647 h 1792"/>
                <a:gd name="T6" fmla="*/ 2147483647 w 408"/>
                <a:gd name="T7" fmla="*/ 2147483647 h 1792"/>
                <a:gd name="T8" fmla="*/ 2147483647 w 408"/>
                <a:gd name="T9" fmla="*/ 2147483647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792">
                  <a:moveTo>
                    <a:pt x="0" y="0"/>
                  </a:moveTo>
                  <a:cubicBezTo>
                    <a:pt x="56" y="98"/>
                    <a:pt x="113" y="197"/>
                    <a:pt x="152" y="296"/>
                  </a:cubicBezTo>
                  <a:cubicBezTo>
                    <a:pt x="191" y="395"/>
                    <a:pt x="200" y="443"/>
                    <a:pt x="232" y="592"/>
                  </a:cubicBezTo>
                  <a:cubicBezTo>
                    <a:pt x="264" y="741"/>
                    <a:pt x="315" y="992"/>
                    <a:pt x="344" y="1192"/>
                  </a:cubicBezTo>
                  <a:cubicBezTo>
                    <a:pt x="373" y="1392"/>
                    <a:pt x="397" y="1691"/>
                    <a:pt x="408" y="1792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75" name="Rectangle 127">
              <a:extLst>
                <a:ext uri="{FF2B5EF4-FFF2-40B4-BE49-F238E27FC236}">
                  <a16:creationId xmlns:a16="http://schemas.microsoft.com/office/drawing/2014/main" id="{1D440901-0C31-0F4D-8946-D3F10558E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80" y="1658505"/>
              <a:ext cx="1847850" cy="1911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76" name="Line 128">
              <a:extLst>
                <a:ext uri="{FF2B5EF4-FFF2-40B4-BE49-F238E27FC236}">
                  <a16:creationId xmlns:a16="http://schemas.microsoft.com/office/drawing/2014/main" id="{910206CA-3247-C24D-82A9-E68F31B24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0580" y="1987118"/>
              <a:ext cx="1838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77" name="Line 129">
              <a:extLst>
                <a:ext uri="{FF2B5EF4-FFF2-40B4-BE49-F238E27FC236}">
                  <a16:creationId xmlns:a16="http://schemas.microsoft.com/office/drawing/2014/main" id="{05E0E39F-FE53-A846-BD7B-D66F56535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6930" y="2296680"/>
              <a:ext cx="1838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78" name="Line 130">
              <a:extLst>
                <a:ext uri="{FF2B5EF4-FFF2-40B4-BE49-F238E27FC236}">
                  <a16:creationId xmlns:a16="http://schemas.microsoft.com/office/drawing/2014/main" id="{80C0E12A-DB35-F247-8473-E7870BD918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693" y="2615768"/>
              <a:ext cx="1839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79" name="Line 131">
              <a:extLst>
                <a:ext uri="{FF2B5EF4-FFF2-40B4-BE49-F238E27FC236}">
                  <a16:creationId xmlns:a16="http://schemas.microsoft.com/office/drawing/2014/main" id="{9E7648BC-85FB-D445-ADF6-E9850B6F6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8043" y="2925330"/>
              <a:ext cx="1839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80" name="Line 132">
              <a:extLst>
                <a:ext uri="{FF2B5EF4-FFF2-40B4-BE49-F238E27FC236}">
                  <a16:creationId xmlns:a16="http://schemas.microsoft.com/office/drawing/2014/main" id="{60971AE1-D663-2146-941D-807E03CEA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4393" y="3246005"/>
              <a:ext cx="1839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81" name="Line 133">
              <a:extLst>
                <a:ext uri="{FF2B5EF4-FFF2-40B4-BE49-F238E27FC236}">
                  <a16:creationId xmlns:a16="http://schemas.microsoft.com/office/drawing/2014/main" id="{F183B9C8-59FF-FF42-81A0-D1D65348C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3180" y="1658505"/>
              <a:ext cx="0" cy="1911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82" name="Line 134">
              <a:extLst>
                <a:ext uri="{FF2B5EF4-FFF2-40B4-BE49-F238E27FC236}">
                  <a16:creationId xmlns:a16="http://schemas.microsoft.com/office/drawing/2014/main" id="{95BC1052-E2A8-4244-BD31-881FB4E63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0380" y="1669618"/>
              <a:ext cx="0" cy="1911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83" name="Line 135">
              <a:extLst>
                <a:ext uri="{FF2B5EF4-FFF2-40B4-BE49-F238E27FC236}">
                  <a16:creationId xmlns:a16="http://schemas.microsoft.com/office/drawing/2014/main" id="{6201EE71-0F86-1942-A349-D190824BD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5993" y="1663268"/>
              <a:ext cx="0" cy="1911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84" name="Text Box 136">
              <a:extLst>
                <a:ext uri="{FF2B5EF4-FFF2-40B4-BE49-F238E27FC236}">
                  <a16:creationId xmlns:a16="http://schemas.microsoft.com/office/drawing/2014/main" id="{2C8BC37A-3079-3141-8CAD-104408E0B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4118" y="3555568"/>
              <a:ext cx="3930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+mn-cs"/>
                </a:rPr>
                <a:t>10</a:t>
              </a:r>
              <a:endParaRPr lang="en-US" sz="1600" baseline="30000" dirty="0">
                <a:latin typeface="+mn-lt"/>
                <a:cs typeface="+mn-cs"/>
              </a:endParaRPr>
            </a:p>
          </p:txBody>
        </p:sp>
        <p:sp>
          <p:nvSpPr>
            <p:cNvPr id="85" name="Text Box 137">
              <a:extLst>
                <a:ext uri="{FF2B5EF4-FFF2-40B4-BE49-F238E27FC236}">
                  <a16:creationId xmlns:a16="http://schemas.microsoft.com/office/drawing/2014/main" id="{FDD958A4-F26F-7A4D-ABAB-97CE564D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9730" y="3555568"/>
              <a:ext cx="3930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+mn-cs"/>
                </a:rPr>
                <a:t>20</a:t>
              </a:r>
              <a:endParaRPr lang="en-US" sz="1600" baseline="30000" dirty="0">
                <a:latin typeface="+mn-lt"/>
                <a:cs typeface="+mn-cs"/>
              </a:endParaRPr>
            </a:p>
          </p:txBody>
        </p:sp>
        <p:sp>
          <p:nvSpPr>
            <p:cNvPr id="86" name="Text Box 138">
              <a:extLst>
                <a:ext uri="{FF2B5EF4-FFF2-40B4-BE49-F238E27FC236}">
                  <a16:creationId xmlns:a16="http://schemas.microsoft.com/office/drawing/2014/main" id="{3A2A8346-A59E-BC41-890D-70D2E2A20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5818" y="3557155"/>
              <a:ext cx="3930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+mn-cs"/>
                </a:rPr>
                <a:t>30</a:t>
              </a:r>
              <a:endParaRPr lang="en-US" sz="1600" baseline="30000" dirty="0">
                <a:latin typeface="+mn-lt"/>
                <a:cs typeface="+mn-cs"/>
              </a:endParaRPr>
            </a:p>
          </p:txBody>
        </p:sp>
        <p:sp>
          <p:nvSpPr>
            <p:cNvPr id="87" name="Text Box 139">
              <a:extLst>
                <a:ext uri="{FF2B5EF4-FFF2-40B4-BE49-F238E27FC236}">
                  <a16:creationId xmlns:a16="http://schemas.microsoft.com/office/drawing/2014/main" id="{C3099B89-2944-444D-A87C-4AFB683CA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32543" y="3560330"/>
              <a:ext cx="3930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+mn-cs"/>
                </a:rPr>
                <a:t>40</a:t>
              </a:r>
              <a:endParaRPr lang="en-US" sz="1600" baseline="30000" dirty="0">
                <a:latin typeface="+mn-lt"/>
                <a:cs typeface="+mn-cs"/>
              </a:endParaRPr>
            </a:p>
          </p:txBody>
        </p:sp>
        <p:sp>
          <p:nvSpPr>
            <p:cNvPr id="88" name="Text Box 146">
              <a:extLst>
                <a:ext uri="{FF2B5EF4-FFF2-40B4-BE49-F238E27FC236}">
                  <a16:creationId xmlns:a16="http://schemas.microsoft.com/office/drawing/2014/main" id="{4A7A6B1D-4D41-954E-A5F6-3028E04D0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8099" y="3827464"/>
              <a:ext cx="86914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+mn-cs"/>
                </a:rPr>
                <a:t>SNR(dB)</a:t>
              </a:r>
            </a:p>
          </p:txBody>
        </p:sp>
        <p:sp>
          <p:nvSpPr>
            <p:cNvPr id="89" name="Text Box 147">
              <a:extLst>
                <a:ext uri="{FF2B5EF4-FFF2-40B4-BE49-F238E27FC236}">
                  <a16:creationId xmlns:a16="http://schemas.microsoft.com/office/drawing/2014/main" id="{E2163787-4691-5D46-8699-B77A930A9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376940" y="2379023"/>
              <a:ext cx="51007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+mn-cs"/>
                </a:rPr>
                <a:t>BER</a:t>
              </a:r>
            </a:p>
          </p:txBody>
        </p:sp>
        <p:sp>
          <p:nvSpPr>
            <p:cNvPr id="90" name="Text Box 148">
              <a:extLst>
                <a:ext uri="{FF2B5EF4-FFF2-40B4-BE49-F238E27FC236}">
                  <a16:creationId xmlns:a16="http://schemas.microsoft.com/office/drawing/2014/main" id="{7C1ED569-5C1A-F54A-AB69-46434B3A3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9128" y="1501343"/>
              <a:ext cx="465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+mn-lt"/>
                  <a:cs typeface="+mn-cs"/>
                </a:rPr>
                <a:t>10</a:t>
              </a:r>
              <a:r>
                <a:rPr lang="en-US" sz="1400" baseline="30000" dirty="0">
                  <a:latin typeface="+mn-lt"/>
                  <a:cs typeface="+mn-cs"/>
                </a:rPr>
                <a:t>-1</a:t>
              </a:r>
            </a:p>
          </p:txBody>
        </p:sp>
        <p:sp>
          <p:nvSpPr>
            <p:cNvPr id="91" name="Text Box 149">
              <a:extLst>
                <a:ext uri="{FF2B5EF4-FFF2-40B4-BE49-F238E27FC236}">
                  <a16:creationId xmlns:a16="http://schemas.microsoft.com/office/drawing/2014/main" id="{94E14E63-66FD-4443-B41D-AF70FFBA1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1828" y="1820430"/>
              <a:ext cx="465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+mn-lt"/>
                  <a:cs typeface="+mn-cs"/>
                </a:rPr>
                <a:t>10</a:t>
              </a:r>
              <a:r>
                <a:rPr lang="en-US" sz="1400" baseline="30000" dirty="0">
                  <a:latin typeface="+mn-lt"/>
                  <a:cs typeface="+mn-cs"/>
                </a:rPr>
                <a:t>-2</a:t>
              </a:r>
            </a:p>
          </p:txBody>
        </p:sp>
        <p:sp>
          <p:nvSpPr>
            <p:cNvPr id="92" name="Text Box 150">
              <a:extLst>
                <a:ext uri="{FF2B5EF4-FFF2-40B4-BE49-F238E27FC236}">
                  <a16:creationId xmlns:a16="http://schemas.microsoft.com/office/drawing/2014/main" id="{E0977E27-9D19-A64A-AF3A-97F63CB63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3890" y="2131580"/>
              <a:ext cx="465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+mn-lt"/>
                  <a:cs typeface="+mn-cs"/>
                </a:rPr>
                <a:t>10</a:t>
              </a:r>
              <a:r>
                <a:rPr lang="en-US" sz="1400" baseline="30000" dirty="0">
                  <a:latin typeface="+mn-lt"/>
                  <a:cs typeface="+mn-cs"/>
                </a:rPr>
                <a:t>-3</a:t>
              </a:r>
            </a:p>
          </p:txBody>
        </p:sp>
        <p:sp>
          <p:nvSpPr>
            <p:cNvPr id="93" name="Text Box 151">
              <a:extLst>
                <a:ext uri="{FF2B5EF4-FFF2-40B4-BE49-F238E27FC236}">
                  <a16:creationId xmlns:a16="http://schemas.microsoft.com/office/drawing/2014/main" id="{71116C7E-0C8A-C345-987E-209472BF6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1828" y="2752293"/>
              <a:ext cx="465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+mn-lt"/>
                  <a:cs typeface="+mn-cs"/>
                </a:rPr>
                <a:t>10</a:t>
              </a:r>
              <a:r>
                <a:rPr lang="en-US" sz="1400" baseline="30000" dirty="0">
                  <a:latin typeface="+mn-lt"/>
                  <a:cs typeface="+mn-cs"/>
                </a:rPr>
                <a:t>-5</a:t>
              </a:r>
            </a:p>
          </p:txBody>
        </p:sp>
        <p:sp>
          <p:nvSpPr>
            <p:cNvPr id="94" name="Text Box 152">
              <a:extLst>
                <a:ext uri="{FF2B5EF4-FFF2-40B4-BE49-F238E27FC236}">
                  <a16:creationId xmlns:a16="http://schemas.microsoft.com/office/drawing/2014/main" id="{1704C017-27C0-A24D-9102-5AE6A700E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3415" y="3071380"/>
              <a:ext cx="465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+mn-lt"/>
                  <a:cs typeface="+mn-cs"/>
                </a:rPr>
                <a:t>10</a:t>
              </a:r>
              <a:r>
                <a:rPr lang="en-US" sz="1400" baseline="30000" dirty="0">
                  <a:latin typeface="+mn-lt"/>
                  <a:cs typeface="+mn-cs"/>
                </a:rPr>
                <a:t>-6</a:t>
              </a:r>
            </a:p>
          </p:txBody>
        </p:sp>
        <p:sp>
          <p:nvSpPr>
            <p:cNvPr id="95" name="Text Box 153">
              <a:extLst>
                <a:ext uri="{FF2B5EF4-FFF2-40B4-BE49-F238E27FC236}">
                  <a16:creationId xmlns:a16="http://schemas.microsoft.com/office/drawing/2014/main" id="{75B908A4-A34C-2445-B429-1AC5208B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7065" y="3399993"/>
              <a:ext cx="465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+mn-lt"/>
                  <a:cs typeface="+mn-cs"/>
                </a:rPr>
                <a:t>10</a:t>
              </a:r>
              <a:r>
                <a:rPr lang="en-US" sz="1400" baseline="30000" dirty="0">
                  <a:latin typeface="+mn-lt"/>
                  <a:cs typeface="+mn-cs"/>
                </a:rPr>
                <a:t>-7</a:t>
              </a:r>
            </a:p>
          </p:txBody>
        </p:sp>
        <p:sp>
          <p:nvSpPr>
            <p:cNvPr id="96" name="Text Box 154">
              <a:extLst>
                <a:ext uri="{FF2B5EF4-FFF2-40B4-BE49-F238E27FC236}">
                  <a16:creationId xmlns:a16="http://schemas.microsoft.com/office/drawing/2014/main" id="{6CA0DB94-D333-E944-A25F-F9D61C7AD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0715" y="2455430"/>
              <a:ext cx="465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+mn-lt"/>
                  <a:cs typeface="+mn-cs"/>
                </a:rPr>
                <a:t>10</a:t>
              </a:r>
              <a:r>
                <a:rPr lang="en-US" sz="1400" baseline="30000" dirty="0">
                  <a:latin typeface="+mn-lt"/>
                  <a:cs typeface="+mn-cs"/>
                </a:rPr>
                <a:t>-4</a:t>
              </a:r>
            </a:p>
          </p:txBody>
        </p:sp>
      </p:grpSp>
      <p:sp>
        <p:nvSpPr>
          <p:cNvPr id="97" name="Oval 158">
            <a:extLst>
              <a:ext uri="{FF2B5EF4-FFF2-40B4-BE49-F238E27FC236}">
                <a16:creationId xmlns:a16="http://schemas.microsoft.com/office/drawing/2014/main" id="{209748AE-384B-F949-89CC-37F237ECE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137" y="3758480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193BFB-7D25-3945-9C36-2F993BA9DB5E}"/>
              </a:ext>
            </a:extLst>
          </p:cNvPr>
          <p:cNvGrpSpPr/>
          <p:nvPr/>
        </p:nvGrpSpPr>
        <p:grpSpPr>
          <a:xfrm>
            <a:off x="8550275" y="5018232"/>
            <a:ext cx="1525223" cy="787073"/>
            <a:chOff x="1997075" y="4768850"/>
            <a:chExt cx="1525223" cy="787073"/>
          </a:xfrm>
        </p:grpSpPr>
        <p:sp>
          <p:nvSpPr>
            <p:cNvPr id="66" name="Line 140">
              <a:extLst>
                <a:ext uri="{FF2B5EF4-FFF2-40B4-BE49-F238E27FC236}">
                  <a16:creationId xmlns:a16="http://schemas.microsoft.com/office/drawing/2014/main" id="{9ABBD722-F994-5D44-9F28-C96E66B76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7075" y="5237163"/>
              <a:ext cx="29686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67" name="Line 141">
              <a:extLst>
                <a:ext uri="{FF2B5EF4-FFF2-40B4-BE49-F238E27FC236}">
                  <a16:creationId xmlns:a16="http://schemas.microsoft.com/office/drawing/2014/main" id="{D2378DA5-4292-1146-841A-83348B059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7075" y="5064125"/>
              <a:ext cx="2968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68" name="Line 142">
              <a:extLst>
                <a:ext uri="{FF2B5EF4-FFF2-40B4-BE49-F238E27FC236}">
                  <a16:creationId xmlns:a16="http://schemas.microsoft.com/office/drawing/2014/main" id="{BD436497-C11B-DE4B-B7CC-A36D247B7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6600" y="4894263"/>
              <a:ext cx="269875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69" name="Text Box 143">
              <a:extLst>
                <a:ext uri="{FF2B5EF4-FFF2-40B4-BE49-F238E27FC236}">
                  <a16:creationId xmlns:a16="http://schemas.microsoft.com/office/drawing/2014/main" id="{B06EB229-594F-B74D-AB37-1AFD23D93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650" y="4768850"/>
              <a:ext cx="124264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latin typeface="+mn-lt"/>
                  <a:cs typeface="+mn-cs"/>
                </a:rPr>
                <a:t>QAM256 (8 Mbps)</a:t>
              </a:r>
            </a:p>
          </p:txBody>
        </p:sp>
        <p:sp>
          <p:nvSpPr>
            <p:cNvPr id="70" name="Text Box 144">
              <a:extLst>
                <a:ext uri="{FF2B5EF4-FFF2-40B4-BE49-F238E27FC236}">
                  <a16:creationId xmlns:a16="http://schemas.microsoft.com/office/drawing/2014/main" id="{1299B93C-66F7-2D42-BCDE-AB352ACB0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713" y="4922838"/>
              <a:ext cx="1170513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latin typeface="+mn-lt"/>
                  <a:cs typeface="+mn-cs"/>
                </a:rPr>
                <a:t>QAM16 (4 Mbps)</a:t>
              </a:r>
            </a:p>
          </p:txBody>
        </p:sp>
        <p:sp>
          <p:nvSpPr>
            <p:cNvPr id="71" name="Text Box 145">
              <a:extLst>
                <a:ext uri="{FF2B5EF4-FFF2-40B4-BE49-F238E27FC236}">
                  <a16:creationId xmlns:a16="http://schemas.microsoft.com/office/drawing/2014/main" id="{8E3C0C78-B8F0-5C4A-94BE-C201B16AD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1238" y="5103813"/>
              <a:ext cx="101662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latin typeface="+mn-lt"/>
                  <a:cs typeface="+mn-cs"/>
                </a:rPr>
                <a:t>BPSK (1 Mbps)</a:t>
              </a:r>
            </a:p>
          </p:txBody>
        </p:sp>
        <p:sp>
          <p:nvSpPr>
            <p:cNvPr id="98" name="Oval 159">
              <a:extLst>
                <a:ext uri="{FF2B5EF4-FFF2-40B4-BE49-F238E27FC236}">
                  <a16:creationId xmlns:a16="http://schemas.microsoft.com/office/drawing/2014/main" id="{3DC8AEBF-AF89-0041-BAEC-013B1349E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338" y="5330825"/>
              <a:ext cx="152400" cy="1619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cs typeface="+mn-cs"/>
              </a:endParaRPr>
            </a:p>
          </p:txBody>
        </p:sp>
        <p:sp>
          <p:nvSpPr>
            <p:cNvPr id="99" name="Text Box 160">
              <a:extLst>
                <a:ext uri="{FF2B5EF4-FFF2-40B4-BE49-F238E27FC236}">
                  <a16:creationId xmlns:a16="http://schemas.microsoft.com/office/drawing/2014/main" id="{3789CE0E-0C61-9946-9828-EE6C26B32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763" y="5294313"/>
              <a:ext cx="106952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latin typeface="+mn-lt"/>
                  <a:cs typeface="+mn-cs"/>
                </a:rPr>
                <a:t>operating point</a:t>
              </a:r>
            </a:p>
          </p:txBody>
        </p:sp>
      </p:grpSp>
      <p:sp>
        <p:nvSpPr>
          <p:cNvPr id="100" name="Text Box 161">
            <a:extLst>
              <a:ext uri="{FF2B5EF4-FFF2-40B4-BE49-F238E27FC236}">
                <a16:creationId xmlns:a16="http://schemas.microsoft.com/office/drawing/2014/main" id="{73953D5A-AF9D-A74F-B537-6801EC650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75" y="3954895"/>
            <a:ext cx="65796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11199"/>
                </a:solidFill>
                <a:latin typeface="+mn-lt"/>
                <a:cs typeface="Arial" charset="0"/>
              </a:rPr>
              <a:t>1. </a:t>
            </a:r>
            <a:r>
              <a:rPr lang="en-US" sz="2400" dirty="0">
                <a:latin typeface="+mn-lt"/>
                <a:cs typeface="Arial" charset="0"/>
              </a:rPr>
              <a:t>SNR decreases, BER increase as node moves away from base station</a:t>
            </a:r>
          </a:p>
        </p:txBody>
      </p:sp>
      <p:sp>
        <p:nvSpPr>
          <p:cNvPr id="101" name="Text Box 162">
            <a:extLst>
              <a:ext uri="{FF2B5EF4-FFF2-40B4-BE49-F238E27FC236}">
                <a16:creationId xmlns:a16="http://schemas.microsoft.com/office/drawing/2014/main" id="{E2FD50A6-89FD-3D40-BBE1-B3A224D60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367" y="4893108"/>
            <a:ext cx="6618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11199"/>
                </a:solidFill>
                <a:latin typeface="+mn-lt"/>
                <a:cs typeface="Arial" charset="0"/>
              </a:rPr>
              <a:t>2. </a:t>
            </a:r>
            <a:r>
              <a:rPr lang="en-US" sz="2400" dirty="0">
                <a:latin typeface="+mn-lt"/>
                <a:cs typeface="Arial" charset="0"/>
              </a:rPr>
              <a:t>When BER becomes too high, switch to lower transmission rate but with lower BER</a:t>
            </a:r>
          </a:p>
        </p:txBody>
      </p:sp>
    </p:spTree>
    <p:extLst>
      <p:ext uri="{BB962C8B-B14F-4D97-AF65-F5344CB8AC3E}">
        <p14:creationId xmlns:p14="http://schemas.microsoft.com/office/powerpoint/2010/main" val="29547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C -0.00143 -0.01527 -0.00247 -0.02986 -0.00456 -0.04444 C -0.00651 -0.05902 -0.00951 -0.07407 -0.01172 -0.08703 C -0.01419 -0.09976 -0.01589 -0.10879 -0.0181 -0.12152 C -0.02031 -0.13379 -0.02344 -0.15208 -0.02539 -0.16088 C -0.02747 -0.16944 -0.02773 -0.16828 -0.02956 -0.17361 C -0.03138 -0.17847 -0.03425 -0.18541 -0.03672 -0.1918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-9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-0.19189 C -0.03672 -0.19166 -0.0362 -0.07662 -0.03555 0.03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0.03889 C -0.0388 0.01968 -0.04193 0.00162 -0.04531 -0.02199 C -0.04896 -0.0456 -0.05221 -0.07662 -0.05703 -0.10347 C -0.06172 -0.13055 -0.07161 -0.16921 -0.07435 -0.18217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100" grpId="0"/>
      <p:bldP spid="10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429888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802.11: advanced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7EE47952-3299-F34C-9371-84E78276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54" y="1405371"/>
            <a:ext cx="1027531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3200" dirty="0">
                <a:solidFill>
                  <a:srgbClr val="C00000"/>
                </a:solidFill>
                <a:cs typeface="+mn-cs"/>
              </a:rPr>
              <a:t>power management</a:t>
            </a:r>
          </a:p>
          <a:p>
            <a:pPr marL="354013" indent="-28575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3200" dirty="0">
                <a:cs typeface="+mn-cs"/>
              </a:rPr>
              <a:t>node-to-AP: </a:t>
            </a:r>
            <a:r>
              <a:rPr lang="en-US" sz="3200" dirty="0"/>
              <a:t>“</a:t>
            </a:r>
            <a:r>
              <a:rPr lang="en-US" sz="3200" dirty="0">
                <a:cs typeface="+mn-cs"/>
              </a:rPr>
              <a:t>I am going to sleep until next beacon frame</a:t>
            </a:r>
            <a:r>
              <a:rPr lang="en-US" altLang="ja-JP" sz="3200" dirty="0">
                <a:cs typeface="+mn-cs"/>
              </a:rPr>
              <a:t>”</a:t>
            </a:r>
            <a:endParaRPr lang="en-US" sz="3200" dirty="0">
              <a:cs typeface="+mn-cs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800" dirty="0"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800" dirty="0">
                <a:cs typeface="+mn-cs"/>
              </a:rPr>
              <a:t>node wakes up before next beacon frame</a:t>
            </a:r>
          </a:p>
          <a:p>
            <a:pPr marL="354013" indent="-28575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3200" dirty="0"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800" dirty="0">
                <a:cs typeface="+mn-cs"/>
              </a:rPr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0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429888"/>
            <a:ext cx="10515600" cy="8946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0" dirty="0">
                <a:solidFill>
                  <a:srgbClr val="000099"/>
                </a:solidFill>
                <a:latin typeface="+mn-lt"/>
              </a:rPr>
              <a:t>Personal area networks: Bluetooth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F16EE124-6686-D742-8D2C-5556636C506B}"/>
              </a:ext>
            </a:extLst>
          </p:cNvPr>
          <p:cNvSpPr txBox="1">
            <a:spLocks noChangeArrowheads="1"/>
          </p:cNvSpPr>
          <p:nvPr/>
        </p:nvSpPr>
        <p:spPr>
          <a:xfrm>
            <a:off x="1068820" y="1464542"/>
            <a:ext cx="6869834" cy="506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en-US" sz="3200" dirty="0"/>
              <a:t>less than 10 m diameter</a:t>
            </a:r>
          </a:p>
          <a:p>
            <a:pPr marL="285750" indent="-285750">
              <a:defRPr/>
            </a:pPr>
            <a:r>
              <a:rPr lang="en-US" sz="3200" dirty="0"/>
              <a:t>replacement for cables (mouse, keyboard, headphones)</a:t>
            </a:r>
          </a:p>
          <a:p>
            <a:pPr marL="285750" indent="-285750">
              <a:defRPr/>
            </a:pPr>
            <a:r>
              <a:rPr lang="en-US" sz="3200" dirty="0"/>
              <a:t>ad hoc: no infrastructure</a:t>
            </a:r>
          </a:p>
          <a:p>
            <a:pPr marL="285750" indent="-285750">
              <a:defRPr/>
            </a:pPr>
            <a:r>
              <a:rPr lang="en-US" sz="3200" dirty="0"/>
              <a:t>2.4-2.5 GHz ISM radio band, up to 3 Mbps</a:t>
            </a:r>
          </a:p>
          <a:p>
            <a:pPr marL="285750" indent="-285750">
              <a:defRPr/>
            </a:pPr>
            <a:r>
              <a:rPr lang="en-US" sz="3200" dirty="0"/>
              <a:t>master controller / clients devices: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master polls clients, grants requests for client transmissions</a:t>
            </a: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8AC49C04-DED4-814A-8DAB-BC7847B0A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382" y="1155700"/>
            <a:ext cx="3479800" cy="3416300"/>
          </a:xfrm>
          <a:prstGeom prst="ellipse">
            <a:avLst/>
          </a:prstGeom>
          <a:solidFill>
            <a:srgbClr val="9AE0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" name="Text Box 9">
            <a:extLst>
              <a:ext uri="{FF2B5EF4-FFF2-40B4-BE49-F238E27FC236}">
                <a16:creationId xmlns:a16="http://schemas.microsoft.com/office/drawing/2014/main" id="{4913B9D8-3142-BC41-91B5-73140C23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1607" y="2600325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radius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coverage</a:t>
            </a:r>
          </a:p>
        </p:txBody>
      </p:sp>
      <p:grpSp>
        <p:nvGrpSpPr>
          <p:cNvPr id="53" name="Group 10">
            <a:extLst>
              <a:ext uri="{FF2B5EF4-FFF2-40B4-BE49-F238E27FC236}">
                <a16:creationId xmlns:a16="http://schemas.microsoft.com/office/drawing/2014/main" id="{0DC7174A-F090-8042-8A4C-1A0B8A7189D4}"/>
              </a:ext>
            </a:extLst>
          </p:cNvPr>
          <p:cNvGrpSpPr>
            <a:grpSpLocks/>
          </p:cNvGrpSpPr>
          <p:nvPr/>
        </p:nvGrpSpPr>
        <p:grpSpPr bwMode="auto">
          <a:xfrm>
            <a:off x="8907607" y="2092325"/>
            <a:ext cx="320675" cy="336550"/>
            <a:chOff x="4166" y="3398"/>
            <a:chExt cx="202" cy="212"/>
          </a:xfrm>
        </p:grpSpPr>
        <p:sp>
          <p:nvSpPr>
            <p:cNvPr id="54" name="Oval 11">
              <a:extLst>
                <a:ext uri="{FF2B5EF4-FFF2-40B4-BE49-F238E27FC236}">
                  <a16:creationId xmlns:a16="http://schemas.microsoft.com/office/drawing/2014/main" id="{97C71025-DFD7-CF4F-8147-121CA5F79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" name="Text Box 12">
              <a:extLst>
                <a:ext uri="{FF2B5EF4-FFF2-40B4-BE49-F238E27FC236}">
                  <a16:creationId xmlns:a16="http://schemas.microsoft.com/office/drawing/2014/main" id="{D14BFDAF-6CBD-6D4A-88E3-C471BFD9D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</a:t>
              </a:r>
            </a:p>
          </p:txBody>
        </p:sp>
      </p:grpSp>
      <p:grpSp>
        <p:nvGrpSpPr>
          <p:cNvPr id="56" name="Group 13">
            <a:extLst>
              <a:ext uri="{FF2B5EF4-FFF2-40B4-BE49-F238E27FC236}">
                <a16:creationId xmlns:a16="http://schemas.microsoft.com/office/drawing/2014/main" id="{D62FC4B5-1613-3F43-8F34-86E29073B390}"/>
              </a:ext>
            </a:extLst>
          </p:cNvPr>
          <p:cNvGrpSpPr>
            <a:grpSpLocks/>
          </p:cNvGrpSpPr>
          <p:nvPr/>
        </p:nvGrpSpPr>
        <p:grpSpPr bwMode="auto">
          <a:xfrm>
            <a:off x="9822007" y="3387725"/>
            <a:ext cx="320675" cy="336550"/>
            <a:chOff x="4166" y="3398"/>
            <a:chExt cx="202" cy="212"/>
          </a:xfrm>
        </p:grpSpPr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447A804D-66CA-0844-B93F-1889AC5C1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8" name="Text Box 15">
              <a:extLst>
                <a:ext uri="{FF2B5EF4-FFF2-40B4-BE49-F238E27FC236}">
                  <a16:creationId xmlns:a16="http://schemas.microsoft.com/office/drawing/2014/main" id="{05A8235B-0A3E-0044-880C-B6F22FB19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</a:t>
              </a:r>
            </a:p>
          </p:txBody>
        </p:sp>
      </p:grpSp>
      <p:grpSp>
        <p:nvGrpSpPr>
          <p:cNvPr id="59" name="Group 16">
            <a:extLst>
              <a:ext uri="{FF2B5EF4-FFF2-40B4-BE49-F238E27FC236}">
                <a16:creationId xmlns:a16="http://schemas.microsoft.com/office/drawing/2014/main" id="{5FC933A8-255C-7945-9DF9-D8785D473EA5}"/>
              </a:ext>
            </a:extLst>
          </p:cNvPr>
          <p:cNvGrpSpPr>
            <a:grpSpLocks/>
          </p:cNvGrpSpPr>
          <p:nvPr/>
        </p:nvGrpSpPr>
        <p:grpSpPr bwMode="auto">
          <a:xfrm>
            <a:off x="8615507" y="3451225"/>
            <a:ext cx="320675" cy="336550"/>
            <a:chOff x="4166" y="3398"/>
            <a:chExt cx="202" cy="212"/>
          </a:xfrm>
        </p:grpSpPr>
        <p:sp>
          <p:nvSpPr>
            <p:cNvPr id="60" name="Oval 17">
              <a:extLst>
                <a:ext uri="{FF2B5EF4-FFF2-40B4-BE49-F238E27FC236}">
                  <a16:creationId xmlns:a16="http://schemas.microsoft.com/office/drawing/2014/main" id="{03EB0E4F-00F8-B942-A4C4-FDA3A622A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Text Box 18">
              <a:extLst>
                <a:ext uri="{FF2B5EF4-FFF2-40B4-BE49-F238E27FC236}">
                  <a16:creationId xmlns:a16="http://schemas.microsoft.com/office/drawing/2014/main" id="{5A768BC2-ADB5-274B-8CC5-8A782EBC1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</a:t>
              </a:r>
            </a:p>
          </p:txBody>
        </p:sp>
      </p:grpSp>
      <p:grpSp>
        <p:nvGrpSpPr>
          <p:cNvPr id="62" name="Group 19">
            <a:extLst>
              <a:ext uri="{FF2B5EF4-FFF2-40B4-BE49-F238E27FC236}">
                <a16:creationId xmlns:a16="http://schemas.microsoft.com/office/drawing/2014/main" id="{C94DD3CC-15CE-2041-8098-9F5F6089DC6A}"/>
              </a:ext>
            </a:extLst>
          </p:cNvPr>
          <p:cNvGrpSpPr>
            <a:grpSpLocks/>
          </p:cNvGrpSpPr>
          <p:nvPr/>
        </p:nvGrpSpPr>
        <p:grpSpPr bwMode="auto">
          <a:xfrm>
            <a:off x="9971232" y="1990725"/>
            <a:ext cx="306388" cy="336550"/>
            <a:chOff x="4784" y="2710"/>
            <a:chExt cx="193" cy="212"/>
          </a:xfrm>
        </p:grpSpPr>
        <p:sp>
          <p:nvSpPr>
            <p:cNvPr id="63" name="Oval 20">
              <a:extLst>
                <a:ext uri="{FF2B5EF4-FFF2-40B4-BE49-F238E27FC236}">
                  <a16:creationId xmlns:a16="http://schemas.microsoft.com/office/drawing/2014/main" id="{AC0B8F9D-6E1F-2647-A713-54E6624E8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Text Box 21">
              <a:extLst>
                <a:ext uri="{FF2B5EF4-FFF2-40B4-BE49-F238E27FC236}">
                  <a16:creationId xmlns:a16="http://schemas.microsoft.com/office/drawing/2014/main" id="{CF465196-899C-B243-9904-0142295B8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grpSp>
        <p:nvGrpSpPr>
          <p:cNvPr id="65" name="Group 22">
            <a:extLst>
              <a:ext uri="{FF2B5EF4-FFF2-40B4-BE49-F238E27FC236}">
                <a16:creationId xmlns:a16="http://schemas.microsoft.com/office/drawing/2014/main" id="{29FB60F8-B0F1-CB44-AE0F-40A154998AA5}"/>
              </a:ext>
            </a:extLst>
          </p:cNvPr>
          <p:cNvGrpSpPr>
            <a:grpSpLocks/>
          </p:cNvGrpSpPr>
          <p:nvPr/>
        </p:nvGrpSpPr>
        <p:grpSpPr bwMode="auto">
          <a:xfrm>
            <a:off x="9425132" y="3540125"/>
            <a:ext cx="306388" cy="336550"/>
            <a:chOff x="4784" y="2710"/>
            <a:chExt cx="193" cy="212"/>
          </a:xfrm>
        </p:grpSpPr>
        <p:sp>
          <p:nvSpPr>
            <p:cNvPr id="66" name="Oval 23">
              <a:extLst>
                <a:ext uri="{FF2B5EF4-FFF2-40B4-BE49-F238E27FC236}">
                  <a16:creationId xmlns:a16="http://schemas.microsoft.com/office/drawing/2014/main" id="{2077E79B-D8E3-EB41-934D-B370E6753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Text Box 24">
              <a:extLst>
                <a:ext uri="{FF2B5EF4-FFF2-40B4-BE49-F238E27FC236}">
                  <a16:creationId xmlns:a16="http://schemas.microsoft.com/office/drawing/2014/main" id="{39361884-F68C-9C45-B85E-3BA9EA43E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grpSp>
        <p:nvGrpSpPr>
          <p:cNvPr id="68" name="Group 25">
            <a:extLst>
              <a:ext uri="{FF2B5EF4-FFF2-40B4-BE49-F238E27FC236}">
                <a16:creationId xmlns:a16="http://schemas.microsoft.com/office/drawing/2014/main" id="{1D3D1F44-67CB-EC42-BBC7-C1B374111AA1}"/>
              </a:ext>
            </a:extLst>
          </p:cNvPr>
          <p:cNvGrpSpPr>
            <a:grpSpLocks/>
          </p:cNvGrpSpPr>
          <p:nvPr/>
        </p:nvGrpSpPr>
        <p:grpSpPr bwMode="auto">
          <a:xfrm>
            <a:off x="9145732" y="2498725"/>
            <a:ext cx="306388" cy="336550"/>
            <a:chOff x="4784" y="2710"/>
            <a:chExt cx="193" cy="212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id="{DF85E967-A88E-E347-8324-54FCBD9C1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Text Box 27">
              <a:extLst>
                <a:ext uri="{FF2B5EF4-FFF2-40B4-BE49-F238E27FC236}">
                  <a16:creationId xmlns:a16="http://schemas.microsoft.com/office/drawing/2014/main" id="{074AC8DB-295F-164C-A08E-0D23160EE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grpSp>
        <p:nvGrpSpPr>
          <p:cNvPr id="71" name="Group 28">
            <a:extLst>
              <a:ext uri="{FF2B5EF4-FFF2-40B4-BE49-F238E27FC236}">
                <a16:creationId xmlns:a16="http://schemas.microsoft.com/office/drawing/2014/main" id="{515A9BD0-1948-FA44-B168-48227379845D}"/>
              </a:ext>
            </a:extLst>
          </p:cNvPr>
          <p:cNvGrpSpPr>
            <a:grpSpLocks/>
          </p:cNvGrpSpPr>
          <p:nvPr/>
        </p:nvGrpSpPr>
        <p:grpSpPr bwMode="auto">
          <a:xfrm>
            <a:off x="10466532" y="3362325"/>
            <a:ext cx="306388" cy="336550"/>
            <a:chOff x="4784" y="2710"/>
            <a:chExt cx="193" cy="212"/>
          </a:xfrm>
        </p:grpSpPr>
        <p:sp>
          <p:nvSpPr>
            <p:cNvPr id="72" name="Oval 29">
              <a:extLst>
                <a:ext uri="{FF2B5EF4-FFF2-40B4-BE49-F238E27FC236}">
                  <a16:creationId xmlns:a16="http://schemas.microsoft.com/office/drawing/2014/main" id="{8842359E-E0B1-EE4F-98F8-5FAD015C0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3" name="Text Box 30">
              <a:extLst>
                <a:ext uri="{FF2B5EF4-FFF2-40B4-BE49-F238E27FC236}">
                  <a16:creationId xmlns:a16="http://schemas.microsoft.com/office/drawing/2014/main" id="{5438D92C-6418-E641-8C87-3961B34B0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grpSp>
        <p:nvGrpSpPr>
          <p:cNvPr id="74" name="Group 31">
            <a:extLst>
              <a:ext uri="{FF2B5EF4-FFF2-40B4-BE49-F238E27FC236}">
                <a16:creationId xmlns:a16="http://schemas.microsoft.com/office/drawing/2014/main" id="{F4E08F2A-513C-0B4B-B123-8B77E159DA05}"/>
              </a:ext>
            </a:extLst>
          </p:cNvPr>
          <p:cNvGrpSpPr>
            <a:grpSpLocks/>
          </p:cNvGrpSpPr>
          <p:nvPr/>
        </p:nvGrpSpPr>
        <p:grpSpPr bwMode="auto">
          <a:xfrm>
            <a:off x="8539308" y="4632327"/>
            <a:ext cx="3024188" cy="1330325"/>
            <a:chOff x="4270" y="2826"/>
            <a:chExt cx="1905" cy="838"/>
          </a:xfrm>
        </p:grpSpPr>
        <p:grpSp>
          <p:nvGrpSpPr>
            <p:cNvPr id="75" name="Group 32">
              <a:extLst>
                <a:ext uri="{FF2B5EF4-FFF2-40B4-BE49-F238E27FC236}">
                  <a16:creationId xmlns:a16="http://schemas.microsoft.com/office/drawing/2014/main" id="{C1EF4AFF-4847-BC4A-9356-D7984EE70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83" name="Oval 33">
                <a:extLst>
                  <a:ext uri="{FF2B5EF4-FFF2-40B4-BE49-F238E27FC236}">
                    <a16:creationId xmlns:a16="http://schemas.microsoft.com/office/drawing/2014/main" id="{BA5D85A5-33B7-544E-A3EF-1CC06BAC8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" name="Text Box 34">
                <a:extLst>
                  <a:ext uri="{FF2B5EF4-FFF2-40B4-BE49-F238E27FC236}">
                    <a16:creationId xmlns:a16="http://schemas.microsoft.com/office/drawing/2014/main" id="{B9E25DE3-DD42-9F4A-A8B6-77FE592CE5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M</a:t>
                </a:r>
              </a:p>
            </p:txBody>
          </p:sp>
        </p:grpSp>
        <p:grpSp>
          <p:nvGrpSpPr>
            <p:cNvPr id="76" name="Group 35">
              <a:extLst>
                <a:ext uri="{FF2B5EF4-FFF2-40B4-BE49-F238E27FC236}">
                  <a16:creationId xmlns:a16="http://schemas.microsoft.com/office/drawing/2014/main" id="{C0326B32-D242-CD46-BA67-E5F665928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81" name="Oval 36">
                <a:extLst>
                  <a:ext uri="{FF2B5EF4-FFF2-40B4-BE49-F238E27FC236}">
                    <a16:creationId xmlns:a16="http://schemas.microsoft.com/office/drawing/2014/main" id="{57FC2B25-3ECE-2645-B0C4-DD97F1E9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" name="Text Box 37">
                <a:extLst>
                  <a:ext uri="{FF2B5EF4-FFF2-40B4-BE49-F238E27FC236}">
                    <a16:creationId xmlns:a16="http://schemas.microsoft.com/office/drawing/2014/main" id="{69A9ECEF-DA0E-6646-A3A7-1F03B160E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</a:t>
                </a:r>
              </a:p>
            </p:txBody>
          </p:sp>
        </p:grpSp>
        <p:sp>
          <p:nvSpPr>
            <p:cNvPr id="77" name="Text Box 38">
              <a:extLst>
                <a:ext uri="{FF2B5EF4-FFF2-40B4-BE49-F238E27FC236}">
                  <a16:creationId xmlns:a16="http://schemas.microsoft.com/office/drawing/2014/main" id="{C0D006DA-97A6-4040-80CE-D6CEAD88C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3" y="2826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master device</a:t>
              </a: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client device</a:t>
              </a: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parked device (inactive)</a:t>
              </a:r>
            </a:p>
          </p:txBody>
        </p:sp>
        <p:grpSp>
          <p:nvGrpSpPr>
            <p:cNvPr id="78" name="Group 39">
              <a:extLst>
                <a:ext uri="{FF2B5EF4-FFF2-40B4-BE49-F238E27FC236}">
                  <a16:creationId xmlns:a16="http://schemas.microsoft.com/office/drawing/2014/main" id="{C545195C-7C2F-754C-BEA1-3F97A407D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79" name="Oval 40">
                <a:extLst>
                  <a:ext uri="{FF2B5EF4-FFF2-40B4-BE49-F238E27FC236}">
                    <a16:creationId xmlns:a16="http://schemas.microsoft.com/office/drawing/2014/main" id="{232654F8-3401-D347-8413-42464D68E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" name="Text Box 41">
                <a:extLst>
                  <a:ext uri="{FF2B5EF4-FFF2-40B4-BE49-F238E27FC236}">
                    <a16:creationId xmlns:a16="http://schemas.microsoft.com/office/drawing/2014/main" id="{0FC7AC48-1900-304D-A668-9A27801D6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</a:t>
                </a:r>
              </a:p>
            </p:txBody>
          </p:sp>
        </p:grp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4C05D34-7A2C-0749-A882-EB9BBC96AE94}"/>
              </a:ext>
            </a:extLst>
          </p:cNvPr>
          <p:cNvCxnSpPr>
            <a:stCxn id="46" idx="2"/>
            <a:endCxn id="52" idx="3"/>
          </p:cNvCxnSpPr>
          <p:nvPr/>
        </p:nvCxnSpPr>
        <p:spPr>
          <a:xfrm>
            <a:off x="7869382" y="2863850"/>
            <a:ext cx="3581400" cy="26988"/>
          </a:xfrm>
          <a:prstGeom prst="straightConnector1">
            <a:avLst/>
          </a:prstGeom>
          <a:ln w="12700">
            <a:solidFill>
              <a:srgbClr val="0111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">
            <a:extLst>
              <a:ext uri="{FF2B5EF4-FFF2-40B4-BE49-F238E27FC236}">
                <a16:creationId xmlns:a16="http://schemas.microsoft.com/office/drawing/2014/main" id="{10629841-45FC-A74B-B8FE-BA0DCFE22DB0}"/>
              </a:ext>
            </a:extLst>
          </p:cNvPr>
          <p:cNvGrpSpPr>
            <a:grpSpLocks/>
          </p:cNvGrpSpPr>
          <p:nvPr/>
        </p:nvGrpSpPr>
        <p:grpSpPr bwMode="auto">
          <a:xfrm>
            <a:off x="9466407" y="2727325"/>
            <a:ext cx="333375" cy="336550"/>
            <a:chOff x="1334" y="2718"/>
            <a:chExt cx="210" cy="212"/>
          </a:xfrm>
        </p:grpSpPr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9FC9E5BF-409B-B143-9D5B-4C0E5298A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" name="Text Box 6">
              <a:extLst>
                <a:ext uri="{FF2B5EF4-FFF2-40B4-BE49-F238E27FC236}">
                  <a16:creationId xmlns:a16="http://schemas.microsoft.com/office/drawing/2014/main" id="{5D3C307C-92D4-234C-91EF-4112052B7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4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429888"/>
            <a:ext cx="10515600" cy="8946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0" dirty="0">
                <a:solidFill>
                  <a:srgbClr val="000099"/>
                </a:solidFill>
                <a:latin typeface="+mn-lt"/>
              </a:rPr>
              <a:t>Personal area networks: Bluetooth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F16EE124-6686-D742-8D2C-5556636C506B}"/>
              </a:ext>
            </a:extLst>
          </p:cNvPr>
          <p:cNvSpPr txBox="1">
            <a:spLocks noChangeArrowheads="1"/>
          </p:cNvSpPr>
          <p:nvPr/>
        </p:nvSpPr>
        <p:spPr>
          <a:xfrm>
            <a:off x="1041111" y="1464542"/>
            <a:ext cx="6371071" cy="5282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en-US" sz="3200" dirty="0"/>
              <a:t>TDM, </a:t>
            </a:r>
            <a:r>
              <a:rPr lang="en-US" dirty="0"/>
              <a:t>625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sec sec. slot</a:t>
            </a:r>
          </a:p>
          <a:p>
            <a:pPr marL="285750" indent="-285750">
              <a:defRPr/>
            </a:pPr>
            <a:r>
              <a:rPr lang="en-US" sz="2800" dirty="0"/>
              <a:t>FDM: sender uses </a:t>
            </a:r>
            <a:r>
              <a:rPr lang="en-US" dirty="0"/>
              <a:t>79 frequency channels in known, pseudo-random order slot-to-slot (spread spectrum)</a:t>
            </a:r>
          </a:p>
          <a:p>
            <a:pPr marL="628650" lvl="1" indent="-285750">
              <a:defRPr/>
            </a:pPr>
            <a:r>
              <a:rPr lang="en-US" dirty="0"/>
              <a:t>other devices/equipment not in piconet only interfere in some slots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C00000"/>
                </a:solidFill>
              </a:rPr>
              <a:t>parked mode: </a:t>
            </a:r>
            <a:r>
              <a:rPr lang="en-US" dirty="0"/>
              <a:t>clients can “go to sleep” (park) and later wakeup (to preserve battery)</a:t>
            </a:r>
          </a:p>
          <a:p>
            <a:pPr marL="457200" indent="-457200">
              <a:defRPr/>
            </a:pPr>
            <a:r>
              <a:rPr lang="en-US" sz="2800" dirty="0">
                <a:solidFill>
                  <a:srgbClr val="C00000"/>
                </a:solidFill>
              </a:rPr>
              <a:t>boo</a:t>
            </a:r>
            <a:r>
              <a:rPr lang="en-US" dirty="0">
                <a:solidFill>
                  <a:srgbClr val="C00000"/>
                </a:solidFill>
              </a:rPr>
              <a:t>tstrapping: </a:t>
            </a:r>
            <a:r>
              <a:rPr lang="en-US" dirty="0"/>
              <a:t>nodes self-assemble (plug and play) into piconet</a:t>
            </a:r>
            <a:endParaRPr lang="en-US" sz="2800" dirty="0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8AC49C04-DED4-814A-8DAB-BC7847B0A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382" y="1155700"/>
            <a:ext cx="3479800" cy="3416300"/>
          </a:xfrm>
          <a:prstGeom prst="ellipse">
            <a:avLst/>
          </a:prstGeom>
          <a:solidFill>
            <a:srgbClr val="9AE0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" name="Text Box 9">
            <a:extLst>
              <a:ext uri="{FF2B5EF4-FFF2-40B4-BE49-F238E27FC236}">
                <a16:creationId xmlns:a16="http://schemas.microsoft.com/office/drawing/2014/main" id="{4913B9D8-3142-BC41-91B5-73140C23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1607" y="2600325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radius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coverage</a:t>
            </a:r>
          </a:p>
        </p:txBody>
      </p:sp>
      <p:grpSp>
        <p:nvGrpSpPr>
          <p:cNvPr id="53" name="Group 10">
            <a:extLst>
              <a:ext uri="{FF2B5EF4-FFF2-40B4-BE49-F238E27FC236}">
                <a16:creationId xmlns:a16="http://schemas.microsoft.com/office/drawing/2014/main" id="{0DC7174A-F090-8042-8A4C-1A0B8A7189D4}"/>
              </a:ext>
            </a:extLst>
          </p:cNvPr>
          <p:cNvGrpSpPr>
            <a:grpSpLocks/>
          </p:cNvGrpSpPr>
          <p:nvPr/>
        </p:nvGrpSpPr>
        <p:grpSpPr bwMode="auto">
          <a:xfrm>
            <a:off x="8907607" y="2092325"/>
            <a:ext cx="320675" cy="336550"/>
            <a:chOff x="4166" y="3398"/>
            <a:chExt cx="202" cy="212"/>
          </a:xfrm>
        </p:grpSpPr>
        <p:sp>
          <p:nvSpPr>
            <p:cNvPr id="54" name="Oval 11">
              <a:extLst>
                <a:ext uri="{FF2B5EF4-FFF2-40B4-BE49-F238E27FC236}">
                  <a16:creationId xmlns:a16="http://schemas.microsoft.com/office/drawing/2014/main" id="{97C71025-DFD7-CF4F-8147-121CA5F79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" name="Text Box 12">
              <a:extLst>
                <a:ext uri="{FF2B5EF4-FFF2-40B4-BE49-F238E27FC236}">
                  <a16:creationId xmlns:a16="http://schemas.microsoft.com/office/drawing/2014/main" id="{D14BFDAF-6CBD-6D4A-88E3-C471BFD9D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</a:t>
              </a:r>
            </a:p>
          </p:txBody>
        </p:sp>
      </p:grpSp>
      <p:grpSp>
        <p:nvGrpSpPr>
          <p:cNvPr id="56" name="Group 13">
            <a:extLst>
              <a:ext uri="{FF2B5EF4-FFF2-40B4-BE49-F238E27FC236}">
                <a16:creationId xmlns:a16="http://schemas.microsoft.com/office/drawing/2014/main" id="{D62FC4B5-1613-3F43-8F34-86E29073B390}"/>
              </a:ext>
            </a:extLst>
          </p:cNvPr>
          <p:cNvGrpSpPr>
            <a:grpSpLocks/>
          </p:cNvGrpSpPr>
          <p:nvPr/>
        </p:nvGrpSpPr>
        <p:grpSpPr bwMode="auto">
          <a:xfrm>
            <a:off x="9822007" y="3387725"/>
            <a:ext cx="320675" cy="336550"/>
            <a:chOff x="4166" y="3398"/>
            <a:chExt cx="202" cy="212"/>
          </a:xfrm>
        </p:grpSpPr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447A804D-66CA-0844-B93F-1889AC5C1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8" name="Text Box 15">
              <a:extLst>
                <a:ext uri="{FF2B5EF4-FFF2-40B4-BE49-F238E27FC236}">
                  <a16:creationId xmlns:a16="http://schemas.microsoft.com/office/drawing/2014/main" id="{05A8235B-0A3E-0044-880C-B6F22FB19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</a:t>
              </a:r>
            </a:p>
          </p:txBody>
        </p:sp>
      </p:grpSp>
      <p:grpSp>
        <p:nvGrpSpPr>
          <p:cNvPr id="59" name="Group 16">
            <a:extLst>
              <a:ext uri="{FF2B5EF4-FFF2-40B4-BE49-F238E27FC236}">
                <a16:creationId xmlns:a16="http://schemas.microsoft.com/office/drawing/2014/main" id="{5FC933A8-255C-7945-9DF9-D8785D473EA5}"/>
              </a:ext>
            </a:extLst>
          </p:cNvPr>
          <p:cNvGrpSpPr>
            <a:grpSpLocks/>
          </p:cNvGrpSpPr>
          <p:nvPr/>
        </p:nvGrpSpPr>
        <p:grpSpPr bwMode="auto">
          <a:xfrm>
            <a:off x="8615507" y="3451225"/>
            <a:ext cx="320675" cy="336550"/>
            <a:chOff x="4166" y="3398"/>
            <a:chExt cx="202" cy="212"/>
          </a:xfrm>
        </p:grpSpPr>
        <p:sp>
          <p:nvSpPr>
            <p:cNvPr id="60" name="Oval 17">
              <a:extLst>
                <a:ext uri="{FF2B5EF4-FFF2-40B4-BE49-F238E27FC236}">
                  <a16:creationId xmlns:a16="http://schemas.microsoft.com/office/drawing/2014/main" id="{03EB0E4F-00F8-B942-A4C4-FDA3A622A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Text Box 18">
              <a:extLst>
                <a:ext uri="{FF2B5EF4-FFF2-40B4-BE49-F238E27FC236}">
                  <a16:creationId xmlns:a16="http://schemas.microsoft.com/office/drawing/2014/main" id="{5A768BC2-ADB5-274B-8CC5-8A782EBC1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</a:t>
              </a:r>
            </a:p>
          </p:txBody>
        </p:sp>
      </p:grpSp>
      <p:grpSp>
        <p:nvGrpSpPr>
          <p:cNvPr id="62" name="Group 19">
            <a:extLst>
              <a:ext uri="{FF2B5EF4-FFF2-40B4-BE49-F238E27FC236}">
                <a16:creationId xmlns:a16="http://schemas.microsoft.com/office/drawing/2014/main" id="{C94DD3CC-15CE-2041-8098-9F5F6089DC6A}"/>
              </a:ext>
            </a:extLst>
          </p:cNvPr>
          <p:cNvGrpSpPr>
            <a:grpSpLocks/>
          </p:cNvGrpSpPr>
          <p:nvPr/>
        </p:nvGrpSpPr>
        <p:grpSpPr bwMode="auto">
          <a:xfrm>
            <a:off x="9971232" y="1990725"/>
            <a:ext cx="306388" cy="336550"/>
            <a:chOff x="4784" y="2710"/>
            <a:chExt cx="193" cy="212"/>
          </a:xfrm>
        </p:grpSpPr>
        <p:sp>
          <p:nvSpPr>
            <p:cNvPr id="63" name="Oval 20">
              <a:extLst>
                <a:ext uri="{FF2B5EF4-FFF2-40B4-BE49-F238E27FC236}">
                  <a16:creationId xmlns:a16="http://schemas.microsoft.com/office/drawing/2014/main" id="{AC0B8F9D-6E1F-2647-A713-54E6624E8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Text Box 21">
              <a:extLst>
                <a:ext uri="{FF2B5EF4-FFF2-40B4-BE49-F238E27FC236}">
                  <a16:creationId xmlns:a16="http://schemas.microsoft.com/office/drawing/2014/main" id="{CF465196-899C-B243-9904-0142295B8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grpSp>
        <p:nvGrpSpPr>
          <p:cNvPr id="65" name="Group 22">
            <a:extLst>
              <a:ext uri="{FF2B5EF4-FFF2-40B4-BE49-F238E27FC236}">
                <a16:creationId xmlns:a16="http://schemas.microsoft.com/office/drawing/2014/main" id="{29FB60F8-B0F1-CB44-AE0F-40A154998AA5}"/>
              </a:ext>
            </a:extLst>
          </p:cNvPr>
          <p:cNvGrpSpPr>
            <a:grpSpLocks/>
          </p:cNvGrpSpPr>
          <p:nvPr/>
        </p:nvGrpSpPr>
        <p:grpSpPr bwMode="auto">
          <a:xfrm>
            <a:off x="9425132" y="3540125"/>
            <a:ext cx="306388" cy="336550"/>
            <a:chOff x="4784" y="2710"/>
            <a:chExt cx="193" cy="212"/>
          </a:xfrm>
        </p:grpSpPr>
        <p:sp>
          <p:nvSpPr>
            <p:cNvPr id="66" name="Oval 23">
              <a:extLst>
                <a:ext uri="{FF2B5EF4-FFF2-40B4-BE49-F238E27FC236}">
                  <a16:creationId xmlns:a16="http://schemas.microsoft.com/office/drawing/2014/main" id="{2077E79B-D8E3-EB41-934D-B370E6753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Text Box 24">
              <a:extLst>
                <a:ext uri="{FF2B5EF4-FFF2-40B4-BE49-F238E27FC236}">
                  <a16:creationId xmlns:a16="http://schemas.microsoft.com/office/drawing/2014/main" id="{39361884-F68C-9C45-B85E-3BA9EA43E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grpSp>
        <p:nvGrpSpPr>
          <p:cNvPr id="68" name="Group 25">
            <a:extLst>
              <a:ext uri="{FF2B5EF4-FFF2-40B4-BE49-F238E27FC236}">
                <a16:creationId xmlns:a16="http://schemas.microsoft.com/office/drawing/2014/main" id="{1D3D1F44-67CB-EC42-BBC7-C1B374111AA1}"/>
              </a:ext>
            </a:extLst>
          </p:cNvPr>
          <p:cNvGrpSpPr>
            <a:grpSpLocks/>
          </p:cNvGrpSpPr>
          <p:nvPr/>
        </p:nvGrpSpPr>
        <p:grpSpPr bwMode="auto">
          <a:xfrm>
            <a:off x="9145732" y="2498725"/>
            <a:ext cx="306388" cy="336550"/>
            <a:chOff x="4784" y="2710"/>
            <a:chExt cx="193" cy="212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id="{DF85E967-A88E-E347-8324-54FCBD9C1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Text Box 27">
              <a:extLst>
                <a:ext uri="{FF2B5EF4-FFF2-40B4-BE49-F238E27FC236}">
                  <a16:creationId xmlns:a16="http://schemas.microsoft.com/office/drawing/2014/main" id="{074AC8DB-295F-164C-A08E-0D23160EE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grpSp>
        <p:nvGrpSpPr>
          <p:cNvPr id="71" name="Group 28">
            <a:extLst>
              <a:ext uri="{FF2B5EF4-FFF2-40B4-BE49-F238E27FC236}">
                <a16:creationId xmlns:a16="http://schemas.microsoft.com/office/drawing/2014/main" id="{515A9BD0-1948-FA44-B168-48227379845D}"/>
              </a:ext>
            </a:extLst>
          </p:cNvPr>
          <p:cNvGrpSpPr>
            <a:grpSpLocks/>
          </p:cNvGrpSpPr>
          <p:nvPr/>
        </p:nvGrpSpPr>
        <p:grpSpPr bwMode="auto">
          <a:xfrm>
            <a:off x="10466532" y="3362325"/>
            <a:ext cx="306388" cy="336550"/>
            <a:chOff x="4784" y="2710"/>
            <a:chExt cx="193" cy="212"/>
          </a:xfrm>
        </p:grpSpPr>
        <p:sp>
          <p:nvSpPr>
            <p:cNvPr id="72" name="Oval 29">
              <a:extLst>
                <a:ext uri="{FF2B5EF4-FFF2-40B4-BE49-F238E27FC236}">
                  <a16:creationId xmlns:a16="http://schemas.microsoft.com/office/drawing/2014/main" id="{8842359E-E0B1-EE4F-98F8-5FAD015C0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3" name="Text Box 30">
              <a:extLst>
                <a:ext uri="{FF2B5EF4-FFF2-40B4-BE49-F238E27FC236}">
                  <a16:creationId xmlns:a16="http://schemas.microsoft.com/office/drawing/2014/main" id="{5438D92C-6418-E641-8C87-3961B34B0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grpSp>
        <p:nvGrpSpPr>
          <p:cNvPr id="74" name="Group 31">
            <a:extLst>
              <a:ext uri="{FF2B5EF4-FFF2-40B4-BE49-F238E27FC236}">
                <a16:creationId xmlns:a16="http://schemas.microsoft.com/office/drawing/2014/main" id="{F4E08F2A-513C-0B4B-B123-8B77E159DA05}"/>
              </a:ext>
            </a:extLst>
          </p:cNvPr>
          <p:cNvGrpSpPr>
            <a:grpSpLocks/>
          </p:cNvGrpSpPr>
          <p:nvPr/>
        </p:nvGrpSpPr>
        <p:grpSpPr bwMode="auto">
          <a:xfrm>
            <a:off x="8539308" y="4632327"/>
            <a:ext cx="3024188" cy="1330325"/>
            <a:chOff x="4270" y="2826"/>
            <a:chExt cx="1905" cy="838"/>
          </a:xfrm>
        </p:grpSpPr>
        <p:grpSp>
          <p:nvGrpSpPr>
            <p:cNvPr id="75" name="Group 32">
              <a:extLst>
                <a:ext uri="{FF2B5EF4-FFF2-40B4-BE49-F238E27FC236}">
                  <a16:creationId xmlns:a16="http://schemas.microsoft.com/office/drawing/2014/main" id="{C1EF4AFF-4847-BC4A-9356-D7984EE70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83" name="Oval 33">
                <a:extLst>
                  <a:ext uri="{FF2B5EF4-FFF2-40B4-BE49-F238E27FC236}">
                    <a16:creationId xmlns:a16="http://schemas.microsoft.com/office/drawing/2014/main" id="{BA5D85A5-33B7-544E-A3EF-1CC06BAC8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" name="Text Box 34">
                <a:extLst>
                  <a:ext uri="{FF2B5EF4-FFF2-40B4-BE49-F238E27FC236}">
                    <a16:creationId xmlns:a16="http://schemas.microsoft.com/office/drawing/2014/main" id="{B9E25DE3-DD42-9F4A-A8B6-77FE592CE5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M</a:t>
                </a:r>
              </a:p>
            </p:txBody>
          </p:sp>
        </p:grpSp>
        <p:grpSp>
          <p:nvGrpSpPr>
            <p:cNvPr id="76" name="Group 35">
              <a:extLst>
                <a:ext uri="{FF2B5EF4-FFF2-40B4-BE49-F238E27FC236}">
                  <a16:creationId xmlns:a16="http://schemas.microsoft.com/office/drawing/2014/main" id="{C0326B32-D242-CD46-BA67-E5F665928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81" name="Oval 36">
                <a:extLst>
                  <a:ext uri="{FF2B5EF4-FFF2-40B4-BE49-F238E27FC236}">
                    <a16:creationId xmlns:a16="http://schemas.microsoft.com/office/drawing/2014/main" id="{57FC2B25-3ECE-2645-B0C4-DD97F1E9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" name="Text Box 37">
                <a:extLst>
                  <a:ext uri="{FF2B5EF4-FFF2-40B4-BE49-F238E27FC236}">
                    <a16:creationId xmlns:a16="http://schemas.microsoft.com/office/drawing/2014/main" id="{69A9ECEF-DA0E-6646-A3A7-1F03B160E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</a:t>
                </a:r>
              </a:p>
            </p:txBody>
          </p:sp>
        </p:grpSp>
        <p:sp>
          <p:nvSpPr>
            <p:cNvPr id="77" name="Text Box 38">
              <a:extLst>
                <a:ext uri="{FF2B5EF4-FFF2-40B4-BE49-F238E27FC236}">
                  <a16:creationId xmlns:a16="http://schemas.microsoft.com/office/drawing/2014/main" id="{C0D006DA-97A6-4040-80CE-D6CEAD88C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3" y="2826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master device</a:t>
              </a: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client device</a:t>
              </a: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parked device (inactive)</a:t>
              </a:r>
            </a:p>
          </p:txBody>
        </p:sp>
        <p:grpSp>
          <p:nvGrpSpPr>
            <p:cNvPr id="78" name="Group 39">
              <a:extLst>
                <a:ext uri="{FF2B5EF4-FFF2-40B4-BE49-F238E27FC236}">
                  <a16:creationId xmlns:a16="http://schemas.microsoft.com/office/drawing/2014/main" id="{C545195C-7C2F-754C-BEA1-3F97A407D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79" name="Oval 40">
                <a:extLst>
                  <a:ext uri="{FF2B5EF4-FFF2-40B4-BE49-F238E27FC236}">
                    <a16:creationId xmlns:a16="http://schemas.microsoft.com/office/drawing/2014/main" id="{232654F8-3401-D347-8413-42464D68E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" name="Text Box 41">
                <a:extLst>
                  <a:ext uri="{FF2B5EF4-FFF2-40B4-BE49-F238E27FC236}">
                    <a16:creationId xmlns:a16="http://schemas.microsoft.com/office/drawing/2014/main" id="{0FC7AC48-1900-304D-A668-9A27801D6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</a:t>
                </a:r>
              </a:p>
            </p:txBody>
          </p:sp>
        </p:grp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4C05D34-7A2C-0749-A882-EB9BBC96AE94}"/>
              </a:ext>
            </a:extLst>
          </p:cNvPr>
          <p:cNvCxnSpPr>
            <a:stCxn id="46" idx="2"/>
            <a:endCxn id="52" idx="3"/>
          </p:cNvCxnSpPr>
          <p:nvPr/>
        </p:nvCxnSpPr>
        <p:spPr>
          <a:xfrm>
            <a:off x="7869382" y="2863850"/>
            <a:ext cx="3581400" cy="26988"/>
          </a:xfrm>
          <a:prstGeom prst="straightConnector1">
            <a:avLst/>
          </a:prstGeom>
          <a:ln w="12700">
            <a:solidFill>
              <a:srgbClr val="0111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">
            <a:extLst>
              <a:ext uri="{FF2B5EF4-FFF2-40B4-BE49-F238E27FC236}">
                <a16:creationId xmlns:a16="http://schemas.microsoft.com/office/drawing/2014/main" id="{10629841-45FC-A74B-B8FE-BA0DCFE22DB0}"/>
              </a:ext>
            </a:extLst>
          </p:cNvPr>
          <p:cNvGrpSpPr>
            <a:grpSpLocks/>
          </p:cNvGrpSpPr>
          <p:nvPr/>
        </p:nvGrpSpPr>
        <p:grpSpPr bwMode="auto">
          <a:xfrm>
            <a:off x="9466407" y="2727325"/>
            <a:ext cx="333375" cy="336550"/>
            <a:chOff x="1334" y="2718"/>
            <a:chExt cx="210" cy="212"/>
          </a:xfrm>
        </p:grpSpPr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9FC9E5BF-409B-B143-9D5B-4C0E5298A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" name="Text Box 6">
              <a:extLst>
                <a:ext uri="{FF2B5EF4-FFF2-40B4-BE49-F238E27FC236}">
                  <a16:creationId xmlns:a16="http://schemas.microsoft.com/office/drawing/2014/main" id="{5D3C307C-92D4-234C-91EF-4112052B7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2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7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834" y="6599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916765" y="2251719"/>
            <a:ext cx="5571867" cy="923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8258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90A139B-CE82-0E4E-86EB-4685C7EAF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9F3BAE1-7C74-F944-AEC6-02670EE1832C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068638"/>
            <a:ext cx="4826000" cy="345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</a:rPr>
              <a:t>Wireless</a:t>
            </a:r>
          </a:p>
          <a:p>
            <a:pPr>
              <a:buClr>
                <a:schemeClr val="bg1">
                  <a:lumMod val="7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Wireless links and network characteristics </a:t>
            </a:r>
          </a:p>
          <a:p>
            <a:pPr>
              <a:buClr>
                <a:schemeClr val="bg1">
                  <a:lumMod val="7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WiFi: 802.11 wireless LANs</a:t>
            </a:r>
          </a:p>
          <a:p>
            <a:pPr>
              <a:buClr>
                <a:srgbClr val="011199"/>
              </a:buClr>
              <a:defRPr/>
            </a:pPr>
            <a:r>
              <a:rPr lang="en-US" dirty="0"/>
              <a:t>Cellular networks: 4G and 5G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12E4818-86F7-2F4D-B3AE-E0981B8AB816}"/>
              </a:ext>
            </a:extLst>
          </p:cNvPr>
          <p:cNvSpPr txBox="1">
            <a:spLocks noChangeArrowheads="1"/>
          </p:cNvSpPr>
          <p:nvPr/>
        </p:nvSpPr>
        <p:spPr>
          <a:xfrm>
            <a:off x="6045200" y="3119438"/>
            <a:ext cx="5702300" cy="325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chemeClr val="bg1">
                    <a:lumMod val="85000"/>
                  </a:schemeClr>
                </a:solidFill>
              </a:rPr>
              <a:t>Mobility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 management: principles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 management: practice</a:t>
            </a:r>
          </a:p>
          <a:p>
            <a:pPr marL="736600" lvl="1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4G/5G networks</a:t>
            </a:r>
          </a:p>
          <a:p>
            <a:pPr marL="736600" lvl="1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Mobile IP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Mobility: impact on higher-layer protocols</a:t>
            </a:r>
          </a:p>
        </p:txBody>
      </p:sp>
    </p:spTree>
    <p:extLst>
      <p:ext uri="{BB962C8B-B14F-4D97-AF65-F5344CB8AC3E}">
        <p14:creationId xmlns:p14="http://schemas.microsoft.com/office/powerpoint/2010/main" val="7041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429888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4G/5G cellular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7EE47952-3299-F34C-9371-84E78276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11" y="1491868"/>
            <a:ext cx="10275310" cy="497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5275" indent="-29527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3200" i="1" dirty="0"/>
              <a:t>the</a:t>
            </a:r>
            <a:r>
              <a:rPr lang="en-US" sz="3200" dirty="0"/>
              <a:t> solution for </a:t>
            </a:r>
            <a:r>
              <a:rPr lang="en-US" sz="3200" dirty="0">
                <a:solidFill>
                  <a:srgbClr val="C00000"/>
                </a:solidFill>
              </a:rPr>
              <a:t>wide-area</a:t>
            </a:r>
            <a:r>
              <a:rPr lang="en-US" sz="3200" dirty="0"/>
              <a:t> mobile Internet</a:t>
            </a:r>
          </a:p>
          <a:p>
            <a:pPr marL="295275" indent="-29527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3200" dirty="0"/>
              <a:t>widespread deployment/use:</a:t>
            </a:r>
          </a:p>
          <a:p>
            <a:pPr marL="688975" lvl="1" indent="-282575"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tabLst>
                <a:tab pos="746125" algn="l"/>
              </a:tabLst>
              <a:defRPr/>
            </a:pPr>
            <a:r>
              <a:rPr lang="en-US" sz="2800" dirty="0"/>
              <a:t>more mobile-broadband-connected devices than fixed-broadband-connected devices devices (5-1 in 2019)!</a:t>
            </a:r>
          </a:p>
          <a:p>
            <a:pPr marL="688975" lvl="1" indent="-282575"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tabLst>
                <a:tab pos="746125" algn="l"/>
              </a:tabLst>
              <a:defRPr/>
            </a:pPr>
            <a:r>
              <a:rPr lang="en-US" sz="2800" dirty="0"/>
              <a:t>4G availability: 97% of time in Korea (90% in US)</a:t>
            </a:r>
          </a:p>
          <a:p>
            <a:pPr marL="295275" indent="-29527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/>
              <a:t>transmission rates up to 100’s Mbps (4G LTE) and 10’s Gbps (5G NR)</a:t>
            </a:r>
          </a:p>
          <a:p>
            <a:pPr marL="295275" indent="-29527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lang="en-US" sz="2800" dirty="0"/>
          </a:p>
          <a:p>
            <a:pPr marL="295275" indent="-29527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/>
              <a:t>technical standards: 3rd Generation Partnership Project (3GPP)</a:t>
            </a:r>
          </a:p>
          <a:p>
            <a:pPr marL="750888" lvl="1" indent="-282575"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tabLst>
                <a:tab pos="746125" algn="l"/>
              </a:tabLst>
              <a:defRPr/>
            </a:pPr>
            <a:r>
              <a:rPr lang="en-US" sz="2800" dirty="0"/>
              <a:t>wwww.3gpp.org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SzPct val="75000"/>
              <a:tabLst>
                <a:tab pos="746125" algn="l"/>
              </a:tabLst>
              <a:defRPr/>
            </a:pPr>
            <a:endParaRPr lang="en-US" sz="3200" dirty="0"/>
          </a:p>
          <a:p>
            <a:pPr marL="295275" indent="-29527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7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429888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4G/5G cellular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7EE47952-3299-F34C-9371-84E78276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99" y="1405369"/>
            <a:ext cx="50439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</a:rPr>
              <a:t>similarities</a:t>
            </a:r>
            <a:r>
              <a:rPr lang="en-US" sz="2800" dirty="0">
                <a:solidFill>
                  <a:srgbClr val="C00000"/>
                </a:solidFill>
              </a:rPr>
              <a:t> to wired Internet</a:t>
            </a:r>
          </a:p>
          <a:p>
            <a:pPr marL="295275" indent="-2952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/>
              <a:t>edge/core distinction, but both below to same carrier</a:t>
            </a:r>
          </a:p>
          <a:p>
            <a:pPr marL="295275" indent="-2952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/>
              <a:t>global cellular network: a network of networks</a:t>
            </a:r>
          </a:p>
          <a:p>
            <a:pPr marL="295275" indent="-2952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/>
              <a:t>widespread use of protocols we’ve studied: HTTP, DNS, TCP, UDP, IP, NAT, separation of data/control planes, SDN, Ethernet, tunneling</a:t>
            </a:r>
          </a:p>
          <a:p>
            <a:pPr marL="295275" indent="-2952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/>
              <a:t>interconnected to wired Internet</a:t>
            </a:r>
            <a:endParaRPr lang="en-US" sz="2400" dirty="0"/>
          </a:p>
          <a:p>
            <a:pPr marL="752475" lvl="1" indent="-29527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lang="en-US" sz="3200" dirty="0"/>
          </a:p>
          <a:p>
            <a:pPr marL="295275" indent="-29527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2DF903D-1AB2-B240-827C-5DA0BD1B5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215" y="1421845"/>
            <a:ext cx="50439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</a:rPr>
              <a:t>differences</a:t>
            </a:r>
            <a:r>
              <a:rPr lang="en-US" sz="2800" dirty="0">
                <a:solidFill>
                  <a:srgbClr val="C00000"/>
                </a:solidFill>
              </a:rPr>
              <a:t> from wired Internet</a:t>
            </a:r>
          </a:p>
          <a:p>
            <a:pPr marL="295275" indent="-2952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/>
              <a:t>different wireless link layer</a:t>
            </a:r>
          </a:p>
          <a:p>
            <a:pPr marL="295275" indent="-2952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/>
              <a:t>mobility as a 1</a:t>
            </a:r>
            <a:r>
              <a:rPr lang="en-US" sz="2800" baseline="30000" dirty="0"/>
              <a:t>st</a:t>
            </a:r>
            <a:r>
              <a:rPr lang="en-US" sz="2800" dirty="0"/>
              <a:t> class service </a:t>
            </a:r>
          </a:p>
          <a:p>
            <a:pPr marL="295275" indent="-2952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/>
              <a:t>user “identity” (via SIM card)</a:t>
            </a:r>
          </a:p>
          <a:p>
            <a:pPr marL="295275" indent="-2952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/>
              <a:t>business model: users subscribe to a cellular provider</a:t>
            </a:r>
          </a:p>
          <a:p>
            <a:pPr marL="517525" lvl="1" indent="-22225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tabLst>
                <a:tab pos="615950" algn="l"/>
              </a:tabLst>
              <a:defRPr/>
            </a:pPr>
            <a:r>
              <a:rPr lang="en-US" sz="2400" dirty="0"/>
              <a:t>strong notion of “home network” versus roaming on visited nets</a:t>
            </a:r>
          </a:p>
          <a:p>
            <a:pPr marL="517525" lvl="1" indent="-22225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tabLst>
                <a:tab pos="615950" algn="l"/>
              </a:tabLst>
              <a:defRPr/>
            </a:pPr>
            <a:r>
              <a:rPr lang="en-US" sz="2400" dirty="0"/>
              <a:t>global access, with authentication infrastructure, and inter-carrier settlements</a:t>
            </a:r>
          </a:p>
          <a:p>
            <a:pPr marL="295275" indent="-2952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lang="en-US" sz="2400" dirty="0"/>
          </a:p>
          <a:p>
            <a:pPr marL="752475" lvl="1" indent="-29527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lang="en-US" sz="3200" dirty="0"/>
          </a:p>
          <a:p>
            <a:pPr marL="295275" indent="-29527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2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5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462285D-1084-FF4F-8D68-79431132A5A9}"/>
              </a:ext>
            </a:extLst>
          </p:cNvPr>
          <p:cNvGrpSpPr/>
          <p:nvPr/>
        </p:nvGrpSpPr>
        <p:grpSpPr>
          <a:xfrm>
            <a:off x="4562645" y="1600694"/>
            <a:ext cx="2591924" cy="2180474"/>
            <a:chOff x="4562645" y="1600694"/>
            <a:chExt cx="2591924" cy="2180474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08D7ADEB-DEFA-2140-A327-52FA5F1CF40F}"/>
                </a:ext>
              </a:extLst>
            </p:cNvPr>
            <p:cNvSpPr/>
            <p:nvPr/>
          </p:nvSpPr>
          <p:spPr>
            <a:xfrm>
              <a:off x="4757358" y="1791732"/>
              <a:ext cx="2397211" cy="1989436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256A69-C2D1-A543-B030-86DD682F9AB5}"/>
                </a:ext>
              </a:extLst>
            </p:cNvPr>
            <p:cNvSpPr txBox="1"/>
            <p:nvPr/>
          </p:nvSpPr>
          <p:spPr>
            <a:xfrm>
              <a:off x="4562645" y="2549748"/>
              <a:ext cx="158976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Mobile device  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  (</a:t>
              </a: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UE</a:t>
              </a: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077AB8C-4F97-9648-9E6D-13504C1E87CE}"/>
                </a:ext>
              </a:extLst>
            </p:cNvPr>
            <p:cNvSpPr txBox="1"/>
            <p:nvPr/>
          </p:nvSpPr>
          <p:spPr>
            <a:xfrm>
              <a:off x="5930492" y="2821542"/>
              <a:ext cx="944297" cy="391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Base station</a:t>
              </a:r>
            </a:p>
            <a:p>
              <a:pPr algn="r">
                <a:lnSpc>
                  <a:spcPct val="80000"/>
                </a:lnSpc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(eNode-B)  </a:t>
              </a:r>
              <a:endParaRPr lang="en-US" sz="105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3" name="Group 652">
              <a:extLst>
                <a:ext uri="{FF2B5EF4-FFF2-40B4-BE49-F238E27FC236}">
                  <a16:creationId xmlns:a16="http://schemas.microsoft.com/office/drawing/2014/main" id="{36CB4771-2A63-894E-AC40-FAA61C7BB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1346" y="1885219"/>
              <a:ext cx="733407" cy="660273"/>
              <a:chOff x="2751" y="1851"/>
              <a:chExt cx="462" cy="478"/>
            </a:xfrm>
          </p:grpSpPr>
          <p:pic>
            <p:nvPicPr>
              <p:cNvPr id="104" name="Picture 653" descr="iphone_stylized_small">
                <a:extLst>
                  <a:ext uri="{FF2B5EF4-FFF2-40B4-BE49-F238E27FC236}">
                    <a16:creationId xmlns:a16="http://schemas.microsoft.com/office/drawing/2014/main" id="{EA55BD15-8826-4D4B-B83C-888AAE35CC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654" descr="antenna_radiation_stylized">
                <a:extLst>
                  <a:ext uri="{FF2B5EF4-FFF2-40B4-BE49-F238E27FC236}">
                    <a16:creationId xmlns:a16="http://schemas.microsoft.com/office/drawing/2014/main" id="{8B2359A5-E064-7B47-8F13-00DE528A46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3144F73-50B6-9948-8BAC-52C7A8795BFD}"/>
                </a:ext>
              </a:extLst>
            </p:cNvPr>
            <p:cNvGrpSpPr/>
            <p:nvPr/>
          </p:nvGrpSpPr>
          <p:grpSpPr>
            <a:xfrm>
              <a:off x="5813450" y="3333577"/>
              <a:ext cx="534987" cy="407988"/>
              <a:chOff x="7432700" y="2327293"/>
              <a:chExt cx="534987" cy="407988"/>
            </a:xfrm>
          </p:grpSpPr>
          <p:pic>
            <p:nvPicPr>
              <p:cNvPr id="107" name="Picture 1017" descr="antenna_stylized">
                <a:extLst>
                  <a:ext uri="{FF2B5EF4-FFF2-40B4-BE49-F238E27FC236}">
                    <a16:creationId xmlns:a16="http://schemas.microsoft.com/office/drawing/2014/main" id="{C8C7C570-DDF6-904D-A61F-E4DD57673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700" y="232729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1018" descr="laptop_keyboard">
                <a:extLst>
                  <a:ext uri="{FF2B5EF4-FFF2-40B4-BE49-F238E27FC236}">
                    <a16:creationId xmlns:a16="http://schemas.microsoft.com/office/drawing/2014/main" id="{B68D8E89-FD90-264C-B364-7B39BB134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Freeform 1019">
                <a:extLst>
                  <a:ext uri="{FF2B5EF4-FFF2-40B4-BE49-F238E27FC236}">
                    <a16:creationId xmlns:a16="http://schemas.microsoft.com/office/drawing/2014/main" id="{380CFADB-76D0-FA4D-90BB-A26DBEB60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110" name="Picture 1020" descr="screen">
                <a:extLst>
                  <a:ext uri="{FF2B5EF4-FFF2-40B4-BE49-F238E27FC236}">
                    <a16:creationId xmlns:a16="http://schemas.microsoft.com/office/drawing/2014/main" id="{A237643D-DD8F-FB44-8E56-4D45DBE012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Freeform 1021">
                <a:extLst>
                  <a:ext uri="{FF2B5EF4-FFF2-40B4-BE49-F238E27FC236}">
                    <a16:creationId xmlns:a16="http://schemas.microsoft.com/office/drawing/2014/main" id="{8985CD50-805B-1345-8E10-8343506C0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1022">
                <a:extLst>
                  <a:ext uri="{FF2B5EF4-FFF2-40B4-BE49-F238E27FC236}">
                    <a16:creationId xmlns:a16="http://schemas.microsoft.com/office/drawing/2014/main" id="{6D617E6D-9C00-8A4E-8D9E-EF5B1D4F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Freeform 1023">
                <a:extLst>
                  <a:ext uri="{FF2B5EF4-FFF2-40B4-BE49-F238E27FC236}">
                    <a16:creationId xmlns:a16="http://schemas.microsoft.com/office/drawing/2014/main" id="{930ED57E-7DDE-6648-8FCE-929B05FE7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Freeform 1024">
                <a:extLst>
                  <a:ext uri="{FF2B5EF4-FFF2-40B4-BE49-F238E27FC236}">
                    <a16:creationId xmlns:a16="http://schemas.microsoft.com/office/drawing/2014/main" id="{23DB6C7D-D7B9-B74D-81D2-D0B998C19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Freeform 1025">
                <a:extLst>
                  <a:ext uri="{FF2B5EF4-FFF2-40B4-BE49-F238E27FC236}">
                    <a16:creationId xmlns:a16="http://schemas.microsoft.com/office/drawing/2014/main" id="{7D45606B-5973-AD48-80F7-4CC08CA00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Freeform 1026">
                <a:extLst>
                  <a:ext uri="{FF2B5EF4-FFF2-40B4-BE49-F238E27FC236}">
                    <a16:creationId xmlns:a16="http://schemas.microsoft.com/office/drawing/2014/main" id="{E112E3C9-463B-E146-B611-9BDFF0447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7" name="Group 1027">
                <a:extLst>
                  <a:ext uri="{FF2B5EF4-FFF2-40B4-BE49-F238E27FC236}">
                    <a16:creationId xmlns:a16="http://schemas.microsoft.com/office/drawing/2014/main" id="{1394DF9E-9B05-0D40-B89F-2E9DF4144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24" name="Freeform 1028">
                  <a:extLst>
                    <a:ext uri="{FF2B5EF4-FFF2-40B4-BE49-F238E27FC236}">
                      <a16:creationId xmlns:a16="http://schemas.microsoft.com/office/drawing/2014/main" id="{2A10469D-E365-C54C-8DB4-D5103D640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Freeform 1029">
                  <a:extLst>
                    <a:ext uri="{FF2B5EF4-FFF2-40B4-BE49-F238E27FC236}">
                      <a16:creationId xmlns:a16="http://schemas.microsoft.com/office/drawing/2014/main" id="{F7C3647C-32D0-5F41-9BC9-7173EE986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6" name="Freeform 1030">
                  <a:extLst>
                    <a:ext uri="{FF2B5EF4-FFF2-40B4-BE49-F238E27FC236}">
                      <a16:creationId xmlns:a16="http://schemas.microsoft.com/office/drawing/2014/main" id="{476F1D48-543B-414E-BA62-7B998F7BD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7" name="Freeform 1031">
                  <a:extLst>
                    <a:ext uri="{FF2B5EF4-FFF2-40B4-BE49-F238E27FC236}">
                      <a16:creationId xmlns:a16="http://schemas.microsoft.com/office/drawing/2014/main" id="{F49B3C33-7435-084A-B367-B1A4FBEC5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8" name="Freeform 1032">
                  <a:extLst>
                    <a:ext uri="{FF2B5EF4-FFF2-40B4-BE49-F238E27FC236}">
                      <a16:creationId xmlns:a16="http://schemas.microsoft.com/office/drawing/2014/main" id="{753E63AF-5CD6-9F4C-A43A-C430C32FB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9" name="Freeform 1033">
                  <a:extLst>
                    <a:ext uri="{FF2B5EF4-FFF2-40B4-BE49-F238E27FC236}">
                      <a16:creationId xmlns:a16="http://schemas.microsoft.com/office/drawing/2014/main" id="{110B3EC1-3B31-8448-B138-35B1676F2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8" name="Freeform 1034">
                <a:extLst>
                  <a:ext uri="{FF2B5EF4-FFF2-40B4-BE49-F238E27FC236}">
                    <a16:creationId xmlns:a16="http://schemas.microsoft.com/office/drawing/2014/main" id="{36F420A0-C9FD-F243-8BAA-CD8C30A9D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Freeform 1035">
                <a:extLst>
                  <a:ext uri="{FF2B5EF4-FFF2-40B4-BE49-F238E27FC236}">
                    <a16:creationId xmlns:a16="http://schemas.microsoft.com/office/drawing/2014/main" id="{C8E2EA73-9D16-D44D-B3DE-7E683031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Freeform 1036">
                <a:extLst>
                  <a:ext uri="{FF2B5EF4-FFF2-40B4-BE49-F238E27FC236}">
                    <a16:creationId xmlns:a16="http://schemas.microsoft.com/office/drawing/2014/main" id="{7EBD0DA0-6DF9-D64A-8B9B-5C402E2FC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1037">
                <a:extLst>
                  <a:ext uri="{FF2B5EF4-FFF2-40B4-BE49-F238E27FC236}">
                    <a16:creationId xmlns:a16="http://schemas.microsoft.com/office/drawing/2014/main" id="{85F400EE-828F-0B4F-AFDB-00999CCE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1038">
                <a:extLst>
                  <a:ext uri="{FF2B5EF4-FFF2-40B4-BE49-F238E27FC236}">
                    <a16:creationId xmlns:a16="http://schemas.microsoft.com/office/drawing/2014/main" id="{433351C2-AF49-5248-A49A-0FC06845A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Freeform 1039">
                <a:extLst>
                  <a:ext uri="{FF2B5EF4-FFF2-40B4-BE49-F238E27FC236}">
                    <a16:creationId xmlns:a16="http://schemas.microsoft.com/office/drawing/2014/main" id="{5F49E4A7-D7BF-8740-9896-8E875318EE9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0DEF07B-085B-F548-A6B0-FC26F677AAD1}"/>
                </a:ext>
              </a:extLst>
            </p:cNvPr>
            <p:cNvGrpSpPr/>
            <p:nvPr/>
          </p:nvGrpSpPr>
          <p:grpSpPr>
            <a:xfrm>
              <a:off x="4909191" y="2961947"/>
              <a:ext cx="849312" cy="226109"/>
              <a:chOff x="8493165" y="2029804"/>
              <a:chExt cx="849312" cy="226109"/>
            </a:xfrm>
          </p:grpSpPr>
          <p:pic>
            <p:nvPicPr>
              <p:cNvPr id="131" name="Picture 603" descr="car_icon_small">
                <a:extLst>
                  <a:ext uri="{FF2B5EF4-FFF2-40B4-BE49-F238E27FC236}">
                    <a16:creationId xmlns:a16="http://schemas.microsoft.com/office/drawing/2014/main" id="{071395AA-00CA-5546-985F-D14E16D03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3165" y="2087638"/>
                <a:ext cx="849312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2" name="Picture 1017" descr="antenna_stylized">
                <a:extLst>
                  <a:ext uri="{FF2B5EF4-FFF2-40B4-BE49-F238E27FC236}">
                    <a16:creationId xmlns:a16="http://schemas.microsoft.com/office/drawing/2014/main" id="{C334AFE3-1602-4F4A-986D-5E17D8FA88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4645" y="2029804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5FAD1FE-D7A3-3A4B-A78A-8240EF40F1F1}"/>
                </a:ext>
              </a:extLst>
            </p:cNvPr>
            <p:cNvGrpSpPr/>
            <p:nvPr/>
          </p:nvGrpSpPr>
          <p:grpSpPr>
            <a:xfrm>
              <a:off x="5970432" y="1600694"/>
              <a:ext cx="466245" cy="953439"/>
              <a:chOff x="6476205" y="1279015"/>
              <a:chExt cx="466245" cy="953439"/>
            </a:xfrm>
          </p:grpSpPr>
          <p:grpSp>
            <p:nvGrpSpPr>
              <p:cNvPr id="137" name="Group 817">
                <a:extLst>
                  <a:ext uri="{FF2B5EF4-FFF2-40B4-BE49-F238E27FC236}">
                    <a16:creationId xmlns:a16="http://schemas.microsoft.com/office/drawing/2014/main" id="{0D9B5D81-AC8D-5048-B8EB-4DD733071E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279015"/>
                <a:ext cx="466245" cy="434369"/>
                <a:chOff x="2920" y="1424"/>
                <a:chExt cx="326" cy="320"/>
              </a:xfrm>
            </p:grpSpPr>
            <p:sp>
              <p:nvSpPr>
                <p:cNvPr id="154" name="Oval 818">
                  <a:extLst>
                    <a:ext uri="{FF2B5EF4-FFF2-40B4-BE49-F238E27FC236}">
                      <a16:creationId xmlns:a16="http://schemas.microsoft.com/office/drawing/2014/main" id="{DB177524-0C04-2248-8BF3-759F28221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55" name="Group 819">
                  <a:extLst>
                    <a:ext uri="{FF2B5EF4-FFF2-40B4-BE49-F238E27FC236}">
                      <a16:creationId xmlns:a16="http://schemas.microsoft.com/office/drawing/2014/main" id="{5057A4FD-F481-4040-9168-014C31D209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24"/>
                  <a:ext cx="265" cy="280"/>
                  <a:chOff x="2949" y="1424"/>
                  <a:chExt cx="265" cy="280"/>
                </a:xfrm>
              </p:grpSpPr>
              <p:sp>
                <p:nvSpPr>
                  <p:cNvPr id="157" name="Oval 820">
                    <a:extLst>
                      <a:ext uri="{FF2B5EF4-FFF2-40B4-BE49-F238E27FC236}">
                        <a16:creationId xmlns:a16="http://schemas.microsoft.com/office/drawing/2014/main" id="{0283F91F-37E5-F049-8A58-5E862FAA7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58" name="Oval 821">
                    <a:extLst>
                      <a:ext uri="{FF2B5EF4-FFF2-40B4-BE49-F238E27FC236}">
                        <a16:creationId xmlns:a16="http://schemas.microsoft.com/office/drawing/2014/main" id="{0C1D47D9-C3E7-6046-8CCF-68630333A1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59" name="Oval 822">
                    <a:extLst>
                      <a:ext uri="{FF2B5EF4-FFF2-40B4-BE49-F238E27FC236}">
                        <a16:creationId xmlns:a16="http://schemas.microsoft.com/office/drawing/2014/main" id="{DD05FCAE-DA78-7149-88E3-D18D3279C5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60" name="Oval 823">
                    <a:extLst>
                      <a:ext uri="{FF2B5EF4-FFF2-40B4-BE49-F238E27FC236}">
                        <a16:creationId xmlns:a16="http://schemas.microsoft.com/office/drawing/2014/main" id="{EEE1FB61-5199-6F44-9FAD-2337839752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61" name="Freeform 824">
                    <a:extLst>
                      <a:ext uri="{FF2B5EF4-FFF2-40B4-BE49-F238E27FC236}">
                        <a16:creationId xmlns:a16="http://schemas.microsoft.com/office/drawing/2014/main" id="{31F37EB6-8693-A340-939B-1F3B677BF1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987" y="1424"/>
                    <a:ext cx="205" cy="143"/>
                  </a:xfrm>
                  <a:custGeom>
                    <a:avLst/>
                    <a:gdLst>
                      <a:gd name="T0" fmla="*/ 0 w 1180"/>
                      <a:gd name="T1" fmla="*/ 0 h 956"/>
                      <a:gd name="T2" fmla="*/ 0 w 1180"/>
                      <a:gd name="T3" fmla="*/ 0 h 956"/>
                      <a:gd name="T4" fmla="*/ 0 w 1180"/>
                      <a:gd name="T5" fmla="*/ 0 h 956"/>
                      <a:gd name="T6" fmla="*/ 0 w 1180"/>
                      <a:gd name="T7" fmla="*/ 0 h 956"/>
                      <a:gd name="T8" fmla="*/ 0 w 1180"/>
                      <a:gd name="T9" fmla="*/ 0 h 956"/>
                      <a:gd name="T10" fmla="*/ 0 w 1180"/>
                      <a:gd name="T11" fmla="*/ 0 h 956"/>
                      <a:gd name="T12" fmla="*/ 0 w 1180"/>
                      <a:gd name="T13" fmla="*/ 0 h 956"/>
                      <a:gd name="T14" fmla="*/ 0 w 1180"/>
                      <a:gd name="T15" fmla="*/ 0 h 956"/>
                      <a:gd name="T16" fmla="*/ 0 w 1180"/>
                      <a:gd name="T17" fmla="*/ 0 h 956"/>
                      <a:gd name="T18" fmla="*/ 0 w 1180"/>
                      <a:gd name="T19" fmla="*/ 0 h 95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80" h="956">
                        <a:moveTo>
                          <a:pt x="499" y="7"/>
                        </a:moveTo>
                        <a:lnTo>
                          <a:pt x="0" y="780"/>
                        </a:lnTo>
                        <a:lnTo>
                          <a:pt x="134" y="885"/>
                        </a:lnTo>
                        <a:lnTo>
                          <a:pt x="366" y="920"/>
                        </a:lnTo>
                        <a:lnTo>
                          <a:pt x="534" y="956"/>
                        </a:lnTo>
                        <a:lnTo>
                          <a:pt x="829" y="949"/>
                        </a:lnTo>
                        <a:lnTo>
                          <a:pt x="1096" y="850"/>
                        </a:lnTo>
                        <a:lnTo>
                          <a:pt x="1180" y="801"/>
                        </a:lnTo>
                        <a:lnTo>
                          <a:pt x="668" y="0"/>
                        </a:lnTo>
                        <a:lnTo>
                          <a:pt x="499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6" name="Freeform 825">
                  <a:extLst>
                    <a:ext uri="{FF2B5EF4-FFF2-40B4-BE49-F238E27FC236}">
                      <a16:creationId xmlns:a16="http://schemas.microsoft.com/office/drawing/2014/main" id="{1C435E7F-E1B6-8343-9D75-8171A4AD79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8" name="Group 398">
                <a:extLst>
                  <a:ext uri="{FF2B5EF4-FFF2-40B4-BE49-F238E27FC236}">
                    <a16:creationId xmlns:a16="http://schemas.microsoft.com/office/drawing/2014/main" id="{5D86D020-31A1-C340-AFF5-16F60E1A34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139" name="Line 270">
                  <a:extLst>
                    <a:ext uri="{FF2B5EF4-FFF2-40B4-BE49-F238E27FC236}">
                      <a16:creationId xmlns:a16="http://schemas.microsoft.com/office/drawing/2014/main" id="{949CE4BD-78DA-604B-92F3-1D03346935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0" name="Line 271">
                  <a:extLst>
                    <a:ext uri="{FF2B5EF4-FFF2-40B4-BE49-F238E27FC236}">
                      <a16:creationId xmlns:a16="http://schemas.microsoft.com/office/drawing/2014/main" id="{761F30C6-D770-0C4F-932B-2925C61278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1" name="Line 272">
                  <a:extLst>
                    <a:ext uri="{FF2B5EF4-FFF2-40B4-BE49-F238E27FC236}">
                      <a16:creationId xmlns:a16="http://schemas.microsoft.com/office/drawing/2014/main" id="{EBF036A5-9326-5848-9488-8FF87C16E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2" name="Line 273">
                  <a:extLst>
                    <a:ext uri="{FF2B5EF4-FFF2-40B4-BE49-F238E27FC236}">
                      <a16:creationId xmlns:a16="http://schemas.microsoft.com/office/drawing/2014/main" id="{0D102482-3BF2-6241-A997-8609B26D52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3" name="Line 274">
                  <a:extLst>
                    <a:ext uri="{FF2B5EF4-FFF2-40B4-BE49-F238E27FC236}">
                      <a16:creationId xmlns:a16="http://schemas.microsoft.com/office/drawing/2014/main" id="{DEAB493C-8B1D-1542-95EF-04647FF4CC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" name="Line 275">
                  <a:extLst>
                    <a:ext uri="{FF2B5EF4-FFF2-40B4-BE49-F238E27FC236}">
                      <a16:creationId xmlns:a16="http://schemas.microsoft.com/office/drawing/2014/main" id="{DCD9A2A9-D9D6-2244-AC74-E5D193BEA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5" name="Line 276">
                  <a:extLst>
                    <a:ext uri="{FF2B5EF4-FFF2-40B4-BE49-F238E27FC236}">
                      <a16:creationId xmlns:a16="http://schemas.microsoft.com/office/drawing/2014/main" id="{376EC72C-D465-B74E-BC22-4986E37F3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6" name="Line 277">
                  <a:extLst>
                    <a:ext uri="{FF2B5EF4-FFF2-40B4-BE49-F238E27FC236}">
                      <a16:creationId xmlns:a16="http://schemas.microsoft.com/office/drawing/2014/main" id="{87354D11-E156-434D-AEDA-9254277C6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7" name="Line 278">
                  <a:extLst>
                    <a:ext uri="{FF2B5EF4-FFF2-40B4-BE49-F238E27FC236}">
                      <a16:creationId xmlns:a16="http://schemas.microsoft.com/office/drawing/2014/main" id="{8B980E52-C78C-A84F-BB89-7BED03E7B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8" name="Line 279">
                  <a:extLst>
                    <a:ext uri="{FF2B5EF4-FFF2-40B4-BE49-F238E27FC236}">
                      <a16:creationId xmlns:a16="http://schemas.microsoft.com/office/drawing/2014/main" id="{73A817D2-6A2B-214B-AB58-27A3A58AC2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9" name="Line 280">
                  <a:extLst>
                    <a:ext uri="{FF2B5EF4-FFF2-40B4-BE49-F238E27FC236}">
                      <a16:creationId xmlns:a16="http://schemas.microsoft.com/office/drawing/2014/main" id="{916DC283-CF0C-534A-B976-17BA60CF78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0" name="Line 281">
                  <a:extLst>
                    <a:ext uri="{FF2B5EF4-FFF2-40B4-BE49-F238E27FC236}">
                      <a16:creationId xmlns:a16="http://schemas.microsoft.com/office/drawing/2014/main" id="{152ABD1F-B192-7745-B8D9-3C8701CB5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1" name="Line 282">
                  <a:extLst>
                    <a:ext uri="{FF2B5EF4-FFF2-40B4-BE49-F238E27FC236}">
                      <a16:creationId xmlns:a16="http://schemas.microsoft.com/office/drawing/2014/main" id="{FD0976AD-805F-3A4B-81C4-53C042F62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2" name="Line 283">
                  <a:extLst>
                    <a:ext uri="{FF2B5EF4-FFF2-40B4-BE49-F238E27FC236}">
                      <a16:creationId xmlns:a16="http://schemas.microsoft.com/office/drawing/2014/main" id="{6F5E1723-7AA1-7D47-8277-6D69C281C5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3" name="Line 284">
                  <a:extLst>
                    <a:ext uri="{FF2B5EF4-FFF2-40B4-BE49-F238E27FC236}">
                      <a16:creationId xmlns:a16="http://schemas.microsoft.com/office/drawing/2014/main" id="{CBF99551-D088-5247-A082-CCFDDB3328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D36517A2-858A-2F4E-A279-18EF97B87F0A}"/>
                </a:ext>
              </a:extLst>
            </p:cNvPr>
            <p:cNvGrpSpPr/>
            <p:nvPr/>
          </p:nvGrpSpPr>
          <p:grpSpPr>
            <a:xfrm>
              <a:off x="6091888" y="2409568"/>
              <a:ext cx="767148" cy="417298"/>
              <a:chOff x="1503784" y="3006600"/>
              <a:chExt cx="1771786" cy="95708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92C26280-3AA3-9F40-BDFB-C353411E1BF8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9E8B6F04-3D12-834A-9A5C-1A65B7A4E0AC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BAB71BE8-621D-4240-A0D6-BF414D90BD58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2CF17390-18A6-FD41-8F3E-71727D24BB9D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D9E64B64-6849-FE45-BF46-0D918231AF05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182" name="Parallelogram 181">
                    <a:extLst>
                      <a:ext uri="{FF2B5EF4-FFF2-40B4-BE49-F238E27FC236}">
                        <a16:creationId xmlns:a16="http://schemas.microsoft.com/office/drawing/2014/main" id="{6EE94B82-B12D-EC48-AE9F-573C3874B87C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Parallelogram 182">
                    <a:extLst>
                      <a:ext uri="{FF2B5EF4-FFF2-40B4-BE49-F238E27FC236}">
                        <a16:creationId xmlns:a16="http://schemas.microsoft.com/office/drawing/2014/main" id="{D55E08F2-F010-B342-A40A-546A40CBE2DD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ACDF3551-D60A-3F45-9A09-E70CE24AC5ED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180" name="Parallelogram 179">
                    <a:extLst>
                      <a:ext uri="{FF2B5EF4-FFF2-40B4-BE49-F238E27FC236}">
                        <a16:creationId xmlns:a16="http://schemas.microsoft.com/office/drawing/2014/main" id="{0DDB23E6-6B20-2941-B01E-E2D5EEAD5F04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" name="Parallelogram 180">
                    <a:extLst>
                      <a:ext uri="{FF2B5EF4-FFF2-40B4-BE49-F238E27FC236}">
                        <a16:creationId xmlns:a16="http://schemas.microsoft.com/office/drawing/2014/main" id="{3BE52042-F8B2-6D41-8779-915E3CDE4175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67" name="Parallelogram 166">
                  <a:extLst>
                    <a:ext uri="{FF2B5EF4-FFF2-40B4-BE49-F238E27FC236}">
                      <a16:creationId xmlns:a16="http://schemas.microsoft.com/office/drawing/2014/main" id="{B455ABEB-23BD-DE4C-8E03-D8F0E9018FCF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Parallelogram 167">
                  <a:extLst>
                    <a:ext uri="{FF2B5EF4-FFF2-40B4-BE49-F238E27FC236}">
                      <a16:creationId xmlns:a16="http://schemas.microsoft.com/office/drawing/2014/main" id="{7BC57952-7B7C-D64A-B949-8C6E9F43AAC1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Parallelogram 168">
                  <a:extLst>
                    <a:ext uri="{FF2B5EF4-FFF2-40B4-BE49-F238E27FC236}">
                      <a16:creationId xmlns:a16="http://schemas.microsoft.com/office/drawing/2014/main" id="{3B1815F2-0846-CC40-985E-2CC850031A80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Parallelogram 169">
                  <a:extLst>
                    <a:ext uri="{FF2B5EF4-FFF2-40B4-BE49-F238E27FC236}">
                      <a16:creationId xmlns:a16="http://schemas.microsoft.com/office/drawing/2014/main" id="{913404AE-BF22-764D-B1A1-9EA2B257AB35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1" name="Parallelogram 170">
                  <a:extLst>
                    <a:ext uri="{FF2B5EF4-FFF2-40B4-BE49-F238E27FC236}">
                      <a16:creationId xmlns:a16="http://schemas.microsoft.com/office/drawing/2014/main" id="{5A2FA4E0-E3E0-5C47-8D3A-A7484250715C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2" name="Parallelogram 171">
                  <a:extLst>
                    <a:ext uri="{FF2B5EF4-FFF2-40B4-BE49-F238E27FC236}">
                      <a16:creationId xmlns:a16="http://schemas.microsoft.com/office/drawing/2014/main" id="{D17790A6-CED1-B84C-A41F-DC56511BDCB1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0B4C1889-60B9-064B-AC99-824B1343605B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176" name="Parallelogram 175">
                    <a:extLst>
                      <a:ext uri="{FF2B5EF4-FFF2-40B4-BE49-F238E27FC236}">
                        <a16:creationId xmlns:a16="http://schemas.microsoft.com/office/drawing/2014/main" id="{07B36360-9A3A-DC46-B550-29C20AA0C257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" name="Parallelogram 176">
                    <a:extLst>
                      <a:ext uri="{FF2B5EF4-FFF2-40B4-BE49-F238E27FC236}">
                        <a16:creationId xmlns:a16="http://schemas.microsoft.com/office/drawing/2014/main" id="{ABA6FB54-3EC0-AE4F-9782-569D5393345F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" name="Parallelogram 177">
                    <a:extLst>
                      <a:ext uri="{FF2B5EF4-FFF2-40B4-BE49-F238E27FC236}">
                        <a16:creationId xmlns:a16="http://schemas.microsoft.com/office/drawing/2014/main" id="{F82E7FFE-DDEF-D743-96DC-E3D9F4A2D42C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Parallelogram 178">
                    <a:extLst>
                      <a:ext uri="{FF2B5EF4-FFF2-40B4-BE49-F238E27FC236}">
                        <a16:creationId xmlns:a16="http://schemas.microsoft.com/office/drawing/2014/main" id="{C9D402E7-CB51-FD47-85D7-5877A17BFBFE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4" name="Parallelogram 173">
                  <a:extLst>
                    <a:ext uri="{FF2B5EF4-FFF2-40B4-BE49-F238E27FC236}">
                      <a16:creationId xmlns:a16="http://schemas.microsoft.com/office/drawing/2014/main" id="{74FA71DB-E74A-DB43-BE5D-9E4CECB32940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Parallelogram 174">
                  <a:extLst>
                    <a:ext uri="{FF2B5EF4-FFF2-40B4-BE49-F238E27FC236}">
                      <a16:creationId xmlns:a16="http://schemas.microsoft.com/office/drawing/2014/main" id="{428D2F5D-5588-DB4B-8D69-289FA762F5F7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Elements of 4G LTE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FE092D-64B1-C246-9F44-49F922C34233}"/>
              </a:ext>
            </a:extLst>
          </p:cNvPr>
          <p:cNvCxnSpPr/>
          <p:nvPr/>
        </p:nvCxnSpPr>
        <p:spPr>
          <a:xfrm>
            <a:off x="4805662" y="5630267"/>
            <a:ext cx="1935069" cy="0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FE8715-75BD-8B46-A6C2-15B549366DA1}"/>
              </a:ext>
            </a:extLst>
          </p:cNvPr>
          <p:cNvCxnSpPr/>
          <p:nvPr/>
        </p:nvCxnSpPr>
        <p:spPr>
          <a:xfrm flipV="1">
            <a:off x="6787850" y="5410809"/>
            <a:ext cx="0" cy="47901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9E3E45-1F60-7741-94C9-15F95B2239F5}"/>
              </a:ext>
            </a:extLst>
          </p:cNvPr>
          <p:cNvCxnSpPr/>
          <p:nvPr/>
        </p:nvCxnSpPr>
        <p:spPr>
          <a:xfrm flipV="1">
            <a:off x="4812498" y="5371201"/>
            <a:ext cx="0" cy="47901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0AD4F00-716A-8948-95E4-983B433F77EF}"/>
              </a:ext>
            </a:extLst>
          </p:cNvPr>
          <p:cNvSpPr txBox="1"/>
          <p:nvPr/>
        </p:nvSpPr>
        <p:spPr>
          <a:xfrm>
            <a:off x="5063179" y="5347439"/>
            <a:ext cx="1450589" cy="5909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radio access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network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15C622E-2D9B-A540-B112-120925AE4F96}"/>
              </a:ext>
            </a:extLst>
          </p:cNvPr>
          <p:cNvGrpSpPr/>
          <p:nvPr/>
        </p:nvGrpSpPr>
        <p:grpSpPr>
          <a:xfrm>
            <a:off x="6882251" y="5401405"/>
            <a:ext cx="4460358" cy="479012"/>
            <a:chOff x="6882251" y="5401405"/>
            <a:chExt cx="4460358" cy="479012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3AAA2B4-6ED7-5B45-A5FD-32E5F9D08742}"/>
                </a:ext>
              </a:extLst>
            </p:cNvPr>
            <p:cNvCxnSpPr/>
            <p:nvPr/>
          </p:nvCxnSpPr>
          <p:spPr>
            <a:xfrm>
              <a:off x="6882251" y="5630267"/>
              <a:ext cx="4391547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626C5A-E315-EE47-A221-EFD38796295B}"/>
                </a:ext>
              </a:extLst>
            </p:cNvPr>
            <p:cNvSpPr txBox="1"/>
            <p:nvPr/>
          </p:nvSpPr>
          <p:spPr>
            <a:xfrm>
              <a:off x="7166924" y="5424089"/>
              <a:ext cx="36957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all-IP Enhanced Packet Core (EPC)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B07855E-AF53-3148-B8C7-323AB11B83C3}"/>
                </a:ext>
              </a:extLst>
            </p:cNvPr>
            <p:cNvCxnSpPr/>
            <p:nvPr/>
          </p:nvCxnSpPr>
          <p:spPr>
            <a:xfrm flipV="1">
              <a:off x="11342609" y="5401405"/>
              <a:ext cx="0" cy="479012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77511CE-BDC0-D849-8981-86120199C8EB}"/>
              </a:ext>
            </a:extLst>
          </p:cNvPr>
          <p:cNvGrpSpPr/>
          <p:nvPr/>
        </p:nvGrpSpPr>
        <p:grpSpPr>
          <a:xfrm>
            <a:off x="5835039" y="1910325"/>
            <a:ext cx="6067845" cy="2763823"/>
            <a:chOff x="5835039" y="1910325"/>
            <a:chExt cx="6067845" cy="27638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D2D7FAE-DA90-374E-A4B8-23D056E77A6C}"/>
                </a:ext>
              </a:extLst>
            </p:cNvPr>
            <p:cNvSpPr/>
            <p:nvPr/>
          </p:nvSpPr>
          <p:spPr>
            <a:xfrm>
              <a:off x="6908799" y="1910325"/>
              <a:ext cx="4498899" cy="2763823"/>
            </a:xfrm>
            <a:custGeom>
              <a:avLst/>
              <a:gdLst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518548"/>
                <a:gd name="connsiteY0" fmla="*/ 41300 h 846656"/>
                <a:gd name="connsiteX1" fmla="*/ 61642 w 1518548"/>
                <a:gd name="connsiteY1" fmla="*/ 92926 h 846656"/>
                <a:gd name="connsiteX2" fmla="*/ 6574 w 1518548"/>
                <a:gd name="connsiteY2" fmla="*/ 344169 h 846656"/>
                <a:gd name="connsiteX3" fmla="*/ 44433 w 1518548"/>
                <a:gd name="connsiteY3" fmla="*/ 726197 h 846656"/>
                <a:gd name="connsiteX4" fmla="*/ 326661 w 1518548"/>
                <a:gd name="connsiteY4" fmla="*/ 846656 h 846656"/>
                <a:gd name="connsiteX5" fmla="*/ 956510 w 1518548"/>
                <a:gd name="connsiteY5" fmla="*/ 777822 h 846656"/>
                <a:gd name="connsiteX6" fmla="*/ 1472780 w 1518548"/>
                <a:gd name="connsiteY6" fmla="*/ 757172 h 846656"/>
                <a:gd name="connsiteX7" fmla="*/ 1472780 w 1518548"/>
                <a:gd name="connsiteY7" fmla="*/ 357936 h 846656"/>
                <a:gd name="connsiteX8" fmla="*/ 1293806 w 1518548"/>
                <a:gd name="connsiteY8" fmla="*/ 0 h 846656"/>
                <a:gd name="connsiteX9" fmla="*/ 725910 w 1518548"/>
                <a:gd name="connsiteY9" fmla="*/ 55067 h 846656"/>
                <a:gd name="connsiteX10" fmla="*/ 416148 w 1518548"/>
                <a:gd name="connsiteY10" fmla="*/ 41300 h 846656"/>
                <a:gd name="connsiteX0" fmla="*/ 416148 w 1518548"/>
                <a:gd name="connsiteY0" fmla="*/ 84063 h 889419"/>
                <a:gd name="connsiteX1" fmla="*/ 61642 w 1518548"/>
                <a:gd name="connsiteY1" fmla="*/ 135689 h 889419"/>
                <a:gd name="connsiteX2" fmla="*/ 6574 w 1518548"/>
                <a:gd name="connsiteY2" fmla="*/ 386932 h 889419"/>
                <a:gd name="connsiteX3" fmla="*/ 44433 w 1518548"/>
                <a:gd name="connsiteY3" fmla="*/ 768960 h 889419"/>
                <a:gd name="connsiteX4" fmla="*/ 326661 w 1518548"/>
                <a:gd name="connsiteY4" fmla="*/ 889419 h 889419"/>
                <a:gd name="connsiteX5" fmla="*/ 956510 w 1518548"/>
                <a:gd name="connsiteY5" fmla="*/ 820585 h 889419"/>
                <a:gd name="connsiteX6" fmla="*/ 1472780 w 1518548"/>
                <a:gd name="connsiteY6" fmla="*/ 799935 h 889419"/>
                <a:gd name="connsiteX7" fmla="*/ 1472780 w 1518548"/>
                <a:gd name="connsiteY7" fmla="*/ 400699 h 889419"/>
                <a:gd name="connsiteX8" fmla="*/ 1293806 w 1518548"/>
                <a:gd name="connsiteY8" fmla="*/ 42763 h 889419"/>
                <a:gd name="connsiteX9" fmla="*/ 725910 w 1518548"/>
                <a:gd name="connsiteY9" fmla="*/ 97830 h 889419"/>
                <a:gd name="connsiteX10" fmla="*/ 416148 w 1518548"/>
                <a:gd name="connsiteY10" fmla="*/ 84063 h 889419"/>
                <a:gd name="connsiteX0" fmla="*/ 416148 w 1518548"/>
                <a:gd name="connsiteY0" fmla="*/ 52053 h 857409"/>
                <a:gd name="connsiteX1" fmla="*/ 61642 w 1518548"/>
                <a:gd name="connsiteY1" fmla="*/ 103679 h 857409"/>
                <a:gd name="connsiteX2" fmla="*/ 6574 w 1518548"/>
                <a:gd name="connsiteY2" fmla="*/ 354922 h 857409"/>
                <a:gd name="connsiteX3" fmla="*/ 44433 w 1518548"/>
                <a:gd name="connsiteY3" fmla="*/ 736950 h 857409"/>
                <a:gd name="connsiteX4" fmla="*/ 326661 w 1518548"/>
                <a:gd name="connsiteY4" fmla="*/ 857409 h 857409"/>
                <a:gd name="connsiteX5" fmla="*/ 956510 w 1518548"/>
                <a:gd name="connsiteY5" fmla="*/ 788575 h 857409"/>
                <a:gd name="connsiteX6" fmla="*/ 1472780 w 1518548"/>
                <a:gd name="connsiteY6" fmla="*/ 767925 h 857409"/>
                <a:gd name="connsiteX7" fmla="*/ 1472780 w 1518548"/>
                <a:gd name="connsiteY7" fmla="*/ 368689 h 857409"/>
                <a:gd name="connsiteX8" fmla="*/ 1293806 w 1518548"/>
                <a:gd name="connsiteY8" fmla="*/ 10753 h 857409"/>
                <a:gd name="connsiteX9" fmla="*/ 928976 w 1518548"/>
                <a:gd name="connsiteY9" fmla="*/ 89911 h 857409"/>
                <a:gd name="connsiteX10" fmla="*/ 416148 w 1518548"/>
                <a:gd name="connsiteY10" fmla="*/ 52053 h 857409"/>
                <a:gd name="connsiteX0" fmla="*/ 430374 w 1519007"/>
                <a:gd name="connsiteY0" fmla="*/ 231021 h 857409"/>
                <a:gd name="connsiteX1" fmla="*/ 62101 w 1519007"/>
                <a:gd name="connsiteY1" fmla="*/ 103679 h 857409"/>
                <a:gd name="connsiteX2" fmla="*/ 7033 w 1519007"/>
                <a:gd name="connsiteY2" fmla="*/ 354922 h 857409"/>
                <a:gd name="connsiteX3" fmla="*/ 44892 w 1519007"/>
                <a:gd name="connsiteY3" fmla="*/ 736950 h 857409"/>
                <a:gd name="connsiteX4" fmla="*/ 327120 w 1519007"/>
                <a:gd name="connsiteY4" fmla="*/ 857409 h 857409"/>
                <a:gd name="connsiteX5" fmla="*/ 956969 w 1519007"/>
                <a:gd name="connsiteY5" fmla="*/ 788575 h 857409"/>
                <a:gd name="connsiteX6" fmla="*/ 1473239 w 1519007"/>
                <a:gd name="connsiteY6" fmla="*/ 767925 h 857409"/>
                <a:gd name="connsiteX7" fmla="*/ 1473239 w 1519007"/>
                <a:gd name="connsiteY7" fmla="*/ 368689 h 857409"/>
                <a:gd name="connsiteX8" fmla="*/ 1294265 w 1519007"/>
                <a:gd name="connsiteY8" fmla="*/ 10753 h 857409"/>
                <a:gd name="connsiteX9" fmla="*/ 929435 w 1519007"/>
                <a:gd name="connsiteY9" fmla="*/ 89911 h 857409"/>
                <a:gd name="connsiteX10" fmla="*/ 430374 w 1519007"/>
                <a:gd name="connsiteY10" fmla="*/ 231021 h 857409"/>
                <a:gd name="connsiteX0" fmla="*/ 457084 w 1545717"/>
                <a:gd name="connsiteY0" fmla="*/ 231021 h 857409"/>
                <a:gd name="connsiteX1" fmla="*/ 88811 w 1545717"/>
                <a:gd name="connsiteY1" fmla="*/ 103679 h 857409"/>
                <a:gd name="connsiteX2" fmla="*/ 33743 w 1545717"/>
                <a:gd name="connsiteY2" fmla="*/ 354922 h 857409"/>
                <a:gd name="connsiteX3" fmla="*/ 71602 w 1545717"/>
                <a:gd name="connsiteY3" fmla="*/ 736950 h 857409"/>
                <a:gd name="connsiteX4" fmla="*/ 353830 w 1545717"/>
                <a:gd name="connsiteY4" fmla="*/ 857409 h 857409"/>
                <a:gd name="connsiteX5" fmla="*/ 983679 w 1545717"/>
                <a:gd name="connsiteY5" fmla="*/ 788575 h 857409"/>
                <a:gd name="connsiteX6" fmla="*/ 1499949 w 1545717"/>
                <a:gd name="connsiteY6" fmla="*/ 767925 h 857409"/>
                <a:gd name="connsiteX7" fmla="*/ 1499949 w 1545717"/>
                <a:gd name="connsiteY7" fmla="*/ 368689 h 857409"/>
                <a:gd name="connsiteX8" fmla="*/ 1320975 w 1545717"/>
                <a:gd name="connsiteY8" fmla="*/ 10753 h 857409"/>
                <a:gd name="connsiteX9" fmla="*/ 956145 w 1545717"/>
                <a:gd name="connsiteY9" fmla="*/ 89911 h 857409"/>
                <a:gd name="connsiteX10" fmla="*/ 457084 w 1545717"/>
                <a:gd name="connsiteY10" fmla="*/ 231021 h 857409"/>
                <a:gd name="connsiteX0" fmla="*/ 563227 w 1524513"/>
                <a:gd name="connsiteY0" fmla="*/ 182837 h 857409"/>
                <a:gd name="connsiteX1" fmla="*/ 67607 w 1524513"/>
                <a:gd name="connsiteY1" fmla="*/ 103679 h 857409"/>
                <a:gd name="connsiteX2" fmla="*/ 12539 w 1524513"/>
                <a:gd name="connsiteY2" fmla="*/ 354922 h 857409"/>
                <a:gd name="connsiteX3" fmla="*/ 50398 w 1524513"/>
                <a:gd name="connsiteY3" fmla="*/ 736950 h 857409"/>
                <a:gd name="connsiteX4" fmla="*/ 332626 w 1524513"/>
                <a:gd name="connsiteY4" fmla="*/ 857409 h 857409"/>
                <a:gd name="connsiteX5" fmla="*/ 962475 w 1524513"/>
                <a:gd name="connsiteY5" fmla="*/ 788575 h 857409"/>
                <a:gd name="connsiteX6" fmla="*/ 1478745 w 1524513"/>
                <a:gd name="connsiteY6" fmla="*/ 767925 h 857409"/>
                <a:gd name="connsiteX7" fmla="*/ 1478745 w 1524513"/>
                <a:gd name="connsiteY7" fmla="*/ 368689 h 857409"/>
                <a:gd name="connsiteX8" fmla="*/ 1299771 w 1524513"/>
                <a:gd name="connsiteY8" fmla="*/ 10753 h 857409"/>
                <a:gd name="connsiteX9" fmla="*/ 934941 w 1524513"/>
                <a:gd name="connsiteY9" fmla="*/ 89911 h 857409"/>
                <a:gd name="connsiteX10" fmla="*/ 563227 w 1524513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80156 w 1556729"/>
                <a:gd name="connsiteY0" fmla="*/ 95020 h 769592"/>
                <a:gd name="connsiteX1" fmla="*/ 349414 w 1556729"/>
                <a:gd name="connsiteY1" fmla="*/ 232475 h 769592"/>
                <a:gd name="connsiteX2" fmla="*/ 29468 w 1556729"/>
                <a:gd name="connsiteY2" fmla="*/ 267105 h 769592"/>
                <a:gd name="connsiteX3" fmla="*/ 67327 w 1556729"/>
                <a:gd name="connsiteY3" fmla="*/ 649133 h 769592"/>
                <a:gd name="connsiteX4" fmla="*/ 349555 w 1556729"/>
                <a:gd name="connsiteY4" fmla="*/ 769592 h 769592"/>
                <a:gd name="connsiteX5" fmla="*/ 769454 w 1556729"/>
                <a:gd name="connsiteY5" fmla="*/ 638808 h 769592"/>
                <a:gd name="connsiteX6" fmla="*/ 1495674 w 1556729"/>
                <a:gd name="connsiteY6" fmla="*/ 680108 h 769592"/>
                <a:gd name="connsiteX7" fmla="*/ 1495674 w 1556729"/>
                <a:gd name="connsiteY7" fmla="*/ 280872 h 769592"/>
                <a:gd name="connsiteX8" fmla="*/ 1316700 w 1556729"/>
                <a:gd name="connsiteY8" fmla="*/ 50279 h 769592"/>
                <a:gd name="connsiteX9" fmla="*/ 951870 w 1556729"/>
                <a:gd name="connsiteY9" fmla="*/ 2094 h 769592"/>
                <a:gd name="connsiteX10" fmla="*/ 580156 w 1556729"/>
                <a:gd name="connsiteY10" fmla="*/ 95020 h 769592"/>
                <a:gd name="connsiteX0" fmla="*/ 552462 w 1529035"/>
                <a:gd name="connsiteY0" fmla="*/ 95020 h 769592"/>
                <a:gd name="connsiteX1" fmla="*/ 321720 w 1529035"/>
                <a:gd name="connsiteY1" fmla="*/ 232475 h 769592"/>
                <a:gd name="connsiteX2" fmla="*/ 1774 w 1529035"/>
                <a:gd name="connsiteY2" fmla="*/ 267105 h 769592"/>
                <a:gd name="connsiteX3" fmla="*/ 205181 w 1529035"/>
                <a:gd name="connsiteY3" fmla="*/ 597734 h 769592"/>
                <a:gd name="connsiteX4" fmla="*/ 321861 w 1529035"/>
                <a:gd name="connsiteY4" fmla="*/ 769592 h 769592"/>
                <a:gd name="connsiteX5" fmla="*/ 741760 w 1529035"/>
                <a:gd name="connsiteY5" fmla="*/ 638808 h 769592"/>
                <a:gd name="connsiteX6" fmla="*/ 1467980 w 1529035"/>
                <a:gd name="connsiteY6" fmla="*/ 680108 h 769592"/>
                <a:gd name="connsiteX7" fmla="*/ 1467980 w 1529035"/>
                <a:gd name="connsiteY7" fmla="*/ 280872 h 769592"/>
                <a:gd name="connsiteX8" fmla="*/ 1289006 w 1529035"/>
                <a:gd name="connsiteY8" fmla="*/ 50279 h 769592"/>
                <a:gd name="connsiteX9" fmla="*/ 924176 w 1529035"/>
                <a:gd name="connsiteY9" fmla="*/ 2094 h 769592"/>
                <a:gd name="connsiteX10" fmla="*/ 552462 w 1529035"/>
                <a:gd name="connsiteY10" fmla="*/ 95020 h 769592"/>
                <a:gd name="connsiteX0" fmla="*/ 552568 w 1529141"/>
                <a:gd name="connsiteY0" fmla="*/ 95020 h 697308"/>
                <a:gd name="connsiteX1" fmla="*/ 321826 w 1529141"/>
                <a:gd name="connsiteY1" fmla="*/ 232475 h 697308"/>
                <a:gd name="connsiteX2" fmla="*/ 1880 w 1529141"/>
                <a:gd name="connsiteY2" fmla="*/ 267105 h 697308"/>
                <a:gd name="connsiteX3" fmla="*/ 205287 w 1529141"/>
                <a:gd name="connsiteY3" fmla="*/ 597734 h 697308"/>
                <a:gd name="connsiteX4" fmla="*/ 526144 w 1529141"/>
                <a:gd name="connsiteY4" fmla="*/ 563993 h 697308"/>
                <a:gd name="connsiteX5" fmla="*/ 741866 w 1529141"/>
                <a:gd name="connsiteY5" fmla="*/ 638808 h 697308"/>
                <a:gd name="connsiteX6" fmla="*/ 1468086 w 1529141"/>
                <a:gd name="connsiteY6" fmla="*/ 680108 h 697308"/>
                <a:gd name="connsiteX7" fmla="*/ 1468086 w 1529141"/>
                <a:gd name="connsiteY7" fmla="*/ 280872 h 697308"/>
                <a:gd name="connsiteX8" fmla="*/ 1289112 w 1529141"/>
                <a:gd name="connsiteY8" fmla="*/ 50279 h 697308"/>
                <a:gd name="connsiteX9" fmla="*/ 924282 w 1529141"/>
                <a:gd name="connsiteY9" fmla="*/ 2094 h 697308"/>
                <a:gd name="connsiteX10" fmla="*/ 552568 w 1529141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4713 w 1481286"/>
                <a:gd name="connsiteY0" fmla="*/ 95020 h 700752"/>
                <a:gd name="connsiteX1" fmla="*/ 273971 w 1481286"/>
                <a:gd name="connsiteY1" fmla="*/ 232475 h 700752"/>
                <a:gd name="connsiteX2" fmla="*/ 3690 w 1481286"/>
                <a:gd name="connsiteY2" fmla="*/ 384590 h 700752"/>
                <a:gd name="connsiteX3" fmla="*/ 157432 w 1481286"/>
                <a:gd name="connsiteY3" fmla="*/ 597734 h 700752"/>
                <a:gd name="connsiteX4" fmla="*/ 694011 w 1481286"/>
                <a:gd name="connsiteY4" fmla="*/ 638808 h 700752"/>
                <a:gd name="connsiteX5" fmla="*/ 1420231 w 1481286"/>
                <a:gd name="connsiteY5" fmla="*/ 680108 h 700752"/>
                <a:gd name="connsiteX6" fmla="*/ 1420231 w 1481286"/>
                <a:gd name="connsiteY6" fmla="*/ 280872 h 700752"/>
                <a:gd name="connsiteX7" fmla="*/ 1241257 w 1481286"/>
                <a:gd name="connsiteY7" fmla="*/ 50279 h 700752"/>
                <a:gd name="connsiteX8" fmla="*/ 876427 w 1481286"/>
                <a:gd name="connsiteY8" fmla="*/ 2094 h 700752"/>
                <a:gd name="connsiteX9" fmla="*/ 504713 w 1481286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423768 w 1400341"/>
                <a:gd name="connsiteY0" fmla="*/ 95020 h 700752"/>
                <a:gd name="connsiteX1" fmla="*/ 193026 w 1400341"/>
                <a:gd name="connsiteY1" fmla="*/ 232475 h 700752"/>
                <a:gd name="connsiteX2" fmla="*/ 1 w 1400341"/>
                <a:gd name="connsiteY2" fmla="*/ 432318 h 700752"/>
                <a:gd name="connsiteX3" fmla="*/ 192370 w 1400341"/>
                <a:gd name="connsiteY3" fmla="*/ 583049 h 700752"/>
                <a:gd name="connsiteX4" fmla="*/ 613066 w 1400341"/>
                <a:gd name="connsiteY4" fmla="*/ 638808 h 700752"/>
                <a:gd name="connsiteX5" fmla="*/ 1339286 w 1400341"/>
                <a:gd name="connsiteY5" fmla="*/ 680108 h 700752"/>
                <a:gd name="connsiteX6" fmla="*/ 1339286 w 1400341"/>
                <a:gd name="connsiteY6" fmla="*/ 280872 h 700752"/>
                <a:gd name="connsiteX7" fmla="*/ 1160312 w 1400341"/>
                <a:gd name="connsiteY7" fmla="*/ 50279 h 700752"/>
                <a:gd name="connsiteX8" fmla="*/ 795482 w 1400341"/>
                <a:gd name="connsiteY8" fmla="*/ 2094 h 700752"/>
                <a:gd name="connsiteX9" fmla="*/ 423768 w 1400341"/>
                <a:gd name="connsiteY9" fmla="*/ 95020 h 700752"/>
                <a:gd name="connsiteX0" fmla="*/ 423768 w 1411583"/>
                <a:gd name="connsiteY0" fmla="*/ 95020 h 719845"/>
                <a:gd name="connsiteX1" fmla="*/ 193026 w 1411583"/>
                <a:gd name="connsiteY1" fmla="*/ 232475 h 719845"/>
                <a:gd name="connsiteX2" fmla="*/ 1 w 1411583"/>
                <a:gd name="connsiteY2" fmla="*/ 432318 h 719845"/>
                <a:gd name="connsiteX3" fmla="*/ 192370 w 1411583"/>
                <a:gd name="connsiteY3" fmla="*/ 583049 h 719845"/>
                <a:gd name="connsiteX4" fmla="*/ 459775 w 1411583"/>
                <a:gd name="connsiteY4" fmla="*/ 696223 h 719845"/>
                <a:gd name="connsiteX5" fmla="*/ 1339286 w 1411583"/>
                <a:gd name="connsiteY5" fmla="*/ 680108 h 719845"/>
                <a:gd name="connsiteX6" fmla="*/ 1339286 w 1411583"/>
                <a:gd name="connsiteY6" fmla="*/ 280872 h 719845"/>
                <a:gd name="connsiteX7" fmla="*/ 1160312 w 1411583"/>
                <a:gd name="connsiteY7" fmla="*/ 50279 h 719845"/>
                <a:gd name="connsiteX8" fmla="*/ 795482 w 1411583"/>
                <a:gd name="connsiteY8" fmla="*/ 2094 h 719845"/>
                <a:gd name="connsiteX9" fmla="*/ 423768 w 1411583"/>
                <a:gd name="connsiteY9" fmla="*/ 95020 h 719845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459775 w 1411583"/>
                <a:gd name="connsiteY4" fmla="*/ 696223 h 698293"/>
                <a:gd name="connsiteX5" fmla="*/ 1339286 w 1411583"/>
                <a:gd name="connsiteY5" fmla="*/ 680108 h 698293"/>
                <a:gd name="connsiteX6" fmla="*/ 1339286 w 1411583"/>
                <a:gd name="connsiteY6" fmla="*/ 280872 h 698293"/>
                <a:gd name="connsiteX7" fmla="*/ 1160312 w 1411583"/>
                <a:gd name="connsiteY7" fmla="*/ 50279 h 698293"/>
                <a:gd name="connsiteX8" fmla="*/ 795482 w 1411583"/>
                <a:gd name="connsiteY8" fmla="*/ 2094 h 698293"/>
                <a:gd name="connsiteX9" fmla="*/ 423768 w 1411583"/>
                <a:gd name="connsiteY9" fmla="*/ 95020 h 698293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256766 w 1411583"/>
                <a:gd name="connsiteY4" fmla="*/ 558307 h 698293"/>
                <a:gd name="connsiteX5" fmla="*/ 459775 w 1411583"/>
                <a:gd name="connsiteY5" fmla="*/ 696223 h 698293"/>
                <a:gd name="connsiteX6" fmla="*/ 1339286 w 1411583"/>
                <a:gd name="connsiteY6" fmla="*/ 680108 h 698293"/>
                <a:gd name="connsiteX7" fmla="*/ 1339286 w 1411583"/>
                <a:gd name="connsiteY7" fmla="*/ 280872 h 698293"/>
                <a:gd name="connsiteX8" fmla="*/ 1160312 w 1411583"/>
                <a:gd name="connsiteY8" fmla="*/ 50279 h 698293"/>
                <a:gd name="connsiteX9" fmla="*/ 795482 w 1411583"/>
                <a:gd name="connsiteY9" fmla="*/ 2094 h 698293"/>
                <a:gd name="connsiteX10" fmla="*/ 423768 w 1411583"/>
                <a:gd name="connsiteY10" fmla="*/ 95020 h 698293"/>
                <a:gd name="connsiteX0" fmla="*/ 424367 w 1412182"/>
                <a:gd name="connsiteY0" fmla="*/ 95020 h 698293"/>
                <a:gd name="connsiteX1" fmla="*/ 193625 w 1412182"/>
                <a:gd name="connsiteY1" fmla="*/ 232475 h 698293"/>
                <a:gd name="connsiteX2" fmla="*/ 600 w 1412182"/>
                <a:gd name="connsiteY2" fmla="*/ 432318 h 698293"/>
                <a:gd name="connsiteX3" fmla="*/ 257365 w 1412182"/>
                <a:gd name="connsiteY3" fmla="*/ 558307 h 698293"/>
                <a:gd name="connsiteX4" fmla="*/ 460374 w 1412182"/>
                <a:gd name="connsiteY4" fmla="*/ 696223 h 698293"/>
                <a:gd name="connsiteX5" fmla="*/ 1339885 w 1412182"/>
                <a:gd name="connsiteY5" fmla="*/ 680108 h 698293"/>
                <a:gd name="connsiteX6" fmla="*/ 1339885 w 1412182"/>
                <a:gd name="connsiteY6" fmla="*/ 280872 h 698293"/>
                <a:gd name="connsiteX7" fmla="*/ 1160911 w 1412182"/>
                <a:gd name="connsiteY7" fmla="*/ 50279 h 698293"/>
                <a:gd name="connsiteX8" fmla="*/ 796081 w 1412182"/>
                <a:gd name="connsiteY8" fmla="*/ 2094 h 698293"/>
                <a:gd name="connsiteX9" fmla="*/ 424367 w 1412182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63644"/>
                <a:gd name="connsiteY0" fmla="*/ 95020 h 698036"/>
                <a:gd name="connsiteX1" fmla="*/ 193236 w 1463644"/>
                <a:gd name="connsiteY1" fmla="*/ 232475 h 698036"/>
                <a:gd name="connsiteX2" fmla="*/ 211 w 1463644"/>
                <a:gd name="connsiteY2" fmla="*/ 432318 h 698036"/>
                <a:gd name="connsiteX3" fmla="*/ 229925 w 1463644"/>
                <a:gd name="connsiteY3" fmla="*/ 587014 h 698036"/>
                <a:gd name="connsiteX4" fmla="*/ 459985 w 1463644"/>
                <a:gd name="connsiteY4" fmla="*/ 696223 h 698036"/>
                <a:gd name="connsiteX5" fmla="*/ 1339496 w 1463644"/>
                <a:gd name="connsiteY5" fmla="*/ 680108 h 698036"/>
                <a:gd name="connsiteX6" fmla="*/ 1438685 w 1463644"/>
                <a:gd name="connsiteY6" fmla="*/ 284974 h 698036"/>
                <a:gd name="connsiteX7" fmla="*/ 1160522 w 1463644"/>
                <a:gd name="connsiteY7" fmla="*/ 50279 h 698036"/>
                <a:gd name="connsiteX8" fmla="*/ 795692 w 1463644"/>
                <a:gd name="connsiteY8" fmla="*/ 2094 h 698036"/>
                <a:gd name="connsiteX9" fmla="*/ 423978 w 1463644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7207 h 700223"/>
                <a:gd name="connsiteX1" fmla="*/ 193312 w 1463720"/>
                <a:gd name="connsiteY1" fmla="*/ 234662 h 700223"/>
                <a:gd name="connsiteX2" fmla="*/ 287 w 1463720"/>
                <a:gd name="connsiteY2" fmla="*/ 434505 h 700223"/>
                <a:gd name="connsiteX3" fmla="*/ 230001 w 1463720"/>
                <a:gd name="connsiteY3" fmla="*/ 589201 h 700223"/>
                <a:gd name="connsiteX4" fmla="*/ 460061 w 1463720"/>
                <a:gd name="connsiteY4" fmla="*/ 698410 h 700223"/>
                <a:gd name="connsiteX5" fmla="*/ 1339572 w 1463720"/>
                <a:gd name="connsiteY5" fmla="*/ 682295 h 700223"/>
                <a:gd name="connsiteX6" fmla="*/ 1438761 w 1463720"/>
                <a:gd name="connsiteY6" fmla="*/ 287161 h 700223"/>
                <a:gd name="connsiteX7" fmla="*/ 1160598 w 1463720"/>
                <a:gd name="connsiteY7" fmla="*/ 52466 h 700223"/>
                <a:gd name="connsiteX8" fmla="*/ 865707 w 1463720"/>
                <a:gd name="connsiteY8" fmla="*/ 31458 h 700223"/>
                <a:gd name="connsiteX9" fmla="*/ 795768 w 1463720"/>
                <a:gd name="connsiteY9" fmla="*/ 4281 h 700223"/>
                <a:gd name="connsiteX10" fmla="*/ 424054 w 1463720"/>
                <a:gd name="connsiteY10" fmla="*/ 97207 h 700223"/>
                <a:gd name="connsiteX0" fmla="*/ 424054 w 1463720"/>
                <a:gd name="connsiteY0" fmla="*/ 70669 h 673685"/>
                <a:gd name="connsiteX1" fmla="*/ 193312 w 1463720"/>
                <a:gd name="connsiteY1" fmla="*/ 208124 h 673685"/>
                <a:gd name="connsiteX2" fmla="*/ 287 w 1463720"/>
                <a:gd name="connsiteY2" fmla="*/ 407967 h 673685"/>
                <a:gd name="connsiteX3" fmla="*/ 230001 w 1463720"/>
                <a:gd name="connsiteY3" fmla="*/ 562663 h 673685"/>
                <a:gd name="connsiteX4" fmla="*/ 460061 w 1463720"/>
                <a:gd name="connsiteY4" fmla="*/ 671872 h 673685"/>
                <a:gd name="connsiteX5" fmla="*/ 1339572 w 1463720"/>
                <a:gd name="connsiteY5" fmla="*/ 655757 h 673685"/>
                <a:gd name="connsiteX6" fmla="*/ 1438761 w 1463720"/>
                <a:gd name="connsiteY6" fmla="*/ 260623 h 673685"/>
                <a:gd name="connsiteX7" fmla="*/ 1160598 w 1463720"/>
                <a:gd name="connsiteY7" fmla="*/ 25928 h 673685"/>
                <a:gd name="connsiteX8" fmla="*/ 865707 w 1463720"/>
                <a:gd name="connsiteY8" fmla="*/ 4920 h 673685"/>
                <a:gd name="connsiteX9" fmla="*/ 424054 w 1463720"/>
                <a:gd name="connsiteY9" fmla="*/ 70669 h 673685"/>
                <a:gd name="connsiteX0" fmla="*/ 423973 w 1463639"/>
                <a:gd name="connsiteY0" fmla="*/ 70669 h 673685"/>
                <a:gd name="connsiteX1" fmla="*/ 270277 w 1463639"/>
                <a:gd name="connsiteY1" fmla="*/ 216081 h 673685"/>
                <a:gd name="connsiteX2" fmla="*/ 206 w 1463639"/>
                <a:gd name="connsiteY2" fmla="*/ 407967 h 673685"/>
                <a:gd name="connsiteX3" fmla="*/ 229920 w 1463639"/>
                <a:gd name="connsiteY3" fmla="*/ 562663 h 673685"/>
                <a:gd name="connsiteX4" fmla="*/ 459980 w 1463639"/>
                <a:gd name="connsiteY4" fmla="*/ 671872 h 673685"/>
                <a:gd name="connsiteX5" fmla="*/ 1339491 w 1463639"/>
                <a:gd name="connsiteY5" fmla="*/ 655757 h 673685"/>
                <a:gd name="connsiteX6" fmla="*/ 1438680 w 1463639"/>
                <a:gd name="connsiteY6" fmla="*/ 260623 h 673685"/>
                <a:gd name="connsiteX7" fmla="*/ 1160517 w 1463639"/>
                <a:gd name="connsiteY7" fmla="*/ 25928 h 673685"/>
                <a:gd name="connsiteX8" fmla="*/ 865626 w 1463639"/>
                <a:gd name="connsiteY8" fmla="*/ 4920 h 673685"/>
                <a:gd name="connsiteX9" fmla="*/ 423973 w 1463639"/>
                <a:gd name="connsiteY9" fmla="*/ 70669 h 673685"/>
                <a:gd name="connsiteX0" fmla="*/ 461508 w 1463639"/>
                <a:gd name="connsiteY0" fmla="*/ 13990 h 680664"/>
                <a:gd name="connsiteX1" fmla="*/ 270277 w 1463639"/>
                <a:gd name="connsiteY1" fmla="*/ 223060 h 680664"/>
                <a:gd name="connsiteX2" fmla="*/ 206 w 1463639"/>
                <a:gd name="connsiteY2" fmla="*/ 414946 h 680664"/>
                <a:gd name="connsiteX3" fmla="*/ 229920 w 1463639"/>
                <a:gd name="connsiteY3" fmla="*/ 569642 h 680664"/>
                <a:gd name="connsiteX4" fmla="*/ 459980 w 1463639"/>
                <a:gd name="connsiteY4" fmla="*/ 678851 h 680664"/>
                <a:gd name="connsiteX5" fmla="*/ 1339491 w 1463639"/>
                <a:gd name="connsiteY5" fmla="*/ 662736 h 680664"/>
                <a:gd name="connsiteX6" fmla="*/ 1438680 w 1463639"/>
                <a:gd name="connsiteY6" fmla="*/ 267602 h 680664"/>
                <a:gd name="connsiteX7" fmla="*/ 1160517 w 1463639"/>
                <a:gd name="connsiteY7" fmla="*/ 32907 h 680664"/>
                <a:gd name="connsiteX8" fmla="*/ 865626 w 1463639"/>
                <a:gd name="connsiteY8" fmla="*/ 11899 h 680664"/>
                <a:gd name="connsiteX9" fmla="*/ 461508 w 1463639"/>
                <a:gd name="connsiteY9" fmla="*/ 13990 h 68066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160517 w 1463639"/>
                <a:gd name="connsiteY7" fmla="*/ 36057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1194"/>
                <a:gd name="connsiteY0" fmla="*/ 17140 h 684068"/>
                <a:gd name="connsiteX1" fmla="*/ 270277 w 1461194"/>
                <a:gd name="connsiteY1" fmla="*/ 226210 h 684068"/>
                <a:gd name="connsiteX2" fmla="*/ 206 w 1461194"/>
                <a:gd name="connsiteY2" fmla="*/ 418096 h 684068"/>
                <a:gd name="connsiteX3" fmla="*/ 229920 w 1461194"/>
                <a:gd name="connsiteY3" fmla="*/ 572792 h 684068"/>
                <a:gd name="connsiteX4" fmla="*/ 511344 w 1461194"/>
                <a:gd name="connsiteY4" fmla="*/ 683593 h 684068"/>
                <a:gd name="connsiteX5" fmla="*/ 1339491 w 1461194"/>
                <a:gd name="connsiteY5" fmla="*/ 665886 h 684068"/>
                <a:gd name="connsiteX6" fmla="*/ 1438680 w 1461194"/>
                <a:gd name="connsiteY6" fmla="*/ 270752 h 684068"/>
                <a:gd name="connsiteX7" fmla="*/ 1202003 w 1461194"/>
                <a:gd name="connsiteY7" fmla="*/ 34465 h 684068"/>
                <a:gd name="connsiteX8" fmla="*/ 875503 w 1461194"/>
                <a:gd name="connsiteY8" fmla="*/ 3909 h 684068"/>
                <a:gd name="connsiteX9" fmla="*/ 461508 w 1461194"/>
                <a:gd name="connsiteY9" fmla="*/ 17140 h 684068"/>
                <a:gd name="connsiteX0" fmla="*/ 461508 w 1461194"/>
                <a:gd name="connsiteY0" fmla="*/ 17140 h 700889"/>
                <a:gd name="connsiteX1" fmla="*/ 270277 w 1461194"/>
                <a:gd name="connsiteY1" fmla="*/ 226210 h 700889"/>
                <a:gd name="connsiteX2" fmla="*/ 206 w 1461194"/>
                <a:gd name="connsiteY2" fmla="*/ 418096 h 700889"/>
                <a:gd name="connsiteX3" fmla="*/ 229920 w 1461194"/>
                <a:gd name="connsiteY3" fmla="*/ 572792 h 700889"/>
                <a:gd name="connsiteX4" fmla="*/ 511344 w 1461194"/>
                <a:gd name="connsiteY4" fmla="*/ 683593 h 700889"/>
                <a:gd name="connsiteX5" fmla="*/ 1339491 w 1461194"/>
                <a:gd name="connsiteY5" fmla="*/ 665886 h 700889"/>
                <a:gd name="connsiteX6" fmla="*/ 1438680 w 1461194"/>
                <a:gd name="connsiteY6" fmla="*/ 270752 h 700889"/>
                <a:gd name="connsiteX7" fmla="*/ 1202003 w 1461194"/>
                <a:gd name="connsiteY7" fmla="*/ 34465 h 700889"/>
                <a:gd name="connsiteX8" fmla="*/ 875503 w 1461194"/>
                <a:gd name="connsiteY8" fmla="*/ 3909 h 700889"/>
                <a:gd name="connsiteX9" fmla="*/ 461508 w 1461194"/>
                <a:gd name="connsiteY9" fmla="*/ 17140 h 700889"/>
                <a:gd name="connsiteX0" fmla="*/ 462271 w 1461957"/>
                <a:gd name="connsiteY0" fmla="*/ 17140 h 700889"/>
                <a:gd name="connsiteX1" fmla="*/ 271040 w 1461957"/>
                <a:gd name="connsiteY1" fmla="*/ 226210 h 700889"/>
                <a:gd name="connsiteX2" fmla="*/ 969 w 1461957"/>
                <a:gd name="connsiteY2" fmla="*/ 418096 h 700889"/>
                <a:gd name="connsiteX3" fmla="*/ 191173 w 1461957"/>
                <a:gd name="connsiteY3" fmla="*/ 596664 h 700889"/>
                <a:gd name="connsiteX4" fmla="*/ 512107 w 1461957"/>
                <a:gd name="connsiteY4" fmla="*/ 683593 h 700889"/>
                <a:gd name="connsiteX5" fmla="*/ 1340254 w 1461957"/>
                <a:gd name="connsiteY5" fmla="*/ 665886 h 700889"/>
                <a:gd name="connsiteX6" fmla="*/ 1439443 w 1461957"/>
                <a:gd name="connsiteY6" fmla="*/ 270752 h 700889"/>
                <a:gd name="connsiteX7" fmla="*/ 1202766 w 1461957"/>
                <a:gd name="connsiteY7" fmla="*/ 34465 h 700889"/>
                <a:gd name="connsiteX8" fmla="*/ 876266 w 1461957"/>
                <a:gd name="connsiteY8" fmla="*/ 3909 h 700889"/>
                <a:gd name="connsiteX9" fmla="*/ 462271 w 1461957"/>
                <a:gd name="connsiteY9" fmla="*/ 17140 h 700889"/>
                <a:gd name="connsiteX0" fmla="*/ 461558 w 1461244"/>
                <a:gd name="connsiteY0" fmla="*/ 17140 h 700889"/>
                <a:gd name="connsiteX1" fmla="*/ 270327 w 1461244"/>
                <a:gd name="connsiteY1" fmla="*/ 226210 h 700889"/>
                <a:gd name="connsiteX2" fmla="*/ 256 w 1461244"/>
                <a:gd name="connsiteY2" fmla="*/ 418096 h 700889"/>
                <a:gd name="connsiteX3" fmla="*/ 190460 w 1461244"/>
                <a:gd name="connsiteY3" fmla="*/ 596664 h 700889"/>
                <a:gd name="connsiteX4" fmla="*/ 511394 w 1461244"/>
                <a:gd name="connsiteY4" fmla="*/ 683593 h 700889"/>
                <a:gd name="connsiteX5" fmla="*/ 1339541 w 1461244"/>
                <a:gd name="connsiteY5" fmla="*/ 665886 h 700889"/>
                <a:gd name="connsiteX6" fmla="*/ 1438730 w 1461244"/>
                <a:gd name="connsiteY6" fmla="*/ 270752 h 700889"/>
                <a:gd name="connsiteX7" fmla="*/ 1202053 w 1461244"/>
                <a:gd name="connsiteY7" fmla="*/ 34465 h 700889"/>
                <a:gd name="connsiteX8" fmla="*/ 875553 w 1461244"/>
                <a:gd name="connsiteY8" fmla="*/ 3909 h 700889"/>
                <a:gd name="connsiteX9" fmla="*/ 461558 w 1461244"/>
                <a:gd name="connsiteY9" fmla="*/ 17140 h 700889"/>
                <a:gd name="connsiteX0" fmla="*/ 463884 w 1463570"/>
                <a:gd name="connsiteY0" fmla="*/ 17140 h 700889"/>
                <a:gd name="connsiteX1" fmla="*/ 272653 w 1463570"/>
                <a:gd name="connsiteY1" fmla="*/ 226210 h 700889"/>
                <a:gd name="connsiteX2" fmla="*/ 2582 w 1463570"/>
                <a:gd name="connsiteY2" fmla="*/ 418096 h 700889"/>
                <a:gd name="connsiteX3" fmla="*/ 155251 w 1463570"/>
                <a:gd name="connsiteY3" fmla="*/ 630085 h 700889"/>
                <a:gd name="connsiteX4" fmla="*/ 513720 w 1463570"/>
                <a:gd name="connsiteY4" fmla="*/ 683593 h 700889"/>
                <a:gd name="connsiteX5" fmla="*/ 1341867 w 1463570"/>
                <a:gd name="connsiteY5" fmla="*/ 665886 h 700889"/>
                <a:gd name="connsiteX6" fmla="*/ 1441056 w 1463570"/>
                <a:gd name="connsiteY6" fmla="*/ 270752 h 700889"/>
                <a:gd name="connsiteX7" fmla="*/ 1204379 w 1463570"/>
                <a:gd name="connsiteY7" fmla="*/ 34465 h 700889"/>
                <a:gd name="connsiteX8" fmla="*/ 877879 w 1463570"/>
                <a:gd name="connsiteY8" fmla="*/ 3909 h 700889"/>
                <a:gd name="connsiteX9" fmla="*/ 463884 w 1463570"/>
                <a:gd name="connsiteY9" fmla="*/ 17140 h 700889"/>
                <a:gd name="connsiteX0" fmla="*/ 463884 w 1465533"/>
                <a:gd name="connsiteY0" fmla="*/ 17140 h 708314"/>
                <a:gd name="connsiteX1" fmla="*/ 272653 w 1465533"/>
                <a:gd name="connsiteY1" fmla="*/ 226210 h 708314"/>
                <a:gd name="connsiteX2" fmla="*/ 2582 w 1465533"/>
                <a:gd name="connsiteY2" fmla="*/ 418096 h 708314"/>
                <a:gd name="connsiteX3" fmla="*/ 155251 w 1465533"/>
                <a:gd name="connsiteY3" fmla="*/ 630085 h 708314"/>
                <a:gd name="connsiteX4" fmla="*/ 472234 w 1465533"/>
                <a:gd name="connsiteY4" fmla="*/ 699508 h 708314"/>
                <a:gd name="connsiteX5" fmla="*/ 1341867 w 1465533"/>
                <a:gd name="connsiteY5" fmla="*/ 665886 h 708314"/>
                <a:gd name="connsiteX6" fmla="*/ 1441056 w 1465533"/>
                <a:gd name="connsiteY6" fmla="*/ 270752 h 708314"/>
                <a:gd name="connsiteX7" fmla="*/ 1204379 w 1465533"/>
                <a:gd name="connsiteY7" fmla="*/ 34465 h 708314"/>
                <a:gd name="connsiteX8" fmla="*/ 877879 w 1465533"/>
                <a:gd name="connsiteY8" fmla="*/ 3909 h 708314"/>
                <a:gd name="connsiteX9" fmla="*/ 463884 w 1465533"/>
                <a:gd name="connsiteY9" fmla="*/ 17140 h 708314"/>
                <a:gd name="connsiteX0" fmla="*/ 463884 w 1467792"/>
                <a:gd name="connsiteY0" fmla="*/ 17140 h 717887"/>
                <a:gd name="connsiteX1" fmla="*/ 272653 w 1467792"/>
                <a:gd name="connsiteY1" fmla="*/ 226210 h 717887"/>
                <a:gd name="connsiteX2" fmla="*/ 2582 w 1467792"/>
                <a:gd name="connsiteY2" fmla="*/ 418096 h 717887"/>
                <a:gd name="connsiteX3" fmla="*/ 155251 w 1467792"/>
                <a:gd name="connsiteY3" fmla="*/ 630085 h 717887"/>
                <a:gd name="connsiteX4" fmla="*/ 426797 w 1467792"/>
                <a:gd name="connsiteY4" fmla="*/ 715423 h 717887"/>
                <a:gd name="connsiteX5" fmla="*/ 1341867 w 1467792"/>
                <a:gd name="connsiteY5" fmla="*/ 665886 h 717887"/>
                <a:gd name="connsiteX6" fmla="*/ 1441056 w 1467792"/>
                <a:gd name="connsiteY6" fmla="*/ 270752 h 717887"/>
                <a:gd name="connsiteX7" fmla="*/ 1204379 w 1467792"/>
                <a:gd name="connsiteY7" fmla="*/ 34465 h 717887"/>
                <a:gd name="connsiteX8" fmla="*/ 877879 w 1467792"/>
                <a:gd name="connsiteY8" fmla="*/ 3909 h 717887"/>
                <a:gd name="connsiteX9" fmla="*/ 463884 w 1467792"/>
                <a:gd name="connsiteY9" fmla="*/ 17140 h 717887"/>
                <a:gd name="connsiteX0" fmla="*/ 467587 w 1471495"/>
                <a:gd name="connsiteY0" fmla="*/ 17140 h 717887"/>
                <a:gd name="connsiteX1" fmla="*/ 276356 w 1471495"/>
                <a:gd name="connsiteY1" fmla="*/ 226210 h 717887"/>
                <a:gd name="connsiteX2" fmla="*/ 6285 w 1471495"/>
                <a:gd name="connsiteY2" fmla="*/ 418096 h 717887"/>
                <a:gd name="connsiteX3" fmla="*/ 117468 w 1471495"/>
                <a:gd name="connsiteY3" fmla="*/ 633268 h 717887"/>
                <a:gd name="connsiteX4" fmla="*/ 430500 w 1471495"/>
                <a:gd name="connsiteY4" fmla="*/ 715423 h 717887"/>
                <a:gd name="connsiteX5" fmla="*/ 1345570 w 1471495"/>
                <a:gd name="connsiteY5" fmla="*/ 665886 h 717887"/>
                <a:gd name="connsiteX6" fmla="*/ 1444759 w 1471495"/>
                <a:gd name="connsiteY6" fmla="*/ 270752 h 717887"/>
                <a:gd name="connsiteX7" fmla="*/ 1208082 w 1471495"/>
                <a:gd name="connsiteY7" fmla="*/ 34465 h 717887"/>
                <a:gd name="connsiteX8" fmla="*/ 881582 w 1471495"/>
                <a:gd name="connsiteY8" fmla="*/ 3909 h 717887"/>
                <a:gd name="connsiteX9" fmla="*/ 467587 w 1471495"/>
                <a:gd name="connsiteY9" fmla="*/ 17140 h 717887"/>
                <a:gd name="connsiteX0" fmla="*/ 437440 w 1471495"/>
                <a:gd name="connsiteY0" fmla="*/ 12273 h 732696"/>
                <a:gd name="connsiteX1" fmla="*/ 276356 w 1471495"/>
                <a:gd name="connsiteY1" fmla="*/ 241019 h 732696"/>
                <a:gd name="connsiteX2" fmla="*/ 6285 w 1471495"/>
                <a:gd name="connsiteY2" fmla="*/ 432905 h 732696"/>
                <a:gd name="connsiteX3" fmla="*/ 117468 w 1471495"/>
                <a:gd name="connsiteY3" fmla="*/ 648077 h 732696"/>
                <a:gd name="connsiteX4" fmla="*/ 430500 w 1471495"/>
                <a:gd name="connsiteY4" fmla="*/ 730232 h 732696"/>
                <a:gd name="connsiteX5" fmla="*/ 1345570 w 1471495"/>
                <a:gd name="connsiteY5" fmla="*/ 680695 h 732696"/>
                <a:gd name="connsiteX6" fmla="*/ 1444759 w 1471495"/>
                <a:gd name="connsiteY6" fmla="*/ 285561 h 732696"/>
                <a:gd name="connsiteX7" fmla="*/ 1208082 w 1471495"/>
                <a:gd name="connsiteY7" fmla="*/ 49274 h 732696"/>
                <a:gd name="connsiteX8" fmla="*/ 881582 w 1471495"/>
                <a:gd name="connsiteY8" fmla="*/ 18718 h 732696"/>
                <a:gd name="connsiteX9" fmla="*/ 437440 w 1471495"/>
                <a:gd name="connsiteY9" fmla="*/ 12273 h 732696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08082 w 1471495"/>
                <a:gd name="connsiteY7" fmla="*/ 64541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13735 w 1471495"/>
                <a:gd name="connsiteY7" fmla="*/ 87794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5352 w 1469407"/>
                <a:gd name="connsiteY0" fmla="*/ 27540 h 747963"/>
                <a:gd name="connsiteX1" fmla="*/ 236062 w 1469407"/>
                <a:gd name="connsiteY1" fmla="*/ 246705 h 747963"/>
                <a:gd name="connsiteX2" fmla="*/ 4197 w 1469407"/>
                <a:gd name="connsiteY2" fmla="*/ 448172 h 747963"/>
                <a:gd name="connsiteX3" fmla="*/ 115380 w 1469407"/>
                <a:gd name="connsiteY3" fmla="*/ 663344 h 747963"/>
                <a:gd name="connsiteX4" fmla="*/ 428412 w 1469407"/>
                <a:gd name="connsiteY4" fmla="*/ 745499 h 747963"/>
                <a:gd name="connsiteX5" fmla="*/ 1343482 w 1469407"/>
                <a:gd name="connsiteY5" fmla="*/ 695962 h 747963"/>
                <a:gd name="connsiteX6" fmla="*/ 1442671 w 1469407"/>
                <a:gd name="connsiteY6" fmla="*/ 300828 h 747963"/>
                <a:gd name="connsiteX7" fmla="*/ 1211647 w 1469407"/>
                <a:gd name="connsiteY7" fmla="*/ 87794 h 747963"/>
                <a:gd name="connsiteX8" fmla="*/ 903988 w 1469407"/>
                <a:gd name="connsiteY8" fmla="*/ 0 h 747963"/>
                <a:gd name="connsiteX9" fmla="*/ 435352 w 1469407"/>
                <a:gd name="connsiteY9" fmla="*/ 27540 h 747963"/>
                <a:gd name="connsiteX0" fmla="*/ 287738 w 1469407"/>
                <a:gd name="connsiteY0" fmla="*/ 16581 h 752973"/>
                <a:gd name="connsiteX1" fmla="*/ 236062 w 1469407"/>
                <a:gd name="connsiteY1" fmla="*/ 251715 h 752973"/>
                <a:gd name="connsiteX2" fmla="*/ 4197 w 1469407"/>
                <a:gd name="connsiteY2" fmla="*/ 453182 h 752973"/>
                <a:gd name="connsiteX3" fmla="*/ 115380 w 1469407"/>
                <a:gd name="connsiteY3" fmla="*/ 668354 h 752973"/>
                <a:gd name="connsiteX4" fmla="*/ 428412 w 1469407"/>
                <a:gd name="connsiteY4" fmla="*/ 750509 h 752973"/>
                <a:gd name="connsiteX5" fmla="*/ 1343482 w 1469407"/>
                <a:gd name="connsiteY5" fmla="*/ 700972 h 752973"/>
                <a:gd name="connsiteX6" fmla="*/ 1442671 w 1469407"/>
                <a:gd name="connsiteY6" fmla="*/ 305838 h 752973"/>
                <a:gd name="connsiteX7" fmla="*/ 1211647 w 1469407"/>
                <a:gd name="connsiteY7" fmla="*/ 92804 h 752973"/>
                <a:gd name="connsiteX8" fmla="*/ 903988 w 1469407"/>
                <a:gd name="connsiteY8" fmla="*/ 5010 h 752973"/>
                <a:gd name="connsiteX9" fmla="*/ 287738 w 1469407"/>
                <a:gd name="connsiteY9" fmla="*/ 16581 h 752973"/>
                <a:gd name="connsiteX0" fmla="*/ 284280 w 1465949"/>
                <a:gd name="connsiteY0" fmla="*/ 16581 h 752973"/>
                <a:gd name="connsiteX1" fmla="*/ 153170 w 1465949"/>
                <a:gd name="connsiteY1" fmla="*/ 241755 h 752973"/>
                <a:gd name="connsiteX2" fmla="*/ 739 w 1465949"/>
                <a:gd name="connsiteY2" fmla="*/ 453182 h 752973"/>
                <a:gd name="connsiteX3" fmla="*/ 111922 w 1465949"/>
                <a:gd name="connsiteY3" fmla="*/ 668354 h 752973"/>
                <a:gd name="connsiteX4" fmla="*/ 424954 w 1465949"/>
                <a:gd name="connsiteY4" fmla="*/ 750509 h 752973"/>
                <a:gd name="connsiteX5" fmla="*/ 1340024 w 1465949"/>
                <a:gd name="connsiteY5" fmla="*/ 700972 h 752973"/>
                <a:gd name="connsiteX6" fmla="*/ 1439213 w 1465949"/>
                <a:gd name="connsiteY6" fmla="*/ 305838 h 752973"/>
                <a:gd name="connsiteX7" fmla="*/ 1208189 w 1465949"/>
                <a:gd name="connsiteY7" fmla="*/ 92804 h 752973"/>
                <a:gd name="connsiteX8" fmla="*/ 900530 w 1465949"/>
                <a:gd name="connsiteY8" fmla="*/ 5010 h 752973"/>
                <a:gd name="connsiteX9" fmla="*/ 284280 w 1465949"/>
                <a:gd name="connsiteY9" fmla="*/ 16581 h 752973"/>
                <a:gd name="connsiteX0" fmla="*/ 215678 w 1465949"/>
                <a:gd name="connsiteY0" fmla="*/ 15568 h 755280"/>
                <a:gd name="connsiteX1" fmla="*/ 153170 w 1465949"/>
                <a:gd name="connsiteY1" fmla="*/ 244062 h 755280"/>
                <a:gd name="connsiteX2" fmla="*/ 739 w 1465949"/>
                <a:gd name="connsiteY2" fmla="*/ 455489 h 755280"/>
                <a:gd name="connsiteX3" fmla="*/ 111922 w 1465949"/>
                <a:gd name="connsiteY3" fmla="*/ 670661 h 755280"/>
                <a:gd name="connsiteX4" fmla="*/ 424954 w 1465949"/>
                <a:gd name="connsiteY4" fmla="*/ 752816 h 755280"/>
                <a:gd name="connsiteX5" fmla="*/ 1340024 w 1465949"/>
                <a:gd name="connsiteY5" fmla="*/ 703279 h 755280"/>
                <a:gd name="connsiteX6" fmla="*/ 1439213 w 1465949"/>
                <a:gd name="connsiteY6" fmla="*/ 308145 h 755280"/>
                <a:gd name="connsiteX7" fmla="*/ 1208189 w 1465949"/>
                <a:gd name="connsiteY7" fmla="*/ 95111 h 755280"/>
                <a:gd name="connsiteX8" fmla="*/ 900530 w 1465949"/>
                <a:gd name="connsiteY8" fmla="*/ 7317 h 755280"/>
                <a:gd name="connsiteX9" fmla="*/ 215678 w 1465949"/>
                <a:gd name="connsiteY9" fmla="*/ 15568 h 755280"/>
                <a:gd name="connsiteX0" fmla="*/ 158423 w 1408694"/>
                <a:gd name="connsiteY0" fmla="*/ 15568 h 755280"/>
                <a:gd name="connsiteX1" fmla="*/ 95915 w 1408694"/>
                <a:gd name="connsiteY1" fmla="*/ 244062 h 755280"/>
                <a:gd name="connsiteX2" fmla="*/ 9068 w 1408694"/>
                <a:gd name="connsiteY2" fmla="*/ 472501 h 755280"/>
                <a:gd name="connsiteX3" fmla="*/ 54667 w 1408694"/>
                <a:gd name="connsiteY3" fmla="*/ 670661 h 755280"/>
                <a:gd name="connsiteX4" fmla="*/ 367699 w 1408694"/>
                <a:gd name="connsiteY4" fmla="*/ 752816 h 755280"/>
                <a:gd name="connsiteX5" fmla="*/ 1282769 w 1408694"/>
                <a:gd name="connsiteY5" fmla="*/ 703279 h 755280"/>
                <a:gd name="connsiteX6" fmla="*/ 1381958 w 1408694"/>
                <a:gd name="connsiteY6" fmla="*/ 308145 h 755280"/>
                <a:gd name="connsiteX7" fmla="*/ 1150934 w 1408694"/>
                <a:gd name="connsiteY7" fmla="*/ 95111 h 755280"/>
                <a:gd name="connsiteX8" fmla="*/ 843275 w 1408694"/>
                <a:gd name="connsiteY8" fmla="*/ 7317 h 755280"/>
                <a:gd name="connsiteX9" fmla="*/ 158423 w 1408694"/>
                <a:gd name="connsiteY9" fmla="*/ 15568 h 755280"/>
                <a:gd name="connsiteX0" fmla="*/ 151540 w 1401811"/>
                <a:gd name="connsiteY0" fmla="*/ 15568 h 755280"/>
                <a:gd name="connsiteX1" fmla="*/ 89032 w 1401811"/>
                <a:gd name="connsiteY1" fmla="*/ 244062 h 755280"/>
                <a:gd name="connsiteX2" fmla="*/ 2185 w 1401811"/>
                <a:gd name="connsiteY2" fmla="*/ 472501 h 755280"/>
                <a:gd name="connsiteX3" fmla="*/ 67073 w 1401811"/>
                <a:gd name="connsiteY3" fmla="*/ 640039 h 755280"/>
                <a:gd name="connsiteX4" fmla="*/ 360816 w 1401811"/>
                <a:gd name="connsiteY4" fmla="*/ 752816 h 755280"/>
                <a:gd name="connsiteX5" fmla="*/ 1275886 w 1401811"/>
                <a:gd name="connsiteY5" fmla="*/ 703279 h 755280"/>
                <a:gd name="connsiteX6" fmla="*/ 1375075 w 1401811"/>
                <a:gd name="connsiteY6" fmla="*/ 308145 h 755280"/>
                <a:gd name="connsiteX7" fmla="*/ 1144051 w 1401811"/>
                <a:gd name="connsiteY7" fmla="*/ 95111 h 755280"/>
                <a:gd name="connsiteX8" fmla="*/ 836392 w 1401811"/>
                <a:gd name="connsiteY8" fmla="*/ 7317 h 755280"/>
                <a:gd name="connsiteX9" fmla="*/ 151540 w 1401811"/>
                <a:gd name="connsiteY9" fmla="*/ 15568 h 755280"/>
                <a:gd name="connsiteX0" fmla="*/ 154312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154312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4583" h="761031">
                  <a:moveTo>
                    <a:pt x="231469" y="21319"/>
                  </a:moveTo>
                  <a:cubicBezTo>
                    <a:pt x="113339" y="68148"/>
                    <a:pt x="168135" y="217890"/>
                    <a:pt x="130383" y="294045"/>
                  </a:cubicBezTo>
                  <a:cubicBezTo>
                    <a:pt x="92631" y="370200"/>
                    <a:pt x="15047" y="419628"/>
                    <a:pt x="4957" y="478252"/>
                  </a:cubicBezTo>
                  <a:cubicBezTo>
                    <a:pt x="-5133" y="536876"/>
                    <a:pt x="-6784" y="601806"/>
                    <a:pt x="69845" y="645790"/>
                  </a:cubicBezTo>
                  <a:cubicBezTo>
                    <a:pt x="114412" y="664652"/>
                    <a:pt x="174902" y="743051"/>
                    <a:pt x="363588" y="758567"/>
                  </a:cubicBezTo>
                  <a:cubicBezTo>
                    <a:pt x="827649" y="755219"/>
                    <a:pt x="1109615" y="783142"/>
                    <a:pt x="1278658" y="709030"/>
                  </a:cubicBezTo>
                  <a:cubicBezTo>
                    <a:pt x="1447701" y="634918"/>
                    <a:pt x="1407676" y="440091"/>
                    <a:pt x="1377847" y="313896"/>
                  </a:cubicBezTo>
                  <a:cubicBezTo>
                    <a:pt x="1318189" y="194584"/>
                    <a:pt x="1265114" y="253952"/>
                    <a:pt x="1146823" y="100862"/>
                  </a:cubicBezTo>
                  <a:cubicBezTo>
                    <a:pt x="1043800" y="52777"/>
                    <a:pt x="899969" y="21099"/>
                    <a:pt x="839164" y="13068"/>
                  </a:cubicBezTo>
                  <a:cubicBezTo>
                    <a:pt x="716407" y="20525"/>
                    <a:pt x="349599" y="-25510"/>
                    <a:pt x="231469" y="21319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3752EA1-A036-214E-A4D2-722E1761E424}"/>
                </a:ext>
              </a:extLst>
            </p:cNvPr>
            <p:cNvCxnSpPr/>
            <p:nvPr/>
          </p:nvCxnSpPr>
          <p:spPr>
            <a:xfrm flipH="1" flipV="1">
              <a:off x="8724767" y="3505909"/>
              <a:ext cx="187288" cy="68283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A928C1-EFBE-BB44-80D9-8ED0D30950AB}"/>
                </a:ext>
              </a:extLst>
            </p:cNvPr>
            <p:cNvCxnSpPr/>
            <p:nvPr/>
          </p:nvCxnSpPr>
          <p:spPr>
            <a:xfrm>
              <a:off x="8754732" y="3491584"/>
              <a:ext cx="1060146" cy="41246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C656B73-DF75-3D42-AE5F-5E5138906F3B}"/>
                </a:ext>
              </a:extLst>
            </p:cNvPr>
            <p:cNvCxnSpPr>
              <a:cxnSpLocks/>
              <a:endCxn id="65" idx="4"/>
            </p:cNvCxnSpPr>
            <p:nvPr/>
          </p:nvCxnSpPr>
          <p:spPr>
            <a:xfrm flipV="1">
              <a:off x="9814878" y="3680349"/>
              <a:ext cx="818137" cy="223702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3C4CD2-2AAF-B44F-8ACD-EEBCEB5EEA7E}"/>
                </a:ext>
              </a:extLst>
            </p:cNvPr>
            <p:cNvCxnSpPr/>
            <p:nvPr/>
          </p:nvCxnSpPr>
          <p:spPr>
            <a:xfrm flipH="1" flipV="1">
              <a:off x="7656511" y="3055704"/>
              <a:ext cx="1124574" cy="41980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B0E8E79-3917-C941-99D6-99BD80BF69D8}"/>
                </a:ext>
              </a:extLst>
            </p:cNvPr>
            <p:cNvCxnSpPr/>
            <p:nvPr/>
          </p:nvCxnSpPr>
          <p:spPr>
            <a:xfrm flipV="1">
              <a:off x="8781081" y="2910099"/>
              <a:ext cx="1002157" cy="56540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E73ED2-9388-9440-BEC7-4709DF64F9E3}"/>
                </a:ext>
              </a:extLst>
            </p:cNvPr>
            <p:cNvCxnSpPr>
              <a:cxnSpLocks/>
              <a:stCxn id="89" idx="4"/>
            </p:cNvCxnSpPr>
            <p:nvPr/>
          </p:nvCxnSpPr>
          <p:spPr>
            <a:xfrm>
              <a:off x="7389190" y="3739485"/>
              <a:ext cx="1522865" cy="44925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41DEC8-0EA4-B047-9EC0-A26A0EE1B143}"/>
                </a:ext>
              </a:extLst>
            </p:cNvPr>
            <p:cNvCxnSpPr/>
            <p:nvPr/>
          </p:nvCxnSpPr>
          <p:spPr>
            <a:xfrm flipV="1">
              <a:off x="7209979" y="3485174"/>
              <a:ext cx="1514786" cy="2338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DB9832A-2E89-EC43-BA31-49F4524A4BE4}"/>
                </a:ext>
              </a:extLst>
            </p:cNvPr>
            <p:cNvCxnSpPr>
              <a:cxnSpLocks/>
            </p:cNvCxnSpPr>
            <p:nvPr/>
          </p:nvCxnSpPr>
          <p:spPr>
            <a:xfrm>
              <a:off x="10631673" y="3529431"/>
              <a:ext cx="909542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5AF617-ABFA-674E-B1F8-7C9F603469DA}"/>
                </a:ext>
              </a:extLst>
            </p:cNvPr>
            <p:cNvSpPr txBox="1"/>
            <p:nvPr/>
          </p:nvSpPr>
          <p:spPr>
            <a:xfrm>
              <a:off x="7973562" y="2332045"/>
              <a:ext cx="1096302" cy="564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9FF8E6-11BB-EE49-AFCB-83F5B6720CA3}"/>
                </a:ext>
              </a:extLst>
            </p:cNvPr>
            <p:cNvSpPr txBox="1"/>
            <p:nvPr/>
          </p:nvSpPr>
          <p:spPr>
            <a:xfrm>
              <a:off x="7791233" y="4413571"/>
              <a:ext cx="2353669" cy="250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Serving Gateway (</a:t>
              </a: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S-GW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5980CE-1D9B-DE47-B3E5-696E8479F1CF}"/>
                </a:ext>
              </a:extLst>
            </p:cNvPr>
            <p:cNvSpPr txBox="1"/>
            <p:nvPr/>
          </p:nvSpPr>
          <p:spPr>
            <a:xfrm>
              <a:off x="10033417" y="2441096"/>
              <a:ext cx="1682278" cy="40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559FDE-F844-E947-8966-45DD952B5921}"/>
                </a:ext>
              </a:extLst>
            </p:cNvPr>
            <p:cNvSpPr txBox="1"/>
            <p:nvPr/>
          </p:nvSpPr>
          <p:spPr>
            <a:xfrm>
              <a:off x="9897766" y="3928199"/>
              <a:ext cx="1853514" cy="250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PDN gateway (</a:t>
              </a: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P-GW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3C734B-FACC-AF46-85BA-9EDB93ADC0C1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8754732" y="3505907"/>
              <a:ext cx="1875422" cy="1268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96B4492-94B4-5548-931D-85B136866835}"/>
                </a:ext>
              </a:extLst>
            </p:cNvPr>
            <p:cNvCxnSpPr/>
            <p:nvPr/>
          </p:nvCxnSpPr>
          <p:spPr>
            <a:xfrm flipV="1">
              <a:off x="8912055" y="3904049"/>
              <a:ext cx="902823" cy="28469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EB0D2C1-F88C-B645-BA20-259DCE82399D}"/>
                </a:ext>
              </a:extLst>
            </p:cNvPr>
            <p:cNvCxnSpPr/>
            <p:nvPr/>
          </p:nvCxnSpPr>
          <p:spPr>
            <a:xfrm flipV="1">
              <a:off x="7656511" y="4188741"/>
              <a:ext cx="1304940" cy="61989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AD08002-C63B-384D-89CA-8B945CC63FFE}"/>
                </a:ext>
              </a:extLst>
            </p:cNvPr>
            <p:cNvCxnSpPr>
              <a:cxnSpLocks/>
              <a:stCxn id="89" idx="4"/>
              <a:endCxn id="102" idx="2"/>
            </p:cNvCxnSpPr>
            <p:nvPr/>
          </p:nvCxnSpPr>
          <p:spPr>
            <a:xfrm>
              <a:off x="7389190" y="3739485"/>
              <a:ext cx="238043" cy="49655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3432ED6-D45F-E246-9255-5B7E573DA6D0}"/>
                </a:ext>
              </a:extLst>
            </p:cNvPr>
            <p:cNvCxnSpPr/>
            <p:nvPr/>
          </p:nvCxnSpPr>
          <p:spPr>
            <a:xfrm flipV="1">
              <a:off x="7656513" y="3505909"/>
              <a:ext cx="1124569" cy="744819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EDC7287-1B64-B24E-A3A3-D0B5B869F66A}"/>
                </a:ext>
              </a:extLst>
            </p:cNvPr>
            <p:cNvCxnSpPr>
              <a:cxnSpLocks/>
              <a:stCxn id="93" idx="0"/>
            </p:cNvCxnSpPr>
            <p:nvPr/>
          </p:nvCxnSpPr>
          <p:spPr>
            <a:xfrm flipH="1">
              <a:off x="6399593" y="3631997"/>
              <a:ext cx="935470" cy="101975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E7D84F-9E77-D547-9B25-0D9D0A6C0E34}"/>
                </a:ext>
              </a:extLst>
            </p:cNvPr>
            <p:cNvCxnSpPr>
              <a:cxnSpLocks/>
              <a:stCxn id="94" idx="13"/>
            </p:cNvCxnSpPr>
            <p:nvPr/>
          </p:nvCxnSpPr>
          <p:spPr>
            <a:xfrm flipH="1">
              <a:off x="5835039" y="3632847"/>
              <a:ext cx="1499626" cy="66263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DFBB6AE-FA4E-1A47-855D-938097AB953D}"/>
                </a:ext>
              </a:extLst>
            </p:cNvPr>
            <p:cNvSpPr txBox="1"/>
            <p:nvPr/>
          </p:nvSpPr>
          <p:spPr>
            <a:xfrm>
              <a:off x="11042136" y="3315067"/>
              <a:ext cx="860748" cy="49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to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Internet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3B3F2C5-F432-DE41-B88E-C2DDFC014DE1}"/>
                </a:ext>
              </a:extLst>
            </p:cNvPr>
            <p:cNvGrpSpPr/>
            <p:nvPr/>
          </p:nvGrpSpPr>
          <p:grpSpPr>
            <a:xfrm>
              <a:off x="9309047" y="2092807"/>
              <a:ext cx="439787" cy="517111"/>
              <a:chOff x="4501086" y="2717689"/>
              <a:chExt cx="347435" cy="42472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53222DD-32B5-554A-92D9-45B047419529}"/>
                  </a:ext>
                </a:extLst>
              </p:cNvPr>
              <p:cNvSpPr/>
              <p:nvPr/>
            </p:nvSpPr>
            <p:spPr>
              <a:xfrm>
                <a:off x="4501086" y="2764691"/>
                <a:ext cx="345572" cy="328307"/>
              </a:xfrm>
              <a:prstGeom prst="rect">
                <a:avLst/>
              </a:prstGeom>
              <a:gradFill>
                <a:gsLst>
                  <a:gs pos="1000">
                    <a:srgbClr val="CDD3D7"/>
                  </a:gs>
                  <a:gs pos="100000">
                    <a:srgbClr val="E7ECF0"/>
                  </a:gs>
                </a:gsLst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76AAF34-87D8-5E4E-824B-D94277757609}"/>
                  </a:ext>
                </a:extLst>
              </p:cNvPr>
              <p:cNvSpPr/>
              <p:nvPr/>
            </p:nvSpPr>
            <p:spPr>
              <a:xfrm>
                <a:off x="4501086" y="2717689"/>
                <a:ext cx="345572" cy="98840"/>
              </a:xfrm>
              <a:prstGeom prst="ellipse">
                <a:avLst/>
              </a:prstGeom>
              <a:solidFill>
                <a:srgbClr val="E2E7EA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DBEAAB3-C02D-1249-8114-9A53E5AF30B1}"/>
                  </a:ext>
                </a:extLst>
              </p:cNvPr>
              <p:cNvSpPr/>
              <p:nvPr/>
            </p:nvSpPr>
            <p:spPr>
              <a:xfrm>
                <a:off x="4502949" y="3043578"/>
                <a:ext cx="345572" cy="98840"/>
              </a:xfrm>
              <a:prstGeom prst="ellipse">
                <a:avLst/>
              </a:prstGeom>
              <a:solidFill>
                <a:srgbClr val="CDD3D7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41BCC86-1311-274D-8C49-EB856C55E7D5}"/>
                  </a:ext>
                </a:extLst>
              </p:cNvPr>
              <p:cNvSpPr/>
              <p:nvPr/>
            </p:nvSpPr>
            <p:spPr>
              <a:xfrm>
                <a:off x="4504261" y="3036961"/>
                <a:ext cx="339222" cy="52862"/>
              </a:xfrm>
              <a:prstGeom prst="rect">
                <a:avLst/>
              </a:prstGeom>
              <a:solidFill>
                <a:srgbClr val="CDD3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0727567-EE18-E64F-8998-51A737EA68D5}"/>
                </a:ext>
              </a:extLst>
            </p:cNvPr>
            <p:cNvGrpSpPr/>
            <p:nvPr/>
          </p:nvGrpSpPr>
          <p:grpSpPr>
            <a:xfrm>
              <a:off x="8517277" y="3881562"/>
              <a:ext cx="883221" cy="540618"/>
              <a:chOff x="7493876" y="2774731"/>
              <a:chExt cx="1481958" cy="894622"/>
            </a:xfrm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B0489B00-D1CC-D640-9E4E-81A19094B95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D2DEB09-CBF1-684C-BA06-F810ACF925B7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0D8678D-9E9E-FE46-A391-CA0E41679E0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1E625A55-E029-AF42-B88D-5D2FAB06B0B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A90CBD7B-B413-674C-8C1B-311DEA10F9D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6C99112B-C85E-104E-BA58-6E2AD6C7E41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6A671058-EDBC-B448-953A-0252BBC0E05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F94F43F-64A6-1443-8CB0-275E05EF1A0F}"/>
                </a:ext>
              </a:extLst>
            </p:cNvPr>
            <p:cNvGrpSpPr/>
            <p:nvPr/>
          </p:nvGrpSpPr>
          <p:grpSpPr>
            <a:xfrm>
              <a:off x="10191431" y="3330376"/>
              <a:ext cx="883221" cy="540618"/>
              <a:chOff x="7493876" y="2774731"/>
              <a:chExt cx="1481958" cy="894622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05DF9C8-CB91-644A-B514-85AACCC7FD2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A8FBEAB-793E-FE42-94E8-00B59D3F619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67DA038-7827-C043-B0DE-6039609E1F7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8BC9B326-A00A-9147-BC1C-6DEA74F922E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27C7997B-54AF-F24C-BF0E-358A35C4066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C8D8C6AD-37E7-5448-85D4-64A4A5B171E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AD3BD04C-6FE4-994C-9EAF-DC6C57FE31A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AB23DAA-0E90-BE4F-9B76-87FE6A7A6D52}"/>
                </a:ext>
              </a:extLst>
            </p:cNvPr>
            <p:cNvGrpSpPr/>
            <p:nvPr/>
          </p:nvGrpSpPr>
          <p:grpSpPr>
            <a:xfrm>
              <a:off x="8517278" y="3314233"/>
              <a:ext cx="495296" cy="318654"/>
              <a:chOff x="7493876" y="2774731"/>
              <a:chExt cx="1481958" cy="894622"/>
            </a:xfrm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8B1947A-19E1-1B4E-ADEA-A2AB82DE3D6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4B90F9E-A110-E841-A185-641FE8A577B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C0D293E-22B6-3E4C-8BCE-561B8113BB8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8A895E0-F08B-4A44-BD85-35A2157EA60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42EFC43-840E-B74E-8A26-CCD85142490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CFC3970A-BBAC-E64C-864B-BDEEDC13528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F53664D5-C8C1-7445-BC58-2508CAF6D78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1772D06-A679-C74E-8F7B-26D75DE067ED}"/>
                </a:ext>
              </a:extLst>
            </p:cNvPr>
            <p:cNvGrpSpPr/>
            <p:nvPr/>
          </p:nvGrpSpPr>
          <p:grpSpPr>
            <a:xfrm>
              <a:off x="9508439" y="3732448"/>
              <a:ext cx="495296" cy="318654"/>
              <a:chOff x="7493876" y="2774731"/>
              <a:chExt cx="1481958" cy="894622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A2EEC3F7-93E8-E244-A386-F8A376C90C0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2426144-C7B9-E443-99F0-EA75D005030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19F33AE3-497B-6C48-B4F2-9028391043B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0E83A2B2-ED87-AE4C-92E7-24528D23A03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F64AD8FA-E8DA-0249-B9D1-26A6AC4CBA0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4632C282-272F-A640-AEBE-6A3CC547AB6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FB071B43-4125-C448-8E62-D6E9FEE09EA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1A9B582-EBFD-BC49-8DE2-2EA563F12106}"/>
                </a:ext>
              </a:extLst>
            </p:cNvPr>
            <p:cNvGrpSpPr/>
            <p:nvPr/>
          </p:nvGrpSpPr>
          <p:grpSpPr>
            <a:xfrm>
              <a:off x="7141557" y="3533202"/>
              <a:ext cx="495296" cy="318654"/>
              <a:chOff x="7493876" y="2774731"/>
              <a:chExt cx="1481958" cy="894622"/>
            </a:xfrm>
          </p:grpSpPr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6BC2772-1ABA-5649-AA15-4331FEEF4F6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8862736-A8E9-B24B-A983-C24C6ECD024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B396F44A-D03C-E545-9C35-3D7C197833C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AF1450E3-83D1-D841-A615-12B65F478998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63A01A82-7669-A34C-AC36-129F4B770DC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6F22DA3B-402E-5046-9232-AE3C43C62ED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7968AB99-2B48-9248-8471-4A5E2A20E25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F75DFA6-C48B-B144-96B3-E6C870521780}"/>
                </a:ext>
              </a:extLst>
            </p:cNvPr>
            <p:cNvGrpSpPr/>
            <p:nvPr/>
          </p:nvGrpSpPr>
          <p:grpSpPr>
            <a:xfrm>
              <a:off x="7381204" y="4125100"/>
              <a:ext cx="495296" cy="318654"/>
              <a:chOff x="7493876" y="2774731"/>
              <a:chExt cx="1481958" cy="89462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550CF0CF-5417-1D44-9FF5-0125C7BC1F9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EBB8AB2-85E2-C74B-8EA6-F3C965AC9BB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B1F83C6-128D-504A-A9BD-752EBD85793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BCEC389D-02C7-E642-A71F-1CD79F4B342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67205EB5-4105-EA49-AB65-23342889136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D31749B9-FED1-B143-9D0A-75F194D0666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34A4BA55-86CE-2B40-A90B-B5A450B826A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33" name="Picture 132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EDBDBEC-D7F4-8840-B484-CE47A215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3485" y="2143958"/>
              <a:ext cx="645858" cy="1204723"/>
            </a:xfrm>
            <a:prstGeom prst="rect">
              <a:avLst/>
            </a:prstGeom>
          </p:spPr>
        </p:pic>
        <p:sp>
          <p:nvSpPr>
            <p:cNvPr id="134" name="Can 133">
              <a:extLst>
                <a:ext uri="{FF2B5EF4-FFF2-40B4-BE49-F238E27FC236}">
                  <a16:creationId xmlns:a16="http://schemas.microsoft.com/office/drawing/2014/main" id="{46271FC4-AA10-9F4D-B2FF-BE0700C9B146}"/>
                </a:ext>
              </a:extLst>
            </p:cNvPr>
            <p:cNvSpPr/>
            <p:nvPr/>
          </p:nvSpPr>
          <p:spPr>
            <a:xfrm>
              <a:off x="9181074" y="2063579"/>
              <a:ext cx="630195" cy="568410"/>
            </a:xfrm>
            <a:prstGeom prst="can">
              <a:avLst/>
            </a:prstGeom>
            <a:gradFill>
              <a:gsLst>
                <a:gs pos="38000">
                  <a:schemeClr val="bg1">
                    <a:lumMod val="95000"/>
                  </a:schemeClr>
                </a:gs>
                <a:gs pos="0">
                  <a:srgbClr val="C4CDD3"/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5" name="Picture 134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BB96B51-43C8-1242-9143-A19AF86CA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43539" y="2209860"/>
              <a:ext cx="645858" cy="1204723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56A59D-9923-9340-A0B7-C6F07345DD0C}"/>
                </a:ext>
              </a:extLst>
            </p:cNvPr>
            <p:cNvCxnSpPr>
              <a:cxnSpLocks/>
              <a:stCxn id="94" idx="12"/>
            </p:cNvCxnSpPr>
            <p:nvPr/>
          </p:nvCxnSpPr>
          <p:spPr>
            <a:xfrm flipH="1" flipV="1">
              <a:off x="6734432" y="2792627"/>
              <a:ext cx="601019" cy="87674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EE206C5-EA27-0548-9300-1180195B5DC4}"/>
              </a:ext>
            </a:extLst>
          </p:cNvPr>
          <p:cNvSpPr txBox="1"/>
          <p:nvPr/>
        </p:nvSpPr>
        <p:spPr>
          <a:xfrm>
            <a:off x="6567285" y="4467432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600" dirty="0"/>
              <a:t>…</a:t>
            </a:r>
            <a:endParaRPr lang="en-US" sz="1350" dirty="0"/>
          </a:p>
        </p:txBody>
      </p:sp>
      <p:pic>
        <p:nvPicPr>
          <p:cNvPr id="186" name="Picture 18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4C158D-D53E-494D-A141-A35C4E14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755" y="3842952"/>
            <a:ext cx="1051879" cy="988540"/>
          </a:xfrm>
          <a:prstGeom prst="rect">
            <a:avLst/>
          </a:prstGeom>
        </p:spPr>
      </p:pic>
      <p:pic>
        <p:nvPicPr>
          <p:cNvPr id="187" name="Picture 18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9784C5-9B92-0F49-98EA-6368E55C0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235" y="4353698"/>
            <a:ext cx="771378" cy="724929"/>
          </a:xfrm>
          <a:prstGeom prst="rect">
            <a:avLst/>
          </a:prstGeom>
        </p:spPr>
      </p:pic>
      <p:pic>
        <p:nvPicPr>
          <p:cNvPr id="188" name="Picture 18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D0533C8-E0A5-5B49-B029-B3C0A2794A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723" y="4567881"/>
            <a:ext cx="523550" cy="49202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6988D8D-0A6E-8B41-9255-321764CBFED6}"/>
              </a:ext>
            </a:extLst>
          </p:cNvPr>
          <p:cNvGrpSpPr/>
          <p:nvPr/>
        </p:nvGrpSpPr>
        <p:grpSpPr>
          <a:xfrm>
            <a:off x="701983" y="1899639"/>
            <a:ext cx="4599066" cy="4648200"/>
            <a:chOff x="701983" y="1899639"/>
            <a:chExt cx="4599066" cy="4648200"/>
          </a:xfrm>
        </p:grpSpPr>
        <p:sp>
          <p:nvSpPr>
            <p:cNvPr id="189" name="Rectangle 4">
              <a:extLst>
                <a:ext uri="{FF2B5EF4-FFF2-40B4-BE49-F238E27FC236}">
                  <a16:creationId xmlns:a16="http://schemas.microsoft.com/office/drawing/2014/main" id="{7AD5ADDA-DECD-484D-98FB-1D9B915E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983" y="1899639"/>
              <a:ext cx="3956515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00099"/>
                </a:buClr>
                <a:buSzPct val="75000"/>
                <a:tabLst>
                  <a:tab pos="746125" algn="l"/>
                </a:tabLs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Mobile device:</a:t>
              </a:r>
            </a:p>
            <a:p>
              <a:pPr marL="285750" indent="-285750"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smartphone, tablet, laptop, IoT, ... with 4G LTE radio</a:t>
              </a:r>
              <a:endParaRPr lang="en-US" dirty="0"/>
            </a:p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64-bit International Mobile Subscriber Identity (IMSI), stored on SIM (Subscriber Identity Module) card</a:t>
              </a:r>
            </a:p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LTE jargon: User Equipment (UE)</a:t>
              </a:r>
            </a:p>
            <a:p>
              <a:pPr marL="285750" indent="-285750"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endParaRPr lang="en-US" sz="2800" dirty="0">
                <a:solidFill>
                  <a:srgbClr val="C00000"/>
                </a:solidFill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lang="en-US" sz="2400" dirty="0">
                <a:cs typeface="+mn-cs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4423525-BD9A-2C49-852E-B62A37A0D7EC}"/>
                </a:ext>
              </a:extLst>
            </p:cNvPr>
            <p:cNvCxnSpPr/>
            <p:nvPr/>
          </p:nvCxnSpPr>
          <p:spPr>
            <a:xfrm>
              <a:off x="3039762" y="2187146"/>
              <a:ext cx="2261287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Oval 199">
            <a:extLst>
              <a:ext uri="{FF2B5EF4-FFF2-40B4-BE49-F238E27FC236}">
                <a16:creationId xmlns:a16="http://schemas.microsoft.com/office/drawing/2014/main" id="{0FEB29A6-51E5-8C4F-B11A-9AC5FF5BBA8F}"/>
              </a:ext>
            </a:extLst>
          </p:cNvPr>
          <p:cNvSpPr/>
          <p:nvPr/>
        </p:nvSpPr>
        <p:spPr>
          <a:xfrm>
            <a:off x="7216346" y="5362833"/>
            <a:ext cx="642551" cy="5684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Elements of 4G LTE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8D7ADEB-DEFA-2140-A327-52FA5F1CF40F}"/>
              </a:ext>
            </a:extLst>
          </p:cNvPr>
          <p:cNvSpPr/>
          <p:nvPr/>
        </p:nvSpPr>
        <p:spPr>
          <a:xfrm>
            <a:off x="4757358" y="1791732"/>
            <a:ext cx="2397211" cy="1989436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2D7FAE-DA90-374E-A4B8-23D056E77A6C}"/>
              </a:ext>
            </a:extLst>
          </p:cNvPr>
          <p:cNvSpPr/>
          <p:nvPr/>
        </p:nvSpPr>
        <p:spPr>
          <a:xfrm>
            <a:off x="6908799" y="1910325"/>
            <a:ext cx="4498899" cy="2763823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  <a:gd name="connsiteX0" fmla="*/ 284280 w 1465949"/>
              <a:gd name="connsiteY0" fmla="*/ 16581 h 752973"/>
              <a:gd name="connsiteX1" fmla="*/ 153170 w 1465949"/>
              <a:gd name="connsiteY1" fmla="*/ 241755 h 752973"/>
              <a:gd name="connsiteX2" fmla="*/ 739 w 1465949"/>
              <a:gd name="connsiteY2" fmla="*/ 453182 h 752973"/>
              <a:gd name="connsiteX3" fmla="*/ 111922 w 1465949"/>
              <a:gd name="connsiteY3" fmla="*/ 668354 h 752973"/>
              <a:gd name="connsiteX4" fmla="*/ 424954 w 1465949"/>
              <a:gd name="connsiteY4" fmla="*/ 750509 h 752973"/>
              <a:gd name="connsiteX5" fmla="*/ 1340024 w 1465949"/>
              <a:gd name="connsiteY5" fmla="*/ 700972 h 752973"/>
              <a:gd name="connsiteX6" fmla="*/ 1439213 w 1465949"/>
              <a:gd name="connsiteY6" fmla="*/ 305838 h 752973"/>
              <a:gd name="connsiteX7" fmla="*/ 1208189 w 1465949"/>
              <a:gd name="connsiteY7" fmla="*/ 92804 h 752973"/>
              <a:gd name="connsiteX8" fmla="*/ 900530 w 1465949"/>
              <a:gd name="connsiteY8" fmla="*/ 5010 h 752973"/>
              <a:gd name="connsiteX9" fmla="*/ 284280 w 1465949"/>
              <a:gd name="connsiteY9" fmla="*/ 16581 h 752973"/>
              <a:gd name="connsiteX0" fmla="*/ 215678 w 1465949"/>
              <a:gd name="connsiteY0" fmla="*/ 15568 h 755280"/>
              <a:gd name="connsiteX1" fmla="*/ 153170 w 1465949"/>
              <a:gd name="connsiteY1" fmla="*/ 244062 h 755280"/>
              <a:gd name="connsiteX2" fmla="*/ 739 w 1465949"/>
              <a:gd name="connsiteY2" fmla="*/ 455489 h 755280"/>
              <a:gd name="connsiteX3" fmla="*/ 111922 w 1465949"/>
              <a:gd name="connsiteY3" fmla="*/ 670661 h 755280"/>
              <a:gd name="connsiteX4" fmla="*/ 424954 w 1465949"/>
              <a:gd name="connsiteY4" fmla="*/ 752816 h 755280"/>
              <a:gd name="connsiteX5" fmla="*/ 1340024 w 1465949"/>
              <a:gd name="connsiteY5" fmla="*/ 703279 h 755280"/>
              <a:gd name="connsiteX6" fmla="*/ 1439213 w 1465949"/>
              <a:gd name="connsiteY6" fmla="*/ 308145 h 755280"/>
              <a:gd name="connsiteX7" fmla="*/ 1208189 w 1465949"/>
              <a:gd name="connsiteY7" fmla="*/ 95111 h 755280"/>
              <a:gd name="connsiteX8" fmla="*/ 900530 w 1465949"/>
              <a:gd name="connsiteY8" fmla="*/ 7317 h 755280"/>
              <a:gd name="connsiteX9" fmla="*/ 215678 w 1465949"/>
              <a:gd name="connsiteY9" fmla="*/ 15568 h 755280"/>
              <a:gd name="connsiteX0" fmla="*/ 158423 w 1408694"/>
              <a:gd name="connsiteY0" fmla="*/ 15568 h 755280"/>
              <a:gd name="connsiteX1" fmla="*/ 95915 w 1408694"/>
              <a:gd name="connsiteY1" fmla="*/ 244062 h 755280"/>
              <a:gd name="connsiteX2" fmla="*/ 9068 w 1408694"/>
              <a:gd name="connsiteY2" fmla="*/ 472501 h 755280"/>
              <a:gd name="connsiteX3" fmla="*/ 54667 w 1408694"/>
              <a:gd name="connsiteY3" fmla="*/ 670661 h 755280"/>
              <a:gd name="connsiteX4" fmla="*/ 367699 w 1408694"/>
              <a:gd name="connsiteY4" fmla="*/ 752816 h 755280"/>
              <a:gd name="connsiteX5" fmla="*/ 1282769 w 1408694"/>
              <a:gd name="connsiteY5" fmla="*/ 703279 h 755280"/>
              <a:gd name="connsiteX6" fmla="*/ 1381958 w 1408694"/>
              <a:gd name="connsiteY6" fmla="*/ 308145 h 755280"/>
              <a:gd name="connsiteX7" fmla="*/ 1150934 w 1408694"/>
              <a:gd name="connsiteY7" fmla="*/ 95111 h 755280"/>
              <a:gd name="connsiteX8" fmla="*/ 843275 w 1408694"/>
              <a:gd name="connsiteY8" fmla="*/ 7317 h 755280"/>
              <a:gd name="connsiteX9" fmla="*/ 158423 w 1408694"/>
              <a:gd name="connsiteY9" fmla="*/ 15568 h 755280"/>
              <a:gd name="connsiteX0" fmla="*/ 151540 w 1401811"/>
              <a:gd name="connsiteY0" fmla="*/ 15568 h 755280"/>
              <a:gd name="connsiteX1" fmla="*/ 89032 w 1401811"/>
              <a:gd name="connsiteY1" fmla="*/ 244062 h 755280"/>
              <a:gd name="connsiteX2" fmla="*/ 2185 w 1401811"/>
              <a:gd name="connsiteY2" fmla="*/ 472501 h 755280"/>
              <a:gd name="connsiteX3" fmla="*/ 67073 w 1401811"/>
              <a:gd name="connsiteY3" fmla="*/ 640039 h 755280"/>
              <a:gd name="connsiteX4" fmla="*/ 360816 w 1401811"/>
              <a:gd name="connsiteY4" fmla="*/ 752816 h 755280"/>
              <a:gd name="connsiteX5" fmla="*/ 1275886 w 1401811"/>
              <a:gd name="connsiteY5" fmla="*/ 703279 h 755280"/>
              <a:gd name="connsiteX6" fmla="*/ 1375075 w 1401811"/>
              <a:gd name="connsiteY6" fmla="*/ 308145 h 755280"/>
              <a:gd name="connsiteX7" fmla="*/ 1144051 w 1401811"/>
              <a:gd name="connsiteY7" fmla="*/ 95111 h 755280"/>
              <a:gd name="connsiteX8" fmla="*/ 836392 w 1401811"/>
              <a:gd name="connsiteY8" fmla="*/ 7317 h 755280"/>
              <a:gd name="connsiteX9" fmla="*/ 151540 w 1401811"/>
              <a:gd name="connsiteY9" fmla="*/ 15568 h 755280"/>
              <a:gd name="connsiteX0" fmla="*/ 154312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154312 w 1404583"/>
              <a:gd name="connsiteY9" fmla="*/ 21319 h 761031"/>
              <a:gd name="connsiteX0" fmla="*/ 231469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231469 w 1404583"/>
              <a:gd name="connsiteY9" fmla="*/ 21319 h 7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583" h="761031">
                <a:moveTo>
                  <a:pt x="231469" y="21319"/>
                </a:moveTo>
                <a:cubicBezTo>
                  <a:pt x="113339" y="68148"/>
                  <a:pt x="168135" y="217890"/>
                  <a:pt x="130383" y="294045"/>
                </a:cubicBezTo>
                <a:cubicBezTo>
                  <a:pt x="92631" y="370200"/>
                  <a:pt x="15047" y="419628"/>
                  <a:pt x="4957" y="478252"/>
                </a:cubicBezTo>
                <a:cubicBezTo>
                  <a:pt x="-5133" y="536876"/>
                  <a:pt x="-6784" y="601806"/>
                  <a:pt x="69845" y="645790"/>
                </a:cubicBezTo>
                <a:cubicBezTo>
                  <a:pt x="114412" y="664652"/>
                  <a:pt x="174902" y="743051"/>
                  <a:pt x="363588" y="758567"/>
                </a:cubicBezTo>
                <a:cubicBezTo>
                  <a:pt x="827649" y="755219"/>
                  <a:pt x="1109615" y="783142"/>
                  <a:pt x="1278658" y="709030"/>
                </a:cubicBezTo>
                <a:cubicBezTo>
                  <a:pt x="1447701" y="634918"/>
                  <a:pt x="1407676" y="440091"/>
                  <a:pt x="1377847" y="313896"/>
                </a:cubicBezTo>
                <a:cubicBezTo>
                  <a:pt x="1318189" y="194584"/>
                  <a:pt x="1265114" y="253952"/>
                  <a:pt x="1146823" y="100862"/>
                </a:cubicBezTo>
                <a:cubicBezTo>
                  <a:pt x="1043800" y="52777"/>
                  <a:pt x="899969" y="21099"/>
                  <a:pt x="839164" y="13068"/>
                </a:cubicBezTo>
                <a:cubicBezTo>
                  <a:pt x="716407" y="20525"/>
                  <a:pt x="349599" y="-25510"/>
                  <a:pt x="231469" y="21319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752EA1-A036-214E-A4D2-722E1761E424}"/>
              </a:ext>
            </a:extLst>
          </p:cNvPr>
          <p:cNvCxnSpPr/>
          <p:nvPr/>
        </p:nvCxnSpPr>
        <p:spPr>
          <a:xfrm flipH="1" flipV="1">
            <a:off x="8724767" y="3505909"/>
            <a:ext cx="187288" cy="68283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A928C1-EFBE-BB44-80D9-8ED0D30950AB}"/>
              </a:ext>
            </a:extLst>
          </p:cNvPr>
          <p:cNvCxnSpPr/>
          <p:nvPr/>
        </p:nvCxnSpPr>
        <p:spPr>
          <a:xfrm>
            <a:off x="8754732" y="3491584"/>
            <a:ext cx="1060146" cy="41246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656B73-DF75-3D42-AE5F-5E5138906F3B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9814878" y="3680349"/>
            <a:ext cx="818137" cy="22370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C4CD2-2AAF-B44F-8ACD-EEBCEB5EEA7E}"/>
              </a:ext>
            </a:extLst>
          </p:cNvPr>
          <p:cNvCxnSpPr/>
          <p:nvPr/>
        </p:nvCxnSpPr>
        <p:spPr>
          <a:xfrm flipH="1" flipV="1">
            <a:off x="7656511" y="3055704"/>
            <a:ext cx="1124574" cy="41980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E8E79-3917-C941-99D6-99BD80BF69D8}"/>
              </a:ext>
            </a:extLst>
          </p:cNvPr>
          <p:cNvCxnSpPr/>
          <p:nvPr/>
        </p:nvCxnSpPr>
        <p:spPr>
          <a:xfrm flipV="1">
            <a:off x="8781081" y="2910099"/>
            <a:ext cx="1002157" cy="56540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E73ED2-9388-9440-BEC7-4709DF64F9E3}"/>
              </a:ext>
            </a:extLst>
          </p:cNvPr>
          <p:cNvCxnSpPr>
            <a:cxnSpLocks/>
            <a:stCxn id="89" idx="4"/>
          </p:cNvCxnSpPr>
          <p:nvPr/>
        </p:nvCxnSpPr>
        <p:spPr>
          <a:xfrm>
            <a:off x="7389190" y="3739485"/>
            <a:ext cx="1522865" cy="4492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41DEC8-0EA4-B047-9EC0-A26A0EE1B143}"/>
              </a:ext>
            </a:extLst>
          </p:cNvPr>
          <p:cNvCxnSpPr/>
          <p:nvPr/>
        </p:nvCxnSpPr>
        <p:spPr>
          <a:xfrm flipV="1">
            <a:off x="7209979" y="3485174"/>
            <a:ext cx="1514786" cy="2338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B9832A-2E89-EC43-BA31-49F4524A4BE4}"/>
              </a:ext>
            </a:extLst>
          </p:cNvPr>
          <p:cNvCxnSpPr>
            <a:cxnSpLocks/>
          </p:cNvCxnSpPr>
          <p:nvPr/>
        </p:nvCxnSpPr>
        <p:spPr>
          <a:xfrm>
            <a:off x="10631673" y="3529431"/>
            <a:ext cx="90954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5AF617-ABFA-674E-B1F8-7C9F603469DA}"/>
              </a:ext>
            </a:extLst>
          </p:cNvPr>
          <p:cNvSpPr txBox="1"/>
          <p:nvPr/>
        </p:nvSpPr>
        <p:spPr>
          <a:xfrm>
            <a:off x="7973562" y="2332045"/>
            <a:ext cx="1096302" cy="5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Mobility Management Entity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MME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FF8E6-11BB-EE49-AFCB-83F5B6720CA3}"/>
              </a:ext>
            </a:extLst>
          </p:cNvPr>
          <p:cNvSpPr txBox="1"/>
          <p:nvPr/>
        </p:nvSpPr>
        <p:spPr>
          <a:xfrm>
            <a:off x="7791233" y="4413571"/>
            <a:ext cx="2353669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Serving Gateway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S-GW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980CE-1D9B-DE47-B3E5-696E8479F1CF}"/>
              </a:ext>
            </a:extLst>
          </p:cNvPr>
          <p:cNvSpPr txBox="1"/>
          <p:nvPr/>
        </p:nvSpPr>
        <p:spPr>
          <a:xfrm>
            <a:off x="10033417" y="2441096"/>
            <a:ext cx="1682278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Home Subscriber Service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HSS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59FDE-F844-E947-8966-45DD952B5921}"/>
              </a:ext>
            </a:extLst>
          </p:cNvPr>
          <p:cNvSpPr txBox="1"/>
          <p:nvPr/>
        </p:nvSpPr>
        <p:spPr>
          <a:xfrm>
            <a:off x="9897766" y="3928199"/>
            <a:ext cx="1853514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PDN gateway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P-GW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206C5-EA27-0548-9300-1180195B5DC4}"/>
              </a:ext>
            </a:extLst>
          </p:cNvPr>
          <p:cNvSpPr txBox="1"/>
          <p:nvPr/>
        </p:nvSpPr>
        <p:spPr>
          <a:xfrm>
            <a:off x="6567285" y="4467432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600" dirty="0"/>
              <a:t>…</a:t>
            </a:r>
            <a:endParaRPr lang="en-US" sz="135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C734B-FACC-AF46-85BA-9EDB93ADC0C1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8754732" y="3505907"/>
            <a:ext cx="1875422" cy="1268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6B4492-94B4-5548-931D-85B136866835}"/>
              </a:ext>
            </a:extLst>
          </p:cNvPr>
          <p:cNvCxnSpPr/>
          <p:nvPr/>
        </p:nvCxnSpPr>
        <p:spPr>
          <a:xfrm flipV="1">
            <a:off x="8912055" y="3904049"/>
            <a:ext cx="902823" cy="28469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B0D2C1-F88C-B645-BA20-259DCE82399D}"/>
              </a:ext>
            </a:extLst>
          </p:cNvPr>
          <p:cNvCxnSpPr/>
          <p:nvPr/>
        </p:nvCxnSpPr>
        <p:spPr>
          <a:xfrm flipV="1">
            <a:off x="7656511" y="4188741"/>
            <a:ext cx="1304940" cy="6198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D08002-C63B-384D-89CA-8B945CC63FFE}"/>
              </a:ext>
            </a:extLst>
          </p:cNvPr>
          <p:cNvCxnSpPr>
            <a:cxnSpLocks/>
            <a:stCxn id="89" idx="4"/>
            <a:endCxn id="102" idx="2"/>
          </p:cNvCxnSpPr>
          <p:nvPr/>
        </p:nvCxnSpPr>
        <p:spPr>
          <a:xfrm>
            <a:off x="7389190" y="3739485"/>
            <a:ext cx="238043" cy="49655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432ED6-D45F-E246-9255-5B7E573DA6D0}"/>
              </a:ext>
            </a:extLst>
          </p:cNvPr>
          <p:cNvCxnSpPr/>
          <p:nvPr/>
        </p:nvCxnSpPr>
        <p:spPr>
          <a:xfrm flipV="1">
            <a:off x="7656513" y="3505909"/>
            <a:ext cx="1124569" cy="7448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DC7287-1B64-B24E-A3A3-D0B5B869F66A}"/>
              </a:ext>
            </a:extLst>
          </p:cNvPr>
          <p:cNvCxnSpPr>
            <a:cxnSpLocks/>
            <a:stCxn id="93" idx="0"/>
          </p:cNvCxnSpPr>
          <p:nvPr/>
        </p:nvCxnSpPr>
        <p:spPr>
          <a:xfrm flipH="1">
            <a:off x="6399593" y="3631997"/>
            <a:ext cx="935470" cy="101975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56A59D-9923-9340-A0B7-C6F07345DD0C}"/>
              </a:ext>
            </a:extLst>
          </p:cNvPr>
          <p:cNvCxnSpPr>
            <a:cxnSpLocks/>
            <a:stCxn id="94" idx="12"/>
          </p:cNvCxnSpPr>
          <p:nvPr/>
        </p:nvCxnSpPr>
        <p:spPr>
          <a:xfrm flipH="1" flipV="1">
            <a:off x="6675173" y="2682266"/>
            <a:ext cx="660278" cy="98710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E7D84F-9E77-D547-9B25-0D9D0A6C0E34}"/>
              </a:ext>
            </a:extLst>
          </p:cNvPr>
          <p:cNvCxnSpPr>
            <a:cxnSpLocks/>
            <a:stCxn id="94" idx="13"/>
          </p:cNvCxnSpPr>
          <p:nvPr/>
        </p:nvCxnSpPr>
        <p:spPr>
          <a:xfrm flipH="1">
            <a:off x="5835039" y="3632847"/>
            <a:ext cx="1499626" cy="6626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FBB6AE-FA4E-1A47-855D-938097AB953D}"/>
              </a:ext>
            </a:extLst>
          </p:cNvPr>
          <p:cNvSpPr txBox="1"/>
          <p:nvPr/>
        </p:nvSpPr>
        <p:spPr>
          <a:xfrm>
            <a:off x="11042136" y="3315067"/>
            <a:ext cx="860748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to 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Internet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56A69-C2D1-A543-B030-86DD682F9AB5}"/>
              </a:ext>
            </a:extLst>
          </p:cNvPr>
          <p:cNvSpPr txBox="1"/>
          <p:nvPr/>
        </p:nvSpPr>
        <p:spPr>
          <a:xfrm>
            <a:off x="4562645" y="2549748"/>
            <a:ext cx="1589760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Mobile device  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  (</a:t>
            </a:r>
            <a:r>
              <a:rPr lang="en-US" sz="1100" b="1" dirty="0">
                <a:solidFill>
                  <a:prstClr val="black"/>
                </a:solidFill>
                <a:latin typeface="Calibri"/>
              </a:rPr>
              <a:t>UE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3B3F2C5-F432-DE41-B88E-C2DDFC014DE1}"/>
              </a:ext>
            </a:extLst>
          </p:cNvPr>
          <p:cNvGrpSpPr/>
          <p:nvPr/>
        </p:nvGrpSpPr>
        <p:grpSpPr>
          <a:xfrm>
            <a:off x="9309047" y="2092807"/>
            <a:ext cx="439787" cy="517111"/>
            <a:chOff x="4501086" y="2717689"/>
            <a:chExt cx="347435" cy="42472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3222DD-32B5-554A-92D9-45B047419529}"/>
                </a:ext>
              </a:extLst>
            </p:cNvPr>
            <p:cNvSpPr/>
            <p:nvPr/>
          </p:nvSpPr>
          <p:spPr>
            <a:xfrm>
              <a:off x="4501086" y="2764691"/>
              <a:ext cx="345572" cy="328307"/>
            </a:xfrm>
            <a:prstGeom prst="rect">
              <a:avLst/>
            </a:prstGeom>
            <a:gradFill>
              <a:gsLst>
                <a:gs pos="1000">
                  <a:srgbClr val="CDD3D7"/>
                </a:gs>
                <a:gs pos="100000">
                  <a:srgbClr val="E7ECF0"/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76AAF34-87D8-5E4E-824B-D94277757609}"/>
                </a:ext>
              </a:extLst>
            </p:cNvPr>
            <p:cNvSpPr/>
            <p:nvPr/>
          </p:nvSpPr>
          <p:spPr>
            <a:xfrm>
              <a:off x="4501086" y="2717689"/>
              <a:ext cx="345572" cy="98840"/>
            </a:xfrm>
            <a:prstGeom prst="ellipse">
              <a:avLst/>
            </a:prstGeom>
            <a:solidFill>
              <a:srgbClr val="E2E7EA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DBEAAB3-C02D-1249-8114-9A53E5AF30B1}"/>
                </a:ext>
              </a:extLst>
            </p:cNvPr>
            <p:cNvSpPr/>
            <p:nvPr/>
          </p:nvSpPr>
          <p:spPr>
            <a:xfrm>
              <a:off x="4502949" y="3043578"/>
              <a:ext cx="345572" cy="98840"/>
            </a:xfrm>
            <a:prstGeom prst="ellipse">
              <a:avLst/>
            </a:prstGeom>
            <a:solidFill>
              <a:srgbClr val="CDD3D7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1BCC86-1311-274D-8C49-EB856C55E7D5}"/>
                </a:ext>
              </a:extLst>
            </p:cNvPr>
            <p:cNvSpPr/>
            <p:nvPr/>
          </p:nvSpPr>
          <p:spPr>
            <a:xfrm>
              <a:off x="4504261" y="3036961"/>
              <a:ext cx="339222" cy="52862"/>
            </a:xfrm>
            <a:prstGeom prst="rect">
              <a:avLst/>
            </a:prstGeom>
            <a:solidFill>
              <a:srgbClr val="CDD3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077AB8C-4F97-9648-9E6D-13504C1E87CE}"/>
              </a:ext>
            </a:extLst>
          </p:cNvPr>
          <p:cNvSpPr txBox="1"/>
          <p:nvPr/>
        </p:nvSpPr>
        <p:spPr>
          <a:xfrm>
            <a:off x="5930492" y="2821542"/>
            <a:ext cx="944297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Base station</a:t>
            </a:r>
          </a:p>
          <a:p>
            <a:pPr algn="r">
              <a:lnSpc>
                <a:spcPct val="80000"/>
              </a:lnSpc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(eNode-B)  </a:t>
            </a:r>
            <a:endParaRPr lang="en-US" sz="105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727567-EE18-E64F-8998-51A737EA68D5}"/>
              </a:ext>
            </a:extLst>
          </p:cNvPr>
          <p:cNvGrpSpPr/>
          <p:nvPr/>
        </p:nvGrpSpPr>
        <p:grpSpPr>
          <a:xfrm>
            <a:off x="8517277" y="3881562"/>
            <a:ext cx="883221" cy="540618"/>
            <a:chOff x="7493876" y="2774731"/>
            <a:chExt cx="1481958" cy="894622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0489B00-D1CC-D640-9E4E-81A19094B95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D2DEB09-CBF1-684C-BA06-F810ACF925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0D8678D-9E9E-FE46-A391-CA0E41679E0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E625A55-E029-AF42-B88D-5D2FAB06B0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A90CBD7B-B413-674C-8C1B-311DEA10F9D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C99112B-C85E-104E-BA58-6E2AD6C7E4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A671058-EDBC-B448-953A-0252BBC0E05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94F43F-64A6-1443-8CB0-275E05EF1A0F}"/>
              </a:ext>
            </a:extLst>
          </p:cNvPr>
          <p:cNvGrpSpPr/>
          <p:nvPr/>
        </p:nvGrpSpPr>
        <p:grpSpPr>
          <a:xfrm>
            <a:off x="10191431" y="3330376"/>
            <a:ext cx="883221" cy="540618"/>
            <a:chOff x="7493876" y="2774731"/>
            <a:chExt cx="1481958" cy="894622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05DF9C8-CB91-644A-B514-85AACCC7FD2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A8FBEAB-793E-FE42-94E8-00B59D3F61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67DA038-7827-C043-B0DE-6039609E1F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BC9B326-A00A-9147-BC1C-6DEA74F922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7C7997B-54AF-F24C-BF0E-358A35C4066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8D8C6AD-37E7-5448-85D4-64A4A5B171E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D3BD04C-6FE4-994C-9EAF-DC6C57FE31A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AB23DAA-0E90-BE4F-9B76-87FE6A7A6D52}"/>
              </a:ext>
            </a:extLst>
          </p:cNvPr>
          <p:cNvGrpSpPr/>
          <p:nvPr/>
        </p:nvGrpSpPr>
        <p:grpSpPr>
          <a:xfrm>
            <a:off x="8517278" y="3314233"/>
            <a:ext cx="495296" cy="318654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8B1947A-19E1-1B4E-ADEA-A2AB82DE3D6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4B90F9E-A110-E841-A185-641FE8A577B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C0D293E-22B6-3E4C-8BCE-561B8113BB8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8A895E0-F08B-4A44-BD85-35A2157EA60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342EFC43-840E-B74E-8A26-CCD8514249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FC3970A-BBAC-E64C-864B-BDEEDC13528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53664D5-C8C1-7445-BC58-2508CAF6D7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772D06-A679-C74E-8F7B-26D75DE067ED}"/>
              </a:ext>
            </a:extLst>
          </p:cNvPr>
          <p:cNvGrpSpPr/>
          <p:nvPr/>
        </p:nvGrpSpPr>
        <p:grpSpPr>
          <a:xfrm>
            <a:off x="9508439" y="3732448"/>
            <a:ext cx="495296" cy="318654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2EEC3F7-93E8-E244-A386-F8A376C90C0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2426144-C7B9-E443-99F0-EA75D005030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9F33AE3-497B-6C48-B4F2-9028391043B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E83A2B2-ED87-AE4C-92E7-24528D23A03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64AD8FA-E8DA-0249-B9D1-26A6AC4CBA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632C282-272F-A640-AEBE-6A3CC547AB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B071B43-4125-C448-8E62-D6E9FEE09EA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1A9B582-EBFD-BC49-8DE2-2EA563F12106}"/>
              </a:ext>
            </a:extLst>
          </p:cNvPr>
          <p:cNvGrpSpPr/>
          <p:nvPr/>
        </p:nvGrpSpPr>
        <p:grpSpPr>
          <a:xfrm>
            <a:off x="7141557" y="3533202"/>
            <a:ext cx="495296" cy="318654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6BC2772-1ABA-5649-AA15-4331FEEF4F6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8862736-A8E9-B24B-A983-C24C6ECD024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96F44A-D03C-E545-9C35-3D7C197833C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F1450E3-83D1-D841-A615-12B65F47899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63A01A82-7669-A34C-AC36-129F4B770D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6F22DA3B-402E-5046-9232-AE3C43C62ED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968AB99-2B48-9248-8471-4A5E2A20E25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75DFA6-C48B-B144-96B3-E6C870521780}"/>
              </a:ext>
            </a:extLst>
          </p:cNvPr>
          <p:cNvGrpSpPr/>
          <p:nvPr/>
        </p:nvGrpSpPr>
        <p:grpSpPr>
          <a:xfrm>
            <a:off x="7381204" y="4125100"/>
            <a:ext cx="495296" cy="318654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50CF0CF-5417-1D44-9FF5-0125C7BC1F9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EBB8AB2-85E2-C74B-8EA6-F3C965AC9BB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B1F83C6-128D-504A-A9BD-752EBD85793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CEC389D-02C7-E642-A71F-1CD79F4B342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67205EB5-4105-EA49-AB65-23342889136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D31749B9-FED1-B143-9D0A-75F194D066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34A4BA55-86CE-2B40-A90B-B5A450B826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652">
            <a:extLst>
              <a:ext uri="{FF2B5EF4-FFF2-40B4-BE49-F238E27FC236}">
                <a16:creationId xmlns:a16="http://schemas.microsoft.com/office/drawing/2014/main" id="{36CB4771-2A63-894E-AC40-FAA61C7BB56C}"/>
              </a:ext>
            </a:extLst>
          </p:cNvPr>
          <p:cNvGrpSpPr>
            <a:grpSpLocks/>
          </p:cNvGrpSpPr>
          <p:nvPr/>
        </p:nvGrpSpPr>
        <p:grpSpPr bwMode="auto">
          <a:xfrm>
            <a:off x="5111346" y="1885219"/>
            <a:ext cx="733407" cy="660273"/>
            <a:chOff x="2751" y="1851"/>
            <a:chExt cx="462" cy="478"/>
          </a:xfrm>
        </p:grpSpPr>
        <p:pic>
          <p:nvPicPr>
            <p:cNvPr id="104" name="Picture 653" descr="iphone_stylized_small">
              <a:extLst>
                <a:ext uri="{FF2B5EF4-FFF2-40B4-BE49-F238E27FC236}">
                  <a16:creationId xmlns:a16="http://schemas.microsoft.com/office/drawing/2014/main" id="{EA55BD15-8826-4D4B-B83C-888AAE35C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654" descr="antenna_radiation_stylized">
              <a:extLst>
                <a:ext uri="{FF2B5EF4-FFF2-40B4-BE49-F238E27FC236}">
                  <a16:creationId xmlns:a16="http://schemas.microsoft.com/office/drawing/2014/main" id="{8B2359A5-E064-7B47-8F13-00DE528A4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144F73-50B6-9948-8BAC-52C7A8795BFD}"/>
              </a:ext>
            </a:extLst>
          </p:cNvPr>
          <p:cNvGrpSpPr/>
          <p:nvPr/>
        </p:nvGrpSpPr>
        <p:grpSpPr>
          <a:xfrm>
            <a:off x="5813450" y="3333577"/>
            <a:ext cx="534987" cy="407988"/>
            <a:chOff x="7432700" y="2327293"/>
            <a:chExt cx="534987" cy="407988"/>
          </a:xfrm>
        </p:grpSpPr>
        <p:pic>
          <p:nvPicPr>
            <p:cNvPr id="107" name="Picture 1017" descr="antenna_stylized">
              <a:extLst>
                <a:ext uri="{FF2B5EF4-FFF2-40B4-BE49-F238E27FC236}">
                  <a16:creationId xmlns:a16="http://schemas.microsoft.com/office/drawing/2014/main" id="{C8C7C570-DDF6-904D-A61F-E4DD57673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18" descr="laptop_keyboard">
              <a:extLst>
                <a:ext uri="{FF2B5EF4-FFF2-40B4-BE49-F238E27FC236}">
                  <a16:creationId xmlns:a16="http://schemas.microsoft.com/office/drawing/2014/main" id="{B68D8E89-FD90-264C-B364-7B39BB13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Freeform 1019">
              <a:extLst>
                <a:ext uri="{FF2B5EF4-FFF2-40B4-BE49-F238E27FC236}">
                  <a16:creationId xmlns:a16="http://schemas.microsoft.com/office/drawing/2014/main" id="{380CFADB-76D0-FA4D-90BB-A26DBEB6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0" name="Picture 1020" descr="screen">
              <a:extLst>
                <a:ext uri="{FF2B5EF4-FFF2-40B4-BE49-F238E27FC236}">
                  <a16:creationId xmlns:a16="http://schemas.microsoft.com/office/drawing/2014/main" id="{A237643D-DD8F-FB44-8E56-4D45DBE01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021">
              <a:extLst>
                <a:ext uri="{FF2B5EF4-FFF2-40B4-BE49-F238E27FC236}">
                  <a16:creationId xmlns:a16="http://schemas.microsoft.com/office/drawing/2014/main" id="{8985CD50-805B-1345-8E10-8343506C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022">
              <a:extLst>
                <a:ext uri="{FF2B5EF4-FFF2-40B4-BE49-F238E27FC236}">
                  <a16:creationId xmlns:a16="http://schemas.microsoft.com/office/drawing/2014/main" id="{6D617E6D-9C00-8A4E-8D9E-EF5B1D4F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023">
              <a:extLst>
                <a:ext uri="{FF2B5EF4-FFF2-40B4-BE49-F238E27FC236}">
                  <a16:creationId xmlns:a16="http://schemas.microsoft.com/office/drawing/2014/main" id="{930ED57E-7DDE-6648-8FCE-929B05FE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024">
              <a:extLst>
                <a:ext uri="{FF2B5EF4-FFF2-40B4-BE49-F238E27FC236}">
                  <a16:creationId xmlns:a16="http://schemas.microsoft.com/office/drawing/2014/main" id="{23DB6C7D-D7B9-B74D-81D2-D0B998C1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025">
              <a:extLst>
                <a:ext uri="{FF2B5EF4-FFF2-40B4-BE49-F238E27FC236}">
                  <a16:creationId xmlns:a16="http://schemas.microsoft.com/office/drawing/2014/main" id="{7D45606B-5973-AD48-80F7-4CC08CA0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026">
              <a:extLst>
                <a:ext uri="{FF2B5EF4-FFF2-40B4-BE49-F238E27FC236}">
                  <a16:creationId xmlns:a16="http://schemas.microsoft.com/office/drawing/2014/main" id="{E112E3C9-463B-E146-B611-9BDFF044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7" name="Group 1027">
              <a:extLst>
                <a:ext uri="{FF2B5EF4-FFF2-40B4-BE49-F238E27FC236}">
                  <a16:creationId xmlns:a16="http://schemas.microsoft.com/office/drawing/2014/main" id="{1394DF9E-9B05-0D40-B89F-2E9DF4144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24" name="Freeform 1028">
                <a:extLst>
                  <a:ext uri="{FF2B5EF4-FFF2-40B4-BE49-F238E27FC236}">
                    <a16:creationId xmlns:a16="http://schemas.microsoft.com/office/drawing/2014/main" id="{2A10469D-E365-C54C-8DB4-D5103D64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1029">
                <a:extLst>
                  <a:ext uri="{FF2B5EF4-FFF2-40B4-BE49-F238E27FC236}">
                    <a16:creationId xmlns:a16="http://schemas.microsoft.com/office/drawing/2014/main" id="{F7C3647C-32D0-5F41-9BC9-7173EE986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1030">
                <a:extLst>
                  <a:ext uri="{FF2B5EF4-FFF2-40B4-BE49-F238E27FC236}">
                    <a16:creationId xmlns:a16="http://schemas.microsoft.com/office/drawing/2014/main" id="{476F1D48-543B-414E-BA62-7B998F7BD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Freeform 1031">
                <a:extLst>
                  <a:ext uri="{FF2B5EF4-FFF2-40B4-BE49-F238E27FC236}">
                    <a16:creationId xmlns:a16="http://schemas.microsoft.com/office/drawing/2014/main" id="{F49B3C33-7435-084A-B367-B1A4FBEC5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Freeform 1032">
                <a:extLst>
                  <a:ext uri="{FF2B5EF4-FFF2-40B4-BE49-F238E27FC236}">
                    <a16:creationId xmlns:a16="http://schemas.microsoft.com/office/drawing/2014/main" id="{753E63AF-5CD6-9F4C-A43A-C430C32F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Freeform 1033">
                <a:extLst>
                  <a:ext uri="{FF2B5EF4-FFF2-40B4-BE49-F238E27FC236}">
                    <a16:creationId xmlns:a16="http://schemas.microsoft.com/office/drawing/2014/main" id="{110B3EC1-3B31-8448-B138-35B1676F2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8" name="Freeform 1034">
              <a:extLst>
                <a:ext uri="{FF2B5EF4-FFF2-40B4-BE49-F238E27FC236}">
                  <a16:creationId xmlns:a16="http://schemas.microsoft.com/office/drawing/2014/main" id="{36F420A0-C9FD-F243-8BAA-CD8C30A9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035">
              <a:extLst>
                <a:ext uri="{FF2B5EF4-FFF2-40B4-BE49-F238E27FC236}">
                  <a16:creationId xmlns:a16="http://schemas.microsoft.com/office/drawing/2014/main" id="{C8E2EA73-9D16-D44D-B3DE-7E683031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036">
              <a:extLst>
                <a:ext uri="{FF2B5EF4-FFF2-40B4-BE49-F238E27FC236}">
                  <a16:creationId xmlns:a16="http://schemas.microsoft.com/office/drawing/2014/main" id="{7EBD0DA0-6DF9-D64A-8B9B-5C402E2F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037">
              <a:extLst>
                <a:ext uri="{FF2B5EF4-FFF2-40B4-BE49-F238E27FC236}">
                  <a16:creationId xmlns:a16="http://schemas.microsoft.com/office/drawing/2014/main" id="{85F400EE-828F-0B4F-AFDB-00999CCE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038">
              <a:extLst>
                <a:ext uri="{FF2B5EF4-FFF2-40B4-BE49-F238E27FC236}">
                  <a16:creationId xmlns:a16="http://schemas.microsoft.com/office/drawing/2014/main" id="{433351C2-AF49-5248-A49A-0FC06845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039">
              <a:extLst>
                <a:ext uri="{FF2B5EF4-FFF2-40B4-BE49-F238E27FC236}">
                  <a16:creationId xmlns:a16="http://schemas.microsoft.com/office/drawing/2014/main" id="{5F49E4A7-D7BF-8740-9896-8E875318EE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0DEF07B-085B-F548-A6B0-FC26F677AAD1}"/>
              </a:ext>
            </a:extLst>
          </p:cNvPr>
          <p:cNvGrpSpPr/>
          <p:nvPr/>
        </p:nvGrpSpPr>
        <p:grpSpPr>
          <a:xfrm>
            <a:off x="4909191" y="2961947"/>
            <a:ext cx="849312" cy="226109"/>
            <a:chOff x="8493165" y="2029804"/>
            <a:chExt cx="849312" cy="226109"/>
          </a:xfrm>
        </p:grpSpPr>
        <p:pic>
          <p:nvPicPr>
            <p:cNvPr id="131" name="Picture 603" descr="car_icon_small">
              <a:extLst>
                <a:ext uri="{FF2B5EF4-FFF2-40B4-BE49-F238E27FC236}">
                  <a16:creationId xmlns:a16="http://schemas.microsoft.com/office/drawing/2014/main" id="{071395AA-00CA-5546-985F-D14E16D03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1017" descr="antenna_stylized">
              <a:extLst>
                <a:ext uri="{FF2B5EF4-FFF2-40B4-BE49-F238E27FC236}">
                  <a16:creationId xmlns:a16="http://schemas.microsoft.com/office/drawing/2014/main" id="{C334AFE3-1602-4F4A-986D-5E17D8FA8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" name="Picture 132" descr="A screen shot of a computer&#10;&#10;Description automatically generated">
            <a:extLst>
              <a:ext uri="{FF2B5EF4-FFF2-40B4-BE49-F238E27FC236}">
                <a16:creationId xmlns:a16="http://schemas.microsoft.com/office/drawing/2014/main" id="{BEDBDBEC-D7F4-8840-B484-CE47A2159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485" y="2143958"/>
            <a:ext cx="645858" cy="1204723"/>
          </a:xfrm>
          <a:prstGeom prst="rect">
            <a:avLst/>
          </a:prstGeom>
        </p:spPr>
      </p:pic>
      <p:sp>
        <p:nvSpPr>
          <p:cNvPr id="134" name="Can 133">
            <a:extLst>
              <a:ext uri="{FF2B5EF4-FFF2-40B4-BE49-F238E27FC236}">
                <a16:creationId xmlns:a16="http://schemas.microsoft.com/office/drawing/2014/main" id="{46271FC4-AA10-9F4D-B2FF-BE0700C9B146}"/>
              </a:ext>
            </a:extLst>
          </p:cNvPr>
          <p:cNvSpPr/>
          <p:nvPr/>
        </p:nvSpPr>
        <p:spPr>
          <a:xfrm>
            <a:off x="9181074" y="2063579"/>
            <a:ext cx="630195" cy="568410"/>
          </a:xfrm>
          <a:prstGeom prst="can">
            <a:avLst/>
          </a:prstGeom>
          <a:gradFill>
            <a:gsLst>
              <a:gs pos="38000">
                <a:schemeClr val="bg1">
                  <a:lumMod val="95000"/>
                </a:schemeClr>
              </a:gs>
              <a:gs pos="0">
                <a:srgbClr val="C4CDD3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5" name="Picture 134" descr="A screen shot of a computer&#10;&#10;Description automatically generated">
            <a:extLst>
              <a:ext uri="{FF2B5EF4-FFF2-40B4-BE49-F238E27FC236}">
                <a16:creationId xmlns:a16="http://schemas.microsoft.com/office/drawing/2014/main" id="{BBB96B51-43C8-1242-9143-A19AF86CA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3539" y="2209860"/>
            <a:ext cx="645858" cy="1204723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5FAD1FE-D7A3-3A4B-A78A-8240EF40F1F1}"/>
              </a:ext>
            </a:extLst>
          </p:cNvPr>
          <p:cNvGrpSpPr/>
          <p:nvPr/>
        </p:nvGrpSpPr>
        <p:grpSpPr>
          <a:xfrm>
            <a:off x="5970432" y="1600694"/>
            <a:ext cx="466245" cy="953439"/>
            <a:chOff x="6476205" y="1279015"/>
            <a:chExt cx="466245" cy="953439"/>
          </a:xfrm>
        </p:grpSpPr>
        <p:grpSp>
          <p:nvGrpSpPr>
            <p:cNvPr id="137" name="Group 817">
              <a:extLst>
                <a:ext uri="{FF2B5EF4-FFF2-40B4-BE49-F238E27FC236}">
                  <a16:creationId xmlns:a16="http://schemas.microsoft.com/office/drawing/2014/main" id="{0D9B5D81-AC8D-5048-B8EB-4DD733071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279015"/>
              <a:ext cx="466245" cy="434369"/>
              <a:chOff x="2920" y="1424"/>
              <a:chExt cx="326" cy="320"/>
            </a:xfrm>
          </p:grpSpPr>
          <p:sp>
            <p:nvSpPr>
              <p:cNvPr id="154" name="Oval 818">
                <a:extLst>
                  <a:ext uri="{FF2B5EF4-FFF2-40B4-BE49-F238E27FC236}">
                    <a16:creationId xmlns:a16="http://schemas.microsoft.com/office/drawing/2014/main" id="{DB177524-0C04-2248-8BF3-759F2822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55" name="Group 819">
                <a:extLst>
                  <a:ext uri="{FF2B5EF4-FFF2-40B4-BE49-F238E27FC236}">
                    <a16:creationId xmlns:a16="http://schemas.microsoft.com/office/drawing/2014/main" id="{5057A4FD-F481-4040-9168-014C31D20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157" name="Oval 820">
                  <a:extLst>
                    <a:ext uri="{FF2B5EF4-FFF2-40B4-BE49-F238E27FC236}">
                      <a16:creationId xmlns:a16="http://schemas.microsoft.com/office/drawing/2014/main" id="{0283F91F-37E5-F049-8A58-5E862FAA7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58" name="Oval 821">
                  <a:extLst>
                    <a:ext uri="{FF2B5EF4-FFF2-40B4-BE49-F238E27FC236}">
                      <a16:creationId xmlns:a16="http://schemas.microsoft.com/office/drawing/2014/main" id="{0C1D47D9-C3E7-6046-8CCF-68630333A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59" name="Oval 822">
                  <a:extLst>
                    <a:ext uri="{FF2B5EF4-FFF2-40B4-BE49-F238E27FC236}">
                      <a16:creationId xmlns:a16="http://schemas.microsoft.com/office/drawing/2014/main" id="{DD05FCAE-DA78-7149-88E3-D18D3279C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60" name="Oval 823">
                  <a:extLst>
                    <a:ext uri="{FF2B5EF4-FFF2-40B4-BE49-F238E27FC236}">
                      <a16:creationId xmlns:a16="http://schemas.microsoft.com/office/drawing/2014/main" id="{EEE1FB61-5199-6F44-9FAD-233783975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61" name="Freeform 824">
                  <a:extLst>
                    <a:ext uri="{FF2B5EF4-FFF2-40B4-BE49-F238E27FC236}">
                      <a16:creationId xmlns:a16="http://schemas.microsoft.com/office/drawing/2014/main" id="{31F37EB6-8693-A340-939B-1F3B677BF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9050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Freeform 825">
                <a:extLst>
                  <a:ext uri="{FF2B5EF4-FFF2-40B4-BE49-F238E27FC236}">
                    <a16:creationId xmlns:a16="http://schemas.microsoft.com/office/drawing/2014/main" id="{1C435E7F-E1B6-8343-9D75-8171A4AD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8" name="Group 398">
              <a:extLst>
                <a:ext uri="{FF2B5EF4-FFF2-40B4-BE49-F238E27FC236}">
                  <a16:creationId xmlns:a16="http://schemas.microsoft.com/office/drawing/2014/main" id="{5D86D020-31A1-C340-AFF5-16F60E1A3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39" name="Line 270">
                <a:extLst>
                  <a:ext uri="{FF2B5EF4-FFF2-40B4-BE49-F238E27FC236}">
                    <a16:creationId xmlns:a16="http://schemas.microsoft.com/office/drawing/2014/main" id="{949CE4BD-78DA-604B-92F3-1D0334693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0" name="Line 271">
                <a:extLst>
                  <a:ext uri="{FF2B5EF4-FFF2-40B4-BE49-F238E27FC236}">
                    <a16:creationId xmlns:a16="http://schemas.microsoft.com/office/drawing/2014/main" id="{761F30C6-D770-0C4F-932B-2925C6127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1" name="Line 272">
                <a:extLst>
                  <a:ext uri="{FF2B5EF4-FFF2-40B4-BE49-F238E27FC236}">
                    <a16:creationId xmlns:a16="http://schemas.microsoft.com/office/drawing/2014/main" id="{EBF036A5-9326-5848-9488-8FF87C16E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2" name="Line 273">
                <a:extLst>
                  <a:ext uri="{FF2B5EF4-FFF2-40B4-BE49-F238E27FC236}">
                    <a16:creationId xmlns:a16="http://schemas.microsoft.com/office/drawing/2014/main" id="{0D102482-3BF2-6241-A997-8609B26D5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" name="Line 274">
                <a:extLst>
                  <a:ext uri="{FF2B5EF4-FFF2-40B4-BE49-F238E27FC236}">
                    <a16:creationId xmlns:a16="http://schemas.microsoft.com/office/drawing/2014/main" id="{DEAB493C-8B1D-1542-95EF-04647FF4C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4" name="Line 275">
                <a:extLst>
                  <a:ext uri="{FF2B5EF4-FFF2-40B4-BE49-F238E27FC236}">
                    <a16:creationId xmlns:a16="http://schemas.microsoft.com/office/drawing/2014/main" id="{DCD9A2A9-D9D6-2244-AC74-E5D193BEA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6">
                <a:extLst>
                  <a:ext uri="{FF2B5EF4-FFF2-40B4-BE49-F238E27FC236}">
                    <a16:creationId xmlns:a16="http://schemas.microsoft.com/office/drawing/2014/main" id="{376EC72C-D465-B74E-BC22-4986E37F3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7">
                <a:extLst>
                  <a:ext uri="{FF2B5EF4-FFF2-40B4-BE49-F238E27FC236}">
                    <a16:creationId xmlns:a16="http://schemas.microsoft.com/office/drawing/2014/main" id="{87354D11-E156-434D-AEDA-9254277C6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8">
                <a:extLst>
                  <a:ext uri="{FF2B5EF4-FFF2-40B4-BE49-F238E27FC236}">
                    <a16:creationId xmlns:a16="http://schemas.microsoft.com/office/drawing/2014/main" id="{8B980E52-C78C-A84F-BB89-7BED03E7B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9">
                <a:extLst>
                  <a:ext uri="{FF2B5EF4-FFF2-40B4-BE49-F238E27FC236}">
                    <a16:creationId xmlns:a16="http://schemas.microsoft.com/office/drawing/2014/main" id="{73A817D2-6A2B-214B-AB58-27A3A58AC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80">
                <a:extLst>
                  <a:ext uri="{FF2B5EF4-FFF2-40B4-BE49-F238E27FC236}">
                    <a16:creationId xmlns:a16="http://schemas.microsoft.com/office/drawing/2014/main" id="{916DC283-CF0C-534A-B976-17BA60CF7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81">
                <a:extLst>
                  <a:ext uri="{FF2B5EF4-FFF2-40B4-BE49-F238E27FC236}">
                    <a16:creationId xmlns:a16="http://schemas.microsoft.com/office/drawing/2014/main" id="{152ABD1F-B192-7745-B8D9-3C8701CB5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82">
                <a:extLst>
                  <a:ext uri="{FF2B5EF4-FFF2-40B4-BE49-F238E27FC236}">
                    <a16:creationId xmlns:a16="http://schemas.microsoft.com/office/drawing/2014/main" id="{FD0976AD-805F-3A4B-81C4-53C042F62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83">
                <a:extLst>
                  <a:ext uri="{FF2B5EF4-FFF2-40B4-BE49-F238E27FC236}">
                    <a16:creationId xmlns:a16="http://schemas.microsoft.com/office/drawing/2014/main" id="{6F5E1723-7AA1-7D47-8277-6D69C281C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84">
                <a:extLst>
                  <a:ext uri="{FF2B5EF4-FFF2-40B4-BE49-F238E27FC236}">
                    <a16:creationId xmlns:a16="http://schemas.microsoft.com/office/drawing/2014/main" id="{CBF99551-D088-5247-A082-CCFDDB332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36517A2-858A-2F4E-A279-18EF97B87F0A}"/>
              </a:ext>
            </a:extLst>
          </p:cNvPr>
          <p:cNvGrpSpPr/>
          <p:nvPr/>
        </p:nvGrpSpPr>
        <p:grpSpPr>
          <a:xfrm>
            <a:off x="6091888" y="2409568"/>
            <a:ext cx="767148" cy="417298"/>
            <a:chOff x="1503784" y="3006600"/>
            <a:chExt cx="1771786" cy="95708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2C26280-3AA3-9F40-BDFB-C353411E1BF8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8B6F04-3D12-834A-9A5C-1A65B7A4E0AC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AB71BE8-621D-4240-A0D6-BF414D90BD58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CF17390-18A6-FD41-8F3E-71727D24BB9D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9E64B64-6849-FE45-BF46-0D918231AF05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2" name="Parallelogram 181">
                  <a:extLst>
                    <a:ext uri="{FF2B5EF4-FFF2-40B4-BE49-F238E27FC236}">
                      <a16:creationId xmlns:a16="http://schemas.microsoft.com/office/drawing/2014/main" id="{6EE94B82-B12D-EC48-AE9F-573C3874B87C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Parallelogram 182">
                  <a:extLst>
                    <a:ext uri="{FF2B5EF4-FFF2-40B4-BE49-F238E27FC236}">
                      <a16:creationId xmlns:a16="http://schemas.microsoft.com/office/drawing/2014/main" id="{D55E08F2-F010-B342-A40A-546A40CBE2DD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CDF3551-D60A-3F45-9A09-E70CE24AC5ED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0" name="Parallelogram 179">
                  <a:extLst>
                    <a:ext uri="{FF2B5EF4-FFF2-40B4-BE49-F238E27FC236}">
                      <a16:creationId xmlns:a16="http://schemas.microsoft.com/office/drawing/2014/main" id="{0DDB23E6-6B20-2941-B01E-E2D5EEAD5F0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Parallelogram 180">
                  <a:extLst>
                    <a:ext uri="{FF2B5EF4-FFF2-40B4-BE49-F238E27FC236}">
                      <a16:creationId xmlns:a16="http://schemas.microsoft.com/office/drawing/2014/main" id="{3BE52042-F8B2-6D41-8779-915E3CDE4175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7" name="Parallelogram 166">
                <a:extLst>
                  <a:ext uri="{FF2B5EF4-FFF2-40B4-BE49-F238E27FC236}">
                    <a16:creationId xmlns:a16="http://schemas.microsoft.com/office/drawing/2014/main" id="{B455ABEB-23BD-DE4C-8E03-D8F0E9018FCF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Parallelogram 167">
                <a:extLst>
                  <a:ext uri="{FF2B5EF4-FFF2-40B4-BE49-F238E27FC236}">
                    <a16:creationId xmlns:a16="http://schemas.microsoft.com/office/drawing/2014/main" id="{7BC57952-7B7C-D64A-B949-8C6E9F43AAC1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Parallelogram 168">
                <a:extLst>
                  <a:ext uri="{FF2B5EF4-FFF2-40B4-BE49-F238E27FC236}">
                    <a16:creationId xmlns:a16="http://schemas.microsoft.com/office/drawing/2014/main" id="{3B1815F2-0846-CC40-985E-2CC850031A80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Parallelogram 169">
                <a:extLst>
                  <a:ext uri="{FF2B5EF4-FFF2-40B4-BE49-F238E27FC236}">
                    <a16:creationId xmlns:a16="http://schemas.microsoft.com/office/drawing/2014/main" id="{913404AE-BF22-764D-B1A1-9EA2B257AB35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Parallelogram 170">
                <a:extLst>
                  <a:ext uri="{FF2B5EF4-FFF2-40B4-BE49-F238E27FC236}">
                    <a16:creationId xmlns:a16="http://schemas.microsoft.com/office/drawing/2014/main" id="{5A2FA4E0-E3E0-5C47-8D3A-A7484250715C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Parallelogram 171">
                <a:extLst>
                  <a:ext uri="{FF2B5EF4-FFF2-40B4-BE49-F238E27FC236}">
                    <a16:creationId xmlns:a16="http://schemas.microsoft.com/office/drawing/2014/main" id="{D17790A6-CED1-B84C-A41F-DC56511BDCB1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B4C1889-60B9-064B-AC99-824B1343605B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76" name="Parallelogram 175">
                  <a:extLst>
                    <a:ext uri="{FF2B5EF4-FFF2-40B4-BE49-F238E27FC236}">
                      <a16:creationId xmlns:a16="http://schemas.microsoft.com/office/drawing/2014/main" id="{07B36360-9A3A-DC46-B550-29C20AA0C257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Parallelogram 176">
                  <a:extLst>
                    <a:ext uri="{FF2B5EF4-FFF2-40B4-BE49-F238E27FC236}">
                      <a16:creationId xmlns:a16="http://schemas.microsoft.com/office/drawing/2014/main" id="{ABA6FB54-3EC0-AE4F-9782-569D5393345F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Parallelogram 177">
                  <a:extLst>
                    <a:ext uri="{FF2B5EF4-FFF2-40B4-BE49-F238E27FC236}">
                      <a16:creationId xmlns:a16="http://schemas.microsoft.com/office/drawing/2014/main" id="{F82E7FFE-DDEF-D743-96DC-E3D9F4A2D42C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Parallelogram 178">
                  <a:extLst>
                    <a:ext uri="{FF2B5EF4-FFF2-40B4-BE49-F238E27FC236}">
                      <a16:creationId xmlns:a16="http://schemas.microsoft.com/office/drawing/2014/main" id="{C9D402E7-CB51-FD47-85D7-5877A17BFBFE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4" name="Parallelogram 173">
                <a:extLst>
                  <a:ext uri="{FF2B5EF4-FFF2-40B4-BE49-F238E27FC236}">
                    <a16:creationId xmlns:a16="http://schemas.microsoft.com/office/drawing/2014/main" id="{74FA71DB-E74A-DB43-BE5D-9E4CECB3294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Parallelogram 174">
                <a:extLst>
                  <a:ext uri="{FF2B5EF4-FFF2-40B4-BE49-F238E27FC236}">
                    <a16:creationId xmlns:a16="http://schemas.microsoft.com/office/drawing/2014/main" id="{428D2F5D-5588-DB4B-8D69-289FA762F5F7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6" name="Picture 18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4C158D-D53E-494D-A141-A35C4E14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755" y="3842952"/>
            <a:ext cx="1051879" cy="988540"/>
          </a:xfrm>
          <a:prstGeom prst="rect">
            <a:avLst/>
          </a:prstGeom>
        </p:spPr>
      </p:pic>
      <p:pic>
        <p:nvPicPr>
          <p:cNvPr id="187" name="Picture 18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9784C5-9B92-0F49-98EA-6368E55C0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235" y="4353698"/>
            <a:ext cx="771378" cy="724929"/>
          </a:xfrm>
          <a:prstGeom prst="rect">
            <a:avLst/>
          </a:prstGeom>
        </p:spPr>
      </p:pic>
      <p:pic>
        <p:nvPicPr>
          <p:cNvPr id="188" name="Picture 18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D0533C8-E0A5-5B49-B029-B3C0A2794A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723" y="4567881"/>
            <a:ext cx="523550" cy="49202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6988D8D-0A6E-8B41-9255-321764CBFED6}"/>
              </a:ext>
            </a:extLst>
          </p:cNvPr>
          <p:cNvGrpSpPr/>
          <p:nvPr/>
        </p:nvGrpSpPr>
        <p:grpSpPr>
          <a:xfrm>
            <a:off x="393060" y="1343585"/>
            <a:ext cx="5649394" cy="4648200"/>
            <a:chOff x="393060" y="1343585"/>
            <a:chExt cx="5649394" cy="4648200"/>
          </a:xfrm>
        </p:grpSpPr>
        <p:sp>
          <p:nvSpPr>
            <p:cNvPr id="189" name="Rectangle 4">
              <a:extLst>
                <a:ext uri="{FF2B5EF4-FFF2-40B4-BE49-F238E27FC236}">
                  <a16:creationId xmlns:a16="http://schemas.microsoft.com/office/drawing/2014/main" id="{7AD5ADDA-DECD-484D-98FB-1D9B915E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60" y="1343585"/>
              <a:ext cx="4364292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00099"/>
                </a:buClr>
                <a:buSzPct val="75000"/>
                <a:tabLst>
                  <a:tab pos="746125" algn="l"/>
                </a:tabLs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Base station:</a:t>
              </a:r>
            </a:p>
            <a:p>
              <a:pPr marL="285750" indent="-285750"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at “edge” of carrier’s network</a:t>
              </a:r>
              <a:endParaRPr lang="en-US" dirty="0"/>
            </a:p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manages wireless radio resources, mobile devices in its coverage area (“cell”)</a:t>
              </a:r>
            </a:p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coordinates device authentication with other elements</a:t>
              </a:r>
            </a:p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similar to WiFi AP but:</a:t>
              </a:r>
            </a:p>
            <a:p>
              <a:pPr marL="517525" lvl="1" indent="-284163">
                <a:lnSpc>
                  <a:spcPct val="90000"/>
                </a:lnSpc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739775" algn="l"/>
                </a:tabLst>
                <a:defRPr/>
              </a:pPr>
              <a:r>
                <a:rPr lang="en-US" sz="2400" dirty="0"/>
                <a:t>active role in user mobility</a:t>
              </a:r>
            </a:p>
            <a:p>
              <a:pPr marL="517525" lvl="1" indent="-284163">
                <a:lnSpc>
                  <a:spcPct val="90000"/>
                </a:lnSpc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739775" algn="l"/>
                </a:tabLst>
                <a:defRPr/>
              </a:pPr>
              <a:r>
                <a:rPr lang="en-US" sz="2400" dirty="0"/>
                <a:t>coordinates with nearly base stations to optimize radio use</a:t>
              </a:r>
            </a:p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LTE jargon: eNode-B</a:t>
              </a:r>
            </a:p>
            <a:p>
              <a:pPr marL="285750" indent="-285750"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endParaRPr lang="en-US" sz="2800" dirty="0">
                <a:solidFill>
                  <a:srgbClr val="C00000"/>
                </a:solidFill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lang="en-US" sz="2400" dirty="0">
                <a:cs typeface="+mn-cs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4423525-BD9A-2C49-852E-B62A37A0D7EC}"/>
                </a:ext>
              </a:extLst>
            </p:cNvPr>
            <p:cNvCxnSpPr>
              <a:cxnSpLocks/>
            </p:cNvCxnSpPr>
            <p:nvPr/>
          </p:nvCxnSpPr>
          <p:spPr>
            <a:xfrm>
              <a:off x="2483708" y="1643448"/>
              <a:ext cx="3558746" cy="124803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21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Elements of 4G LTE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8D7ADEB-DEFA-2140-A327-52FA5F1CF40F}"/>
              </a:ext>
            </a:extLst>
          </p:cNvPr>
          <p:cNvSpPr/>
          <p:nvPr/>
        </p:nvSpPr>
        <p:spPr>
          <a:xfrm>
            <a:off x="4757358" y="1791732"/>
            <a:ext cx="2397211" cy="1989436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2D7FAE-DA90-374E-A4B8-23D056E77A6C}"/>
              </a:ext>
            </a:extLst>
          </p:cNvPr>
          <p:cNvSpPr/>
          <p:nvPr/>
        </p:nvSpPr>
        <p:spPr>
          <a:xfrm>
            <a:off x="6908799" y="1910325"/>
            <a:ext cx="4498899" cy="2763823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  <a:gd name="connsiteX0" fmla="*/ 284280 w 1465949"/>
              <a:gd name="connsiteY0" fmla="*/ 16581 h 752973"/>
              <a:gd name="connsiteX1" fmla="*/ 153170 w 1465949"/>
              <a:gd name="connsiteY1" fmla="*/ 241755 h 752973"/>
              <a:gd name="connsiteX2" fmla="*/ 739 w 1465949"/>
              <a:gd name="connsiteY2" fmla="*/ 453182 h 752973"/>
              <a:gd name="connsiteX3" fmla="*/ 111922 w 1465949"/>
              <a:gd name="connsiteY3" fmla="*/ 668354 h 752973"/>
              <a:gd name="connsiteX4" fmla="*/ 424954 w 1465949"/>
              <a:gd name="connsiteY4" fmla="*/ 750509 h 752973"/>
              <a:gd name="connsiteX5" fmla="*/ 1340024 w 1465949"/>
              <a:gd name="connsiteY5" fmla="*/ 700972 h 752973"/>
              <a:gd name="connsiteX6" fmla="*/ 1439213 w 1465949"/>
              <a:gd name="connsiteY6" fmla="*/ 305838 h 752973"/>
              <a:gd name="connsiteX7" fmla="*/ 1208189 w 1465949"/>
              <a:gd name="connsiteY7" fmla="*/ 92804 h 752973"/>
              <a:gd name="connsiteX8" fmla="*/ 900530 w 1465949"/>
              <a:gd name="connsiteY8" fmla="*/ 5010 h 752973"/>
              <a:gd name="connsiteX9" fmla="*/ 284280 w 1465949"/>
              <a:gd name="connsiteY9" fmla="*/ 16581 h 752973"/>
              <a:gd name="connsiteX0" fmla="*/ 215678 w 1465949"/>
              <a:gd name="connsiteY0" fmla="*/ 15568 h 755280"/>
              <a:gd name="connsiteX1" fmla="*/ 153170 w 1465949"/>
              <a:gd name="connsiteY1" fmla="*/ 244062 h 755280"/>
              <a:gd name="connsiteX2" fmla="*/ 739 w 1465949"/>
              <a:gd name="connsiteY2" fmla="*/ 455489 h 755280"/>
              <a:gd name="connsiteX3" fmla="*/ 111922 w 1465949"/>
              <a:gd name="connsiteY3" fmla="*/ 670661 h 755280"/>
              <a:gd name="connsiteX4" fmla="*/ 424954 w 1465949"/>
              <a:gd name="connsiteY4" fmla="*/ 752816 h 755280"/>
              <a:gd name="connsiteX5" fmla="*/ 1340024 w 1465949"/>
              <a:gd name="connsiteY5" fmla="*/ 703279 h 755280"/>
              <a:gd name="connsiteX6" fmla="*/ 1439213 w 1465949"/>
              <a:gd name="connsiteY6" fmla="*/ 308145 h 755280"/>
              <a:gd name="connsiteX7" fmla="*/ 1208189 w 1465949"/>
              <a:gd name="connsiteY7" fmla="*/ 95111 h 755280"/>
              <a:gd name="connsiteX8" fmla="*/ 900530 w 1465949"/>
              <a:gd name="connsiteY8" fmla="*/ 7317 h 755280"/>
              <a:gd name="connsiteX9" fmla="*/ 215678 w 1465949"/>
              <a:gd name="connsiteY9" fmla="*/ 15568 h 755280"/>
              <a:gd name="connsiteX0" fmla="*/ 158423 w 1408694"/>
              <a:gd name="connsiteY0" fmla="*/ 15568 h 755280"/>
              <a:gd name="connsiteX1" fmla="*/ 95915 w 1408694"/>
              <a:gd name="connsiteY1" fmla="*/ 244062 h 755280"/>
              <a:gd name="connsiteX2" fmla="*/ 9068 w 1408694"/>
              <a:gd name="connsiteY2" fmla="*/ 472501 h 755280"/>
              <a:gd name="connsiteX3" fmla="*/ 54667 w 1408694"/>
              <a:gd name="connsiteY3" fmla="*/ 670661 h 755280"/>
              <a:gd name="connsiteX4" fmla="*/ 367699 w 1408694"/>
              <a:gd name="connsiteY4" fmla="*/ 752816 h 755280"/>
              <a:gd name="connsiteX5" fmla="*/ 1282769 w 1408694"/>
              <a:gd name="connsiteY5" fmla="*/ 703279 h 755280"/>
              <a:gd name="connsiteX6" fmla="*/ 1381958 w 1408694"/>
              <a:gd name="connsiteY6" fmla="*/ 308145 h 755280"/>
              <a:gd name="connsiteX7" fmla="*/ 1150934 w 1408694"/>
              <a:gd name="connsiteY7" fmla="*/ 95111 h 755280"/>
              <a:gd name="connsiteX8" fmla="*/ 843275 w 1408694"/>
              <a:gd name="connsiteY8" fmla="*/ 7317 h 755280"/>
              <a:gd name="connsiteX9" fmla="*/ 158423 w 1408694"/>
              <a:gd name="connsiteY9" fmla="*/ 15568 h 755280"/>
              <a:gd name="connsiteX0" fmla="*/ 151540 w 1401811"/>
              <a:gd name="connsiteY0" fmla="*/ 15568 h 755280"/>
              <a:gd name="connsiteX1" fmla="*/ 89032 w 1401811"/>
              <a:gd name="connsiteY1" fmla="*/ 244062 h 755280"/>
              <a:gd name="connsiteX2" fmla="*/ 2185 w 1401811"/>
              <a:gd name="connsiteY2" fmla="*/ 472501 h 755280"/>
              <a:gd name="connsiteX3" fmla="*/ 67073 w 1401811"/>
              <a:gd name="connsiteY3" fmla="*/ 640039 h 755280"/>
              <a:gd name="connsiteX4" fmla="*/ 360816 w 1401811"/>
              <a:gd name="connsiteY4" fmla="*/ 752816 h 755280"/>
              <a:gd name="connsiteX5" fmla="*/ 1275886 w 1401811"/>
              <a:gd name="connsiteY5" fmla="*/ 703279 h 755280"/>
              <a:gd name="connsiteX6" fmla="*/ 1375075 w 1401811"/>
              <a:gd name="connsiteY6" fmla="*/ 308145 h 755280"/>
              <a:gd name="connsiteX7" fmla="*/ 1144051 w 1401811"/>
              <a:gd name="connsiteY7" fmla="*/ 95111 h 755280"/>
              <a:gd name="connsiteX8" fmla="*/ 836392 w 1401811"/>
              <a:gd name="connsiteY8" fmla="*/ 7317 h 755280"/>
              <a:gd name="connsiteX9" fmla="*/ 151540 w 1401811"/>
              <a:gd name="connsiteY9" fmla="*/ 15568 h 755280"/>
              <a:gd name="connsiteX0" fmla="*/ 154312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154312 w 1404583"/>
              <a:gd name="connsiteY9" fmla="*/ 21319 h 761031"/>
              <a:gd name="connsiteX0" fmla="*/ 231469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231469 w 1404583"/>
              <a:gd name="connsiteY9" fmla="*/ 21319 h 7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583" h="761031">
                <a:moveTo>
                  <a:pt x="231469" y="21319"/>
                </a:moveTo>
                <a:cubicBezTo>
                  <a:pt x="113339" y="68148"/>
                  <a:pt x="168135" y="217890"/>
                  <a:pt x="130383" y="294045"/>
                </a:cubicBezTo>
                <a:cubicBezTo>
                  <a:pt x="92631" y="370200"/>
                  <a:pt x="15047" y="419628"/>
                  <a:pt x="4957" y="478252"/>
                </a:cubicBezTo>
                <a:cubicBezTo>
                  <a:pt x="-5133" y="536876"/>
                  <a:pt x="-6784" y="601806"/>
                  <a:pt x="69845" y="645790"/>
                </a:cubicBezTo>
                <a:cubicBezTo>
                  <a:pt x="114412" y="664652"/>
                  <a:pt x="174902" y="743051"/>
                  <a:pt x="363588" y="758567"/>
                </a:cubicBezTo>
                <a:cubicBezTo>
                  <a:pt x="827649" y="755219"/>
                  <a:pt x="1109615" y="783142"/>
                  <a:pt x="1278658" y="709030"/>
                </a:cubicBezTo>
                <a:cubicBezTo>
                  <a:pt x="1447701" y="634918"/>
                  <a:pt x="1407676" y="440091"/>
                  <a:pt x="1377847" y="313896"/>
                </a:cubicBezTo>
                <a:cubicBezTo>
                  <a:pt x="1318189" y="194584"/>
                  <a:pt x="1265114" y="253952"/>
                  <a:pt x="1146823" y="100862"/>
                </a:cubicBezTo>
                <a:cubicBezTo>
                  <a:pt x="1043800" y="52777"/>
                  <a:pt x="899969" y="21099"/>
                  <a:pt x="839164" y="13068"/>
                </a:cubicBezTo>
                <a:cubicBezTo>
                  <a:pt x="716407" y="20525"/>
                  <a:pt x="349599" y="-25510"/>
                  <a:pt x="231469" y="21319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752EA1-A036-214E-A4D2-722E1761E424}"/>
              </a:ext>
            </a:extLst>
          </p:cNvPr>
          <p:cNvCxnSpPr/>
          <p:nvPr/>
        </p:nvCxnSpPr>
        <p:spPr>
          <a:xfrm flipH="1" flipV="1">
            <a:off x="8724767" y="3505909"/>
            <a:ext cx="187288" cy="68283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A928C1-EFBE-BB44-80D9-8ED0D30950AB}"/>
              </a:ext>
            </a:extLst>
          </p:cNvPr>
          <p:cNvCxnSpPr/>
          <p:nvPr/>
        </p:nvCxnSpPr>
        <p:spPr>
          <a:xfrm>
            <a:off x="8754732" y="3491584"/>
            <a:ext cx="1060146" cy="41246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656B73-DF75-3D42-AE5F-5E5138906F3B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9814878" y="3680349"/>
            <a:ext cx="818137" cy="22370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C4CD2-2AAF-B44F-8ACD-EEBCEB5EEA7E}"/>
              </a:ext>
            </a:extLst>
          </p:cNvPr>
          <p:cNvCxnSpPr/>
          <p:nvPr/>
        </p:nvCxnSpPr>
        <p:spPr>
          <a:xfrm flipH="1" flipV="1">
            <a:off x="7656511" y="3055704"/>
            <a:ext cx="1124574" cy="41980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E8E79-3917-C941-99D6-99BD80BF69D8}"/>
              </a:ext>
            </a:extLst>
          </p:cNvPr>
          <p:cNvCxnSpPr/>
          <p:nvPr/>
        </p:nvCxnSpPr>
        <p:spPr>
          <a:xfrm flipV="1">
            <a:off x="8781081" y="2910099"/>
            <a:ext cx="1002157" cy="56540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E73ED2-9388-9440-BEC7-4709DF64F9E3}"/>
              </a:ext>
            </a:extLst>
          </p:cNvPr>
          <p:cNvCxnSpPr>
            <a:cxnSpLocks/>
            <a:stCxn id="89" idx="4"/>
          </p:cNvCxnSpPr>
          <p:nvPr/>
        </p:nvCxnSpPr>
        <p:spPr>
          <a:xfrm>
            <a:off x="7389190" y="3739485"/>
            <a:ext cx="1522865" cy="4492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41DEC8-0EA4-B047-9EC0-A26A0EE1B143}"/>
              </a:ext>
            </a:extLst>
          </p:cNvPr>
          <p:cNvCxnSpPr/>
          <p:nvPr/>
        </p:nvCxnSpPr>
        <p:spPr>
          <a:xfrm flipV="1">
            <a:off x="7209979" y="3485174"/>
            <a:ext cx="1514786" cy="2338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B9832A-2E89-EC43-BA31-49F4524A4BE4}"/>
              </a:ext>
            </a:extLst>
          </p:cNvPr>
          <p:cNvCxnSpPr>
            <a:cxnSpLocks/>
          </p:cNvCxnSpPr>
          <p:nvPr/>
        </p:nvCxnSpPr>
        <p:spPr>
          <a:xfrm>
            <a:off x="10631673" y="3529431"/>
            <a:ext cx="90954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5AF617-ABFA-674E-B1F8-7C9F603469DA}"/>
              </a:ext>
            </a:extLst>
          </p:cNvPr>
          <p:cNvSpPr txBox="1"/>
          <p:nvPr/>
        </p:nvSpPr>
        <p:spPr>
          <a:xfrm>
            <a:off x="7973562" y="2332045"/>
            <a:ext cx="1096302" cy="5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Mobility Management Entity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MME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FF8E6-11BB-EE49-AFCB-83F5B6720CA3}"/>
              </a:ext>
            </a:extLst>
          </p:cNvPr>
          <p:cNvSpPr txBox="1"/>
          <p:nvPr/>
        </p:nvSpPr>
        <p:spPr>
          <a:xfrm>
            <a:off x="7791233" y="4413571"/>
            <a:ext cx="2353669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Serving Gateway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S-GW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980CE-1D9B-DE47-B3E5-696E8479F1CF}"/>
              </a:ext>
            </a:extLst>
          </p:cNvPr>
          <p:cNvSpPr txBox="1"/>
          <p:nvPr/>
        </p:nvSpPr>
        <p:spPr>
          <a:xfrm>
            <a:off x="10033417" y="2441096"/>
            <a:ext cx="1682278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Home Subscriber Service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HSS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59FDE-F844-E947-8966-45DD952B5921}"/>
              </a:ext>
            </a:extLst>
          </p:cNvPr>
          <p:cNvSpPr txBox="1"/>
          <p:nvPr/>
        </p:nvSpPr>
        <p:spPr>
          <a:xfrm>
            <a:off x="9897766" y="3928199"/>
            <a:ext cx="1853514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PDN gateway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P-GW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206C5-EA27-0548-9300-1180195B5DC4}"/>
              </a:ext>
            </a:extLst>
          </p:cNvPr>
          <p:cNvSpPr txBox="1"/>
          <p:nvPr/>
        </p:nvSpPr>
        <p:spPr>
          <a:xfrm>
            <a:off x="6567285" y="4467432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600" dirty="0"/>
              <a:t>…</a:t>
            </a:r>
            <a:endParaRPr lang="en-US" sz="135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C734B-FACC-AF46-85BA-9EDB93ADC0C1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8754732" y="3505907"/>
            <a:ext cx="1875422" cy="1268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6B4492-94B4-5548-931D-85B136866835}"/>
              </a:ext>
            </a:extLst>
          </p:cNvPr>
          <p:cNvCxnSpPr/>
          <p:nvPr/>
        </p:nvCxnSpPr>
        <p:spPr>
          <a:xfrm flipV="1">
            <a:off x="8912055" y="3904049"/>
            <a:ext cx="902823" cy="28469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B0D2C1-F88C-B645-BA20-259DCE82399D}"/>
              </a:ext>
            </a:extLst>
          </p:cNvPr>
          <p:cNvCxnSpPr/>
          <p:nvPr/>
        </p:nvCxnSpPr>
        <p:spPr>
          <a:xfrm flipV="1">
            <a:off x="7656511" y="4188741"/>
            <a:ext cx="1304940" cy="6198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D08002-C63B-384D-89CA-8B945CC63FFE}"/>
              </a:ext>
            </a:extLst>
          </p:cNvPr>
          <p:cNvCxnSpPr>
            <a:cxnSpLocks/>
            <a:stCxn id="89" idx="4"/>
            <a:endCxn id="102" idx="2"/>
          </p:cNvCxnSpPr>
          <p:nvPr/>
        </p:nvCxnSpPr>
        <p:spPr>
          <a:xfrm>
            <a:off x="7389190" y="3739485"/>
            <a:ext cx="238043" cy="49655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432ED6-D45F-E246-9255-5B7E573DA6D0}"/>
              </a:ext>
            </a:extLst>
          </p:cNvPr>
          <p:cNvCxnSpPr/>
          <p:nvPr/>
        </p:nvCxnSpPr>
        <p:spPr>
          <a:xfrm flipV="1">
            <a:off x="7656513" y="3505909"/>
            <a:ext cx="1124569" cy="7448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DC7287-1B64-B24E-A3A3-D0B5B869F66A}"/>
              </a:ext>
            </a:extLst>
          </p:cNvPr>
          <p:cNvCxnSpPr>
            <a:cxnSpLocks/>
            <a:stCxn id="93" idx="0"/>
          </p:cNvCxnSpPr>
          <p:nvPr/>
        </p:nvCxnSpPr>
        <p:spPr>
          <a:xfrm flipH="1">
            <a:off x="6399593" y="3631997"/>
            <a:ext cx="935470" cy="101975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56A59D-9923-9340-A0B7-C6F07345DD0C}"/>
              </a:ext>
            </a:extLst>
          </p:cNvPr>
          <p:cNvCxnSpPr>
            <a:cxnSpLocks/>
            <a:stCxn id="94" idx="12"/>
          </p:cNvCxnSpPr>
          <p:nvPr/>
        </p:nvCxnSpPr>
        <p:spPr>
          <a:xfrm flipH="1" flipV="1">
            <a:off x="6675173" y="2682266"/>
            <a:ext cx="660278" cy="98710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E7D84F-9E77-D547-9B25-0D9D0A6C0E34}"/>
              </a:ext>
            </a:extLst>
          </p:cNvPr>
          <p:cNvCxnSpPr>
            <a:cxnSpLocks/>
            <a:stCxn id="94" idx="13"/>
          </p:cNvCxnSpPr>
          <p:nvPr/>
        </p:nvCxnSpPr>
        <p:spPr>
          <a:xfrm flipH="1">
            <a:off x="5835039" y="3632847"/>
            <a:ext cx="1499626" cy="6626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FBB6AE-FA4E-1A47-855D-938097AB953D}"/>
              </a:ext>
            </a:extLst>
          </p:cNvPr>
          <p:cNvSpPr txBox="1"/>
          <p:nvPr/>
        </p:nvSpPr>
        <p:spPr>
          <a:xfrm>
            <a:off x="11042136" y="3315067"/>
            <a:ext cx="860748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to 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Internet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56A69-C2D1-A543-B030-86DD682F9AB5}"/>
              </a:ext>
            </a:extLst>
          </p:cNvPr>
          <p:cNvSpPr txBox="1"/>
          <p:nvPr/>
        </p:nvSpPr>
        <p:spPr>
          <a:xfrm>
            <a:off x="4562645" y="2549748"/>
            <a:ext cx="1589760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Mobile device  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  (</a:t>
            </a:r>
            <a:r>
              <a:rPr lang="en-US" sz="1100" b="1" dirty="0">
                <a:solidFill>
                  <a:prstClr val="black"/>
                </a:solidFill>
                <a:latin typeface="Calibri"/>
              </a:rPr>
              <a:t>UE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3B3F2C5-F432-DE41-B88E-C2DDFC014DE1}"/>
              </a:ext>
            </a:extLst>
          </p:cNvPr>
          <p:cNvGrpSpPr/>
          <p:nvPr/>
        </p:nvGrpSpPr>
        <p:grpSpPr>
          <a:xfrm>
            <a:off x="9309047" y="2092807"/>
            <a:ext cx="439787" cy="517111"/>
            <a:chOff x="4501086" y="2717689"/>
            <a:chExt cx="347435" cy="42472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3222DD-32B5-554A-92D9-45B047419529}"/>
                </a:ext>
              </a:extLst>
            </p:cNvPr>
            <p:cNvSpPr/>
            <p:nvPr/>
          </p:nvSpPr>
          <p:spPr>
            <a:xfrm>
              <a:off x="4501086" y="2764691"/>
              <a:ext cx="345572" cy="328307"/>
            </a:xfrm>
            <a:prstGeom prst="rect">
              <a:avLst/>
            </a:prstGeom>
            <a:gradFill>
              <a:gsLst>
                <a:gs pos="1000">
                  <a:srgbClr val="CDD3D7"/>
                </a:gs>
                <a:gs pos="100000">
                  <a:srgbClr val="E7ECF0"/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76AAF34-87D8-5E4E-824B-D94277757609}"/>
                </a:ext>
              </a:extLst>
            </p:cNvPr>
            <p:cNvSpPr/>
            <p:nvPr/>
          </p:nvSpPr>
          <p:spPr>
            <a:xfrm>
              <a:off x="4501086" y="2717689"/>
              <a:ext cx="345572" cy="98840"/>
            </a:xfrm>
            <a:prstGeom prst="ellipse">
              <a:avLst/>
            </a:prstGeom>
            <a:solidFill>
              <a:srgbClr val="E2E7EA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DBEAAB3-C02D-1249-8114-9A53E5AF30B1}"/>
                </a:ext>
              </a:extLst>
            </p:cNvPr>
            <p:cNvSpPr/>
            <p:nvPr/>
          </p:nvSpPr>
          <p:spPr>
            <a:xfrm>
              <a:off x="4502949" y="3043578"/>
              <a:ext cx="345572" cy="98840"/>
            </a:xfrm>
            <a:prstGeom prst="ellipse">
              <a:avLst/>
            </a:prstGeom>
            <a:solidFill>
              <a:srgbClr val="CDD3D7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1BCC86-1311-274D-8C49-EB856C55E7D5}"/>
                </a:ext>
              </a:extLst>
            </p:cNvPr>
            <p:cNvSpPr/>
            <p:nvPr/>
          </p:nvSpPr>
          <p:spPr>
            <a:xfrm>
              <a:off x="4504261" y="3036961"/>
              <a:ext cx="339222" cy="52862"/>
            </a:xfrm>
            <a:prstGeom prst="rect">
              <a:avLst/>
            </a:prstGeom>
            <a:solidFill>
              <a:srgbClr val="CDD3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077AB8C-4F97-9648-9E6D-13504C1E87CE}"/>
              </a:ext>
            </a:extLst>
          </p:cNvPr>
          <p:cNvSpPr txBox="1"/>
          <p:nvPr/>
        </p:nvSpPr>
        <p:spPr>
          <a:xfrm>
            <a:off x="5930492" y="2821542"/>
            <a:ext cx="944297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Base station</a:t>
            </a:r>
          </a:p>
          <a:p>
            <a:pPr algn="r">
              <a:lnSpc>
                <a:spcPct val="80000"/>
              </a:lnSpc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(eNode-B)  </a:t>
            </a:r>
            <a:endParaRPr lang="en-US" sz="105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727567-EE18-E64F-8998-51A737EA68D5}"/>
              </a:ext>
            </a:extLst>
          </p:cNvPr>
          <p:cNvGrpSpPr/>
          <p:nvPr/>
        </p:nvGrpSpPr>
        <p:grpSpPr>
          <a:xfrm>
            <a:off x="8517277" y="3881562"/>
            <a:ext cx="883221" cy="540618"/>
            <a:chOff x="7493876" y="2774731"/>
            <a:chExt cx="1481958" cy="894622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0489B00-D1CC-D640-9E4E-81A19094B95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D2DEB09-CBF1-684C-BA06-F810ACF925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0D8678D-9E9E-FE46-A391-CA0E41679E0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E625A55-E029-AF42-B88D-5D2FAB06B0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A90CBD7B-B413-674C-8C1B-311DEA10F9D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C99112B-C85E-104E-BA58-6E2AD6C7E4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A671058-EDBC-B448-953A-0252BBC0E05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94F43F-64A6-1443-8CB0-275E05EF1A0F}"/>
              </a:ext>
            </a:extLst>
          </p:cNvPr>
          <p:cNvGrpSpPr/>
          <p:nvPr/>
        </p:nvGrpSpPr>
        <p:grpSpPr>
          <a:xfrm>
            <a:off x="10191431" y="3330376"/>
            <a:ext cx="883221" cy="540618"/>
            <a:chOff x="7493876" y="2774731"/>
            <a:chExt cx="1481958" cy="894622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05DF9C8-CB91-644A-B514-85AACCC7FD2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A8FBEAB-793E-FE42-94E8-00B59D3F61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67DA038-7827-C043-B0DE-6039609E1F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BC9B326-A00A-9147-BC1C-6DEA74F922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7C7997B-54AF-F24C-BF0E-358A35C4066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8D8C6AD-37E7-5448-85D4-64A4A5B171E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D3BD04C-6FE4-994C-9EAF-DC6C57FE31A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AB23DAA-0E90-BE4F-9B76-87FE6A7A6D52}"/>
              </a:ext>
            </a:extLst>
          </p:cNvPr>
          <p:cNvGrpSpPr/>
          <p:nvPr/>
        </p:nvGrpSpPr>
        <p:grpSpPr>
          <a:xfrm>
            <a:off x="8517278" y="3314233"/>
            <a:ext cx="495296" cy="318654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8B1947A-19E1-1B4E-ADEA-A2AB82DE3D6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4B90F9E-A110-E841-A185-641FE8A577B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C0D293E-22B6-3E4C-8BCE-561B8113BB8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8A895E0-F08B-4A44-BD85-35A2157EA60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342EFC43-840E-B74E-8A26-CCD8514249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FC3970A-BBAC-E64C-864B-BDEEDC13528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53664D5-C8C1-7445-BC58-2508CAF6D7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772D06-A679-C74E-8F7B-26D75DE067ED}"/>
              </a:ext>
            </a:extLst>
          </p:cNvPr>
          <p:cNvGrpSpPr/>
          <p:nvPr/>
        </p:nvGrpSpPr>
        <p:grpSpPr>
          <a:xfrm>
            <a:off x="9508439" y="3732448"/>
            <a:ext cx="495296" cy="318654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2EEC3F7-93E8-E244-A386-F8A376C90C0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2426144-C7B9-E443-99F0-EA75D005030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9F33AE3-497B-6C48-B4F2-9028391043B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E83A2B2-ED87-AE4C-92E7-24528D23A03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64AD8FA-E8DA-0249-B9D1-26A6AC4CBA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632C282-272F-A640-AEBE-6A3CC547AB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B071B43-4125-C448-8E62-D6E9FEE09EA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1A9B582-EBFD-BC49-8DE2-2EA563F12106}"/>
              </a:ext>
            </a:extLst>
          </p:cNvPr>
          <p:cNvGrpSpPr/>
          <p:nvPr/>
        </p:nvGrpSpPr>
        <p:grpSpPr>
          <a:xfrm>
            <a:off x="7141557" y="3533202"/>
            <a:ext cx="495296" cy="318654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6BC2772-1ABA-5649-AA15-4331FEEF4F6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8862736-A8E9-B24B-A983-C24C6ECD024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96F44A-D03C-E545-9C35-3D7C197833C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F1450E3-83D1-D841-A615-12B65F47899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63A01A82-7669-A34C-AC36-129F4B770D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6F22DA3B-402E-5046-9232-AE3C43C62ED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968AB99-2B48-9248-8471-4A5E2A20E25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75DFA6-C48B-B144-96B3-E6C870521780}"/>
              </a:ext>
            </a:extLst>
          </p:cNvPr>
          <p:cNvGrpSpPr/>
          <p:nvPr/>
        </p:nvGrpSpPr>
        <p:grpSpPr>
          <a:xfrm>
            <a:off x="7381204" y="4125100"/>
            <a:ext cx="495296" cy="318654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50CF0CF-5417-1D44-9FF5-0125C7BC1F9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EBB8AB2-85E2-C74B-8EA6-F3C965AC9BB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B1F83C6-128D-504A-A9BD-752EBD85793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CEC389D-02C7-E642-A71F-1CD79F4B342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67205EB5-4105-EA49-AB65-23342889136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D31749B9-FED1-B143-9D0A-75F194D066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34A4BA55-86CE-2B40-A90B-B5A450B826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652">
            <a:extLst>
              <a:ext uri="{FF2B5EF4-FFF2-40B4-BE49-F238E27FC236}">
                <a16:creationId xmlns:a16="http://schemas.microsoft.com/office/drawing/2014/main" id="{36CB4771-2A63-894E-AC40-FAA61C7BB56C}"/>
              </a:ext>
            </a:extLst>
          </p:cNvPr>
          <p:cNvGrpSpPr>
            <a:grpSpLocks/>
          </p:cNvGrpSpPr>
          <p:nvPr/>
        </p:nvGrpSpPr>
        <p:grpSpPr bwMode="auto">
          <a:xfrm>
            <a:off x="5111346" y="1885219"/>
            <a:ext cx="733407" cy="660273"/>
            <a:chOff x="2751" y="1851"/>
            <a:chExt cx="462" cy="478"/>
          </a:xfrm>
        </p:grpSpPr>
        <p:pic>
          <p:nvPicPr>
            <p:cNvPr id="104" name="Picture 653" descr="iphone_stylized_small">
              <a:extLst>
                <a:ext uri="{FF2B5EF4-FFF2-40B4-BE49-F238E27FC236}">
                  <a16:creationId xmlns:a16="http://schemas.microsoft.com/office/drawing/2014/main" id="{EA55BD15-8826-4D4B-B83C-888AAE35C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654" descr="antenna_radiation_stylized">
              <a:extLst>
                <a:ext uri="{FF2B5EF4-FFF2-40B4-BE49-F238E27FC236}">
                  <a16:creationId xmlns:a16="http://schemas.microsoft.com/office/drawing/2014/main" id="{8B2359A5-E064-7B47-8F13-00DE528A4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144F73-50B6-9948-8BAC-52C7A8795BFD}"/>
              </a:ext>
            </a:extLst>
          </p:cNvPr>
          <p:cNvGrpSpPr/>
          <p:nvPr/>
        </p:nvGrpSpPr>
        <p:grpSpPr>
          <a:xfrm>
            <a:off x="5813450" y="3333577"/>
            <a:ext cx="534987" cy="407988"/>
            <a:chOff x="7432700" y="2327293"/>
            <a:chExt cx="534987" cy="407988"/>
          </a:xfrm>
        </p:grpSpPr>
        <p:pic>
          <p:nvPicPr>
            <p:cNvPr id="107" name="Picture 1017" descr="antenna_stylized">
              <a:extLst>
                <a:ext uri="{FF2B5EF4-FFF2-40B4-BE49-F238E27FC236}">
                  <a16:creationId xmlns:a16="http://schemas.microsoft.com/office/drawing/2014/main" id="{C8C7C570-DDF6-904D-A61F-E4DD57673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18" descr="laptop_keyboard">
              <a:extLst>
                <a:ext uri="{FF2B5EF4-FFF2-40B4-BE49-F238E27FC236}">
                  <a16:creationId xmlns:a16="http://schemas.microsoft.com/office/drawing/2014/main" id="{B68D8E89-FD90-264C-B364-7B39BB13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Freeform 1019">
              <a:extLst>
                <a:ext uri="{FF2B5EF4-FFF2-40B4-BE49-F238E27FC236}">
                  <a16:creationId xmlns:a16="http://schemas.microsoft.com/office/drawing/2014/main" id="{380CFADB-76D0-FA4D-90BB-A26DBEB6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0" name="Picture 1020" descr="screen">
              <a:extLst>
                <a:ext uri="{FF2B5EF4-FFF2-40B4-BE49-F238E27FC236}">
                  <a16:creationId xmlns:a16="http://schemas.microsoft.com/office/drawing/2014/main" id="{A237643D-DD8F-FB44-8E56-4D45DBE01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021">
              <a:extLst>
                <a:ext uri="{FF2B5EF4-FFF2-40B4-BE49-F238E27FC236}">
                  <a16:creationId xmlns:a16="http://schemas.microsoft.com/office/drawing/2014/main" id="{8985CD50-805B-1345-8E10-8343506C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022">
              <a:extLst>
                <a:ext uri="{FF2B5EF4-FFF2-40B4-BE49-F238E27FC236}">
                  <a16:creationId xmlns:a16="http://schemas.microsoft.com/office/drawing/2014/main" id="{6D617E6D-9C00-8A4E-8D9E-EF5B1D4F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023">
              <a:extLst>
                <a:ext uri="{FF2B5EF4-FFF2-40B4-BE49-F238E27FC236}">
                  <a16:creationId xmlns:a16="http://schemas.microsoft.com/office/drawing/2014/main" id="{930ED57E-7DDE-6648-8FCE-929B05FE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024">
              <a:extLst>
                <a:ext uri="{FF2B5EF4-FFF2-40B4-BE49-F238E27FC236}">
                  <a16:creationId xmlns:a16="http://schemas.microsoft.com/office/drawing/2014/main" id="{23DB6C7D-D7B9-B74D-81D2-D0B998C1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025">
              <a:extLst>
                <a:ext uri="{FF2B5EF4-FFF2-40B4-BE49-F238E27FC236}">
                  <a16:creationId xmlns:a16="http://schemas.microsoft.com/office/drawing/2014/main" id="{7D45606B-5973-AD48-80F7-4CC08CA0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026">
              <a:extLst>
                <a:ext uri="{FF2B5EF4-FFF2-40B4-BE49-F238E27FC236}">
                  <a16:creationId xmlns:a16="http://schemas.microsoft.com/office/drawing/2014/main" id="{E112E3C9-463B-E146-B611-9BDFF044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7" name="Group 1027">
              <a:extLst>
                <a:ext uri="{FF2B5EF4-FFF2-40B4-BE49-F238E27FC236}">
                  <a16:creationId xmlns:a16="http://schemas.microsoft.com/office/drawing/2014/main" id="{1394DF9E-9B05-0D40-B89F-2E9DF4144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24" name="Freeform 1028">
                <a:extLst>
                  <a:ext uri="{FF2B5EF4-FFF2-40B4-BE49-F238E27FC236}">
                    <a16:creationId xmlns:a16="http://schemas.microsoft.com/office/drawing/2014/main" id="{2A10469D-E365-C54C-8DB4-D5103D64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1029">
                <a:extLst>
                  <a:ext uri="{FF2B5EF4-FFF2-40B4-BE49-F238E27FC236}">
                    <a16:creationId xmlns:a16="http://schemas.microsoft.com/office/drawing/2014/main" id="{F7C3647C-32D0-5F41-9BC9-7173EE986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1030">
                <a:extLst>
                  <a:ext uri="{FF2B5EF4-FFF2-40B4-BE49-F238E27FC236}">
                    <a16:creationId xmlns:a16="http://schemas.microsoft.com/office/drawing/2014/main" id="{476F1D48-543B-414E-BA62-7B998F7BD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Freeform 1031">
                <a:extLst>
                  <a:ext uri="{FF2B5EF4-FFF2-40B4-BE49-F238E27FC236}">
                    <a16:creationId xmlns:a16="http://schemas.microsoft.com/office/drawing/2014/main" id="{F49B3C33-7435-084A-B367-B1A4FBEC5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Freeform 1032">
                <a:extLst>
                  <a:ext uri="{FF2B5EF4-FFF2-40B4-BE49-F238E27FC236}">
                    <a16:creationId xmlns:a16="http://schemas.microsoft.com/office/drawing/2014/main" id="{753E63AF-5CD6-9F4C-A43A-C430C32F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Freeform 1033">
                <a:extLst>
                  <a:ext uri="{FF2B5EF4-FFF2-40B4-BE49-F238E27FC236}">
                    <a16:creationId xmlns:a16="http://schemas.microsoft.com/office/drawing/2014/main" id="{110B3EC1-3B31-8448-B138-35B1676F2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8" name="Freeform 1034">
              <a:extLst>
                <a:ext uri="{FF2B5EF4-FFF2-40B4-BE49-F238E27FC236}">
                  <a16:creationId xmlns:a16="http://schemas.microsoft.com/office/drawing/2014/main" id="{36F420A0-C9FD-F243-8BAA-CD8C30A9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035">
              <a:extLst>
                <a:ext uri="{FF2B5EF4-FFF2-40B4-BE49-F238E27FC236}">
                  <a16:creationId xmlns:a16="http://schemas.microsoft.com/office/drawing/2014/main" id="{C8E2EA73-9D16-D44D-B3DE-7E683031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036">
              <a:extLst>
                <a:ext uri="{FF2B5EF4-FFF2-40B4-BE49-F238E27FC236}">
                  <a16:creationId xmlns:a16="http://schemas.microsoft.com/office/drawing/2014/main" id="{7EBD0DA0-6DF9-D64A-8B9B-5C402E2F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037">
              <a:extLst>
                <a:ext uri="{FF2B5EF4-FFF2-40B4-BE49-F238E27FC236}">
                  <a16:creationId xmlns:a16="http://schemas.microsoft.com/office/drawing/2014/main" id="{85F400EE-828F-0B4F-AFDB-00999CCE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038">
              <a:extLst>
                <a:ext uri="{FF2B5EF4-FFF2-40B4-BE49-F238E27FC236}">
                  <a16:creationId xmlns:a16="http://schemas.microsoft.com/office/drawing/2014/main" id="{433351C2-AF49-5248-A49A-0FC06845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039">
              <a:extLst>
                <a:ext uri="{FF2B5EF4-FFF2-40B4-BE49-F238E27FC236}">
                  <a16:creationId xmlns:a16="http://schemas.microsoft.com/office/drawing/2014/main" id="{5F49E4A7-D7BF-8740-9896-8E875318EE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0DEF07B-085B-F548-A6B0-FC26F677AAD1}"/>
              </a:ext>
            </a:extLst>
          </p:cNvPr>
          <p:cNvGrpSpPr/>
          <p:nvPr/>
        </p:nvGrpSpPr>
        <p:grpSpPr>
          <a:xfrm>
            <a:off x="4909191" y="2961947"/>
            <a:ext cx="849312" cy="226109"/>
            <a:chOff x="8493165" y="2029804"/>
            <a:chExt cx="849312" cy="226109"/>
          </a:xfrm>
        </p:grpSpPr>
        <p:pic>
          <p:nvPicPr>
            <p:cNvPr id="131" name="Picture 603" descr="car_icon_small">
              <a:extLst>
                <a:ext uri="{FF2B5EF4-FFF2-40B4-BE49-F238E27FC236}">
                  <a16:creationId xmlns:a16="http://schemas.microsoft.com/office/drawing/2014/main" id="{071395AA-00CA-5546-985F-D14E16D03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1017" descr="antenna_stylized">
              <a:extLst>
                <a:ext uri="{FF2B5EF4-FFF2-40B4-BE49-F238E27FC236}">
                  <a16:creationId xmlns:a16="http://schemas.microsoft.com/office/drawing/2014/main" id="{C334AFE3-1602-4F4A-986D-5E17D8FA8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" name="Picture 132" descr="A screen shot of a computer&#10;&#10;Description automatically generated">
            <a:extLst>
              <a:ext uri="{FF2B5EF4-FFF2-40B4-BE49-F238E27FC236}">
                <a16:creationId xmlns:a16="http://schemas.microsoft.com/office/drawing/2014/main" id="{BEDBDBEC-D7F4-8840-B484-CE47A2159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485" y="2143958"/>
            <a:ext cx="645858" cy="1204723"/>
          </a:xfrm>
          <a:prstGeom prst="rect">
            <a:avLst/>
          </a:prstGeom>
        </p:spPr>
      </p:pic>
      <p:sp>
        <p:nvSpPr>
          <p:cNvPr id="134" name="Can 133">
            <a:extLst>
              <a:ext uri="{FF2B5EF4-FFF2-40B4-BE49-F238E27FC236}">
                <a16:creationId xmlns:a16="http://schemas.microsoft.com/office/drawing/2014/main" id="{46271FC4-AA10-9F4D-B2FF-BE0700C9B146}"/>
              </a:ext>
            </a:extLst>
          </p:cNvPr>
          <p:cNvSpPr/>
          <p:nvPr/>
        </p:nvSpPr>
        <p:spPr>
          <a:xfrm>
            <a:off x="9181074" y="2063579"/>
            <a:ext cx="630195" cy="568410"/>
          </a:xfrm>
          <a:prstGeom prst="can">
            <a:avLst/>
          </a:prstGeom>
          <a:gradFill>
            <a:gsLst>
              <a:gs pos="38000">
                <a:schemeClr val="bg1">
                  <a:lumMod val="95000"/>
                </a:schemeClr>
              </a:gs>
              <a:gs pos="0">
                <a:srgbClr val="C4CDD3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5" name="Picture 134" descr="A screen shot of a computer&#10;&#10;Description automatically generated">
            <a:extLst>
              <a:ext uri="{FF2B5EF4-FFF2-40B4-BE49-F238E27FC236}">
                <a16:creationId xmlns:a16="http://schemas.microsoft.com/office/drawing/2014/main" id="{BBB96B51-43C8-1242-9143-A19AF86CA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3539" y="2209860"/>
            <a:ext cx="645858" cy="1204723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5FAD1FE-D7A3-3A4B-A78A-8240EF40F1F1}"/>
              </a:ext>
            </a:extLst>
          </p:cNvPr>
          <p:cNvGrpSpPr/>
          <p:nvPr/>
        </p:nvGrpSpPr>
        <p:grpSpPr>
          <a:xfrm>
            <a:off x="5970432" y="1600694"/>
            <a:ext cx="466245" cy="953439"/>
            <a:chOff x="6476205" y="1279015"/>
            <a:chExt cx="466245" cy="953439"/>
          </a:xfrm>
        </p:grpSpPr>
        <p:grpSp>
          <p:nvGrpSpPr>
            <p:cNvPr id="137" name="Group 817">
              <a:extLst>
                <a:ext uri="{FF2B5EF4-FFF2-40B4-BE49-F238E27FC236}">
                  <a16:creationId xmlns:a16="http://schemas.microsoft.com/office/drawing/2014/main" id="{0D9B5D81-AC8D-5048-B8EB-4DD733071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279015"/>
              <a:ext cx="466245" cy="434369"/>
              <a:chOff x="2920" y="1424"/>
              <a:chExt cx="326" cy="320"/>
            </a:xfrm>
          </p:grpSpPr>
          <p:sp>
            <p:nvSpPr>
              <p:cNvPr id="154" name="Oval 818">
                <a:extLst>
                  <a:ext uri="{FF2B5EF4-FFF2-40B4-BE49-F238E27FC236}">
                    <a16:creationId xmlns:a16="http://schemas.microsoft.com/office/drawing/2014/main" id="{DB177524-0C04-2248-8BF3-759F2822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55" name="Group 819">
                <a:extLst>
                  <a:ext uri="{FF2B5EF4-FFF2-40B4-BE49-F238E27FC236}">
                    <a16:creationId xmlns:a16="http://schemas.microsoft.com/office/drawing/2014/main" id="{5057A4FD-F481-4040-9168-014C31D20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157" name="Oval 820">
                  <a:extLst>
                    <a:ext uri="{FF2B5EF4-FFF2-40B4-BE49-F238E27FC236}">
                      <a16:creationId xmlns:a16="http://schemas.microsoft.com/office/drawing/2014/main" id="{0283F91F-37E5-F049-8A58-5E862FAA7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58" name="Oval 821">
                  <a:extLst>
                    <a:ext uri="{FF2B5EF4-FFF2-40B4-BE49-F238E27FC236}">
                      <a16:creationId xmlns:a16="http://schemas.microsoft.com/office/drawing/2014/main" id="{0C1D47D9-C3E7-6046-8CCF-68630333A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59" name="Oval 822">
                  <a:extLst>
                    <a:ext uri="{FF2B5EF4-FFF2-40B4-BE49-F238E27FC236}">
                      <a16:creationId xmlns:a16="http://schemas.microsoft.com/office/drawing/2014/main" id="{DD05FCAE-DA78-7149-88E3-D18D3279C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60" name="Oval 823">
                  <a:extLst>
                    <a:ext uri="{FF2B5EF4-FFF2-40B4-BE49-F238E27FC236}">
                      <a16:creationId xmlns:a16="http://schemas.microsoft.com/office/drawing/2014/main" id="{EEE1FB61-5199-6F44-9FAD-233783975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61" name="Freeform 824">
                  <a:extLst>
                    <a:ext uri="{FF2B5EF4-FFF2-40B4-BE49-F238E27FC236}">
                      <a16:creationId xmlns:a16="http://schemas.microsoft.com/office/drawing/2014/main" id="{31F37EB6-8693-A340-939B-1F3B677BF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9050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Freeform 825">
                <a:extLst>
                  <a:ext uri="{FF2B5EF4-FFF2-40B4-BE49-F238E27FC236}">
                    <a16:creationId xmlns:a16="http://schemas.microsoft.com/office/drawing/2014/main" id="{1C435E7F-E1B6-8343-9D75-8171A4AD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8" name="Group 398">
              <a:extLst>
                <a:ext uri="{FF2B5EF4-FFF2-40B4-BE49-F238E27FC236}">
                  <a16:creationId xmlns:a16="http://schemas.microsoft.com/office/drawing/2014/main" id="{5D86D020-31A1-C340-AFF5-16F60E1A3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39" name="Line 270">
                <a:extLst>
                  <a:ext uri="{FF2B5EF4-FFF2-40B4-BE49-F238E27FC236}">
                    <a16:creationId xmlns:a16="http://schemas.microsoft.com/office/drawing/2014/main" id="{949CE4BD-78DA-604B-92F3-1D0334693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0" name="Line 271">
                <a:extLst>
                  <a:ext uri="{FF2B5EF4-FFF2-40B4-BE49-F238E27FC236}">
                    <a16:creationId xmlns:a16="http://schemas.microsoft.com/office/drawing/2014/main" id="{761F30C6-D770-0C4F-932B-2925C6127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1" name="Line 272">
                <a:extLst>
                  <a:ext uri="{FF2B5EF4-FFF2-40B4-BE49-F238E27FC236}">
                    <a16:creationId xmlns:a16="http://schemas.microsoft.com/office/drawing/2014/main" id="{EBF036A5-9326-5848-9488-8FF87C16E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2" name="Line 273">
                <a:extLst>
                  <a:ext uri="{FF2B5EF4-FFF2-40B4-BE49-F238E27FC236}">
                    <a16:creationId xmlns:a16="http://schemas.microsoft.com/office/drawing/2014/main" id="{0D102482-3BF2-6241-A997-8609B26D5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" name="Line 274">
                <a:extLst>
                  <a:ext uri="{FF2B5EF4-FFF2-40B4-BE49-F238E27FC236}">
                    <a16:creationId xmlns:a16="http://schemas.microsoft.com/office/drawing/2014/main" id="{DEAB493C-8B1D-1542-95EF-04647FF4C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4" name="Line 275">
                <a:extLst>
                  <a:ext uri="{FF2B5EF4-FFF2-40B4-BE49-F238E27FC236}">
                    <a16:creationId xmlns:a16="http://schemas.microsoft.com/office/drawing/2014/main" id="{DCD9A2A9-D9D6-2244-AC74-E5D193BEA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6">
                <a:extLst>
                  <a:ext uri="{FF2B5EF4-FFF2-40B4-BE49-F238E27FC236}">
                    <a16:creationId xmlns:a16="http://schemas.microsoft.com/office/drawing/2014/main" id="{376EC72C-D465-B74E-BC22-4986E37F3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7">
                <a:extLst>
                  <a:ext uri="{FF2B5EF4-FFF2-40B4-BE49-F238E27FC236}">
                    <a16:creationId xmlns:a16="http://schemas.microsoft.com/office/drawing/2014/main" id="{87354D11-E156-434D-AEDA-9254277C6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8">
                <a:extLst>
                  <a:ext uri="{FF2B5EF4-FFF2-40B4-BE49-F238E27FC236}">
                    <a16:creationId xmlns:a16="http://schemas.microsoft.com/office/drawing/2014/main" id="{8B980E52-C78C-A84F-BB89-7BED03E7B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9">
                <a:extLst>
                  <a:ext uri="{FF2B5EF4-FFF2-40B4-BE49-F238E27FC236}">
                    <a16:creationId xmlns:a16="http://schemas.microsoft.com/office/drawing/2014/main" id="{73A817D2-6A2B-214B-AB58-27A3A58AC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80">
                <a:extLst>
                  <a:ext uri="{FF2B5EF4-FFF2-40B4-BE49-F238E27FC236}">
                    <a16:creationId xmlns:a16="http://schemas.microsoft.com/office/drawing/2014/main" id="{916DC283-CF0C-534A-B976-17BA60CF7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81">
                <a:extLst>
                  <a:ext uri="{FF2B5EF4-FFF2-40B4-BE49-F238E27FC236}">
                    <a16:creationId xmlns:a16="http://schemas.microsoft.com/office/drawing/2014/main" id="{152ABD1F-B192-7745-B8D9-3C8701CB5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82">
                <a:extLst>
                  <a:ext uri="{FF2B5EF4-FFF2-40B4-BE49-F238E27FC236}">
                    <a16:creationId xmlns:a16="http://schemas.microsoft.com/office/drawing/2014/main" id="{FD0976AD-805F-3A4B-81C4-53C042F62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83">
                <a:extLst>
                  <a:ext uri="{FF2B5EF4-FFF2-40B4-BE49-F238E27FC236}">
                    <a16:creationId xmlns:a16="http://schemas.microsoft.com/office/drawing/2014/main" id="{6F5E1723-7AA1-7D47-8277-6D69C281C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84">
                <a:extLst>
                  <a:ext uri="{FF2B5EF4-FFF2-40B4-BE49-F238E27FC236}">
                    <a16:creationId xmlns:a16="http://schemas.microsoft.com/office/drawing/2014/main" id="{CBF99551-D088-5247-A082-CCFDDB332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36517A2-858A-2F4E-A279-18EF97B87F0A}"/>
              </a:ext>
            </a:extLst>
          </p:cNvPr>
          <p:cNvGrpSpPr/>
          <p:nvPr/>
        </p:nvGrpSpPr>
        <p:grpSpPr>
          <a:xfrm>
            <a:off x="6091888" y="2409568"/>
            <a:ext cx="767148" cy="417298"/>
            <a:chOff x="1503784" y="3006600"/>
            <a:chExt cx="1771786" cy="95708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2C26280-3AA3-9F40-BDFB-C353411E1BF8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8B6F04-3D12-834A-9A5C-1A65B7A4E0AC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AB71BE8-621D-4240-A0D6-BF414D90BD58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CF17390-18A6-FD41-8F3E-71727D24BB9D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9E64B64-6849-FE45-BF46-0D918231AF05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2" name="Parallelogram 181">
                  <a:extLst>
                    <a:ext uri="{FF2B5EF4-FFF2-40B4-BE49-F238E27FC236}">
                      <a16:creationId xmlns:a16="http://schemas.microsoft.com/office/drawing/2014/main" id="{6EE94B82-B12D-EC48-AE9F-573C3874B87C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Parallelogram 182">
                  <a:extLst>
                    <a:ext uri="{FF2B5EF4-FFF2-40B4-BE49-F238E27FC236}">
                      <a16:creationId xmlns:a16="http://schemas.microsoft.com/office/drawing/2014/main" id="{D55E08F2-F010-B342-A40A-546A40CBE2DD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CDF3551-D60A-3F45-9A09-E70CE24AC5ED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0" name="Parallelogram 179">
                  <a:extLst>
                    <a:ext uri="{FF2B5EF4-FFF2-40B4-BE49-F238E27FC236}">
                      <a16:creationId xmlns:a16="http://schemas.microsoft.com/office/drawing/2014/main" id="{0DDB23E6-6B20-2941-B01E-E2D5EEAD5F0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Parallelogram 180">
                  <a:extLst>
                    <a:ext uri="{FF2B5EF4-FFF2-40B4-BE49-F238E27FC236}">
                      <a16:creationId xmlns:a16="http://schemas.microsoft.com/office/drawing/2014/main" id="{3BE52042-F8B2-6D41-8779-915E3CDE4175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7" name="Parallelogram 166">
                <a:extLst>
                  <a:ext uri="{FF2B5EF4-FFF2-40B4-BE49-F238E27FC236}">
                    <a16:creationId xmlns:a16="http://schemas.microsoft.com/office/drawing/2014/main" id="{B455ABEB-23BD-DE4C-8E03-D8F0E9018FCF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Parallelogram 167">
                <a:extLst>
                  <a:ext uri="{FF2B5EF4-FFF2-40B4-BE49-F238E27FC236}">
                    <a16:creationId xmlns:a16="http://schemas.microsoft.com/office/drawing/2014/main" id="{7BC57952-7B7C-D64A-B949-8C6E9F43AAC1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Parallelogram 168">
                <a:extLst>
                  <a:ext uri="{FF2B5EF4-FFF2-40B4-BE49-F238E27FC236}">
                    <a16:creationId xmlns:a16="http://schemas.microsoft.com/office/drawing/2014/main" id="{3B1815F2-0846-CC40-985E-2CC850031A80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Parallelogram 169">
                <a:extLst>
                  <a:ext uri="{FF2B5EF4-FFF2-40B4-BE49-F238E27FC236}">
                    <a16:creationId xmlns:a16="http://schemas.microsoft.com/office/drawing/2014/main" id="{913404AE-BF22-764D-B1A1-9EA2B257AB35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Parallelogram 170">
                <a:extLst>
                  <a:ext uri="{FF2B5EF4-FFF2-40B4-BE49-F238E27FC236}">
                    <a16:creationId xmlns:a16="http://schemas.microsoft.com/office/drawing/2014/main" id="{5A2FA4E0-E3E0-5C47-8D3A-A7484250715C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Parallelogram 171">
                <a:extLst>
                  <a:ext uri="{FF2B5EF4-FFF2-40B4-BE49-F238E27FC236}">
                    <a16:creationId xmlns:a16="http://schemas.microsoft.com/office/drawing/2014/main" id="{D17790A6-CED1-B84C-A41F-DC56511BDCB1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B4C1889-60B9-064B-AC99-824B1343605B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76" name="Parallelogram 175">
                  <a:extLst>
                    <a:ext uri="{FF2B5EF4-FFF2-40B4-BE49-F238E27FC236}">
                      <a16:creationId xmlns:a16="http://schemas.microsoft.com/office/drawing/2014/main" id="{07B36360-9A3A-DC46-B550-29C20AA0C257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Parallelogram 176">
                  <a:extLst>
                    <a:ext uri="{FF2B5EF4-FFF2-40B4-BE49-F238E27FC236}">
                      <a16:creationId xmlns:a16="http://schemas.microsoft.com/office/drawing/2014/main" id="{ABA6FB54-3EC0-AE4F-9782-569D5393345F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Parallelogram 177">
                  <a:extLst>
                    <a:ext uri="{FF2B5EF4-FFF2-40B4-BE49-F238E27FC236}">
                      <a16:creationId xmlns:a16="http://schemas.microsoft.com/office/drawing/2014/main" id="{F82E7FFE-DDEF-D743-96DC-E3D9F4A2D42C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Parallelogram 178">
                  <a:extLst>
                    <a:ext uri="{FF2B5EF4-FFF2-40B4-BE49-F238E27FC236}">
                      <a16:creationId xmlns:a16="http://schemas.microsoft.com/office/drawing/2014/main" id="{C9D402E7-CB51-FD47-85D7-5877A17BFBFE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4" name="Parallelogram 173">
                <a:extLst>
                  <a:ext uri="{FF2B5EF4-FFF2-40B4-BE49-F238E27FC236}">
                    <a16:creationId xmlns:a16="http://schemas.microsoft.com/office/drawing/2014/main" id="{74FA71DB-E74A-DB43-BE5D-9E4CECB3294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Parallelogram 174">
                <a:extLst>
                  <a:ext uri="{FF2B5EF4-FFF2-40B4-BE49-F238E27FC236}">
                    <a16:creationId xmlns:a16="http://schemas.microsoft.com/office/drawing/2014/main" id="{428D2F5D-5588-DB4B-8D69-289FA762F5F7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6" name="Picture 18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4C158D-D53E-494D-A141-A35C4E14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755" y="3842952"/>
            <a:ext cx="1051879" cy="988540"/>
          </a:xfrm>
          <a:prstGeom prst="rect">
            <a:avLst/>
          </a:prstGeom>
        </p:spPr>
      </p:pic>
      <p:pic>
        <p:nvPicPr>
          <p:cNvPr id="187" name="Picture 18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9784C5-9B92-0F49-98EA-6368E55C0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235" y="4353698"/>
            <a:ext cx="771378" cy="724929"/>
          </a:xfrm>
          <a:prstGeom prst="rect">
            <a:avLst/>
          </a:prstGeom>
        </p:spPr>
      </p:pic>
      <p:pic>
        <p:nvPicPr>
          <p:cNvPr id="188" name="Picture 18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D0533C8-E0A5-5B49-B029-B3C0A2794A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723" y="4567881"/>
            <a:ext cx="523550" cy="49202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6988D8D-0A6E-8B41-9255-321764CBFED6}"/>
              </a:ext>
            </a:extLst>
          </p:cNvPr>
          <p:cNvGrpSpPr/>
          <p:nvPr/>
        </p:nvGrpSpPr>
        <p:grpSpPr>
          <a:xfrm>
            <a:off x="689621" y="1603077"/>
            <a:ext cx="8911579" cy="4648200"/>
            <a:chOff x="689621" y="1603077"/>
            <a:chExt cx="8911579" cy="4648200"/>
          </a:xfrm>
        </p:grpSpPr>
        <p:sp>
          <p:nvSpPr>
            <p:cNvPr id="189" name="Rectangle 4">
              <a:extLst>
                <a:ext uri="{FF2B5EF4-FFF2-40B4-BE49-F238E27FC236}">
                  <a16:creationId xmlns:a16="http://schemas.microsoft.com/office/drawing/2014/main" id="{7AD5ADDA-DECD-484D-98FB-1D9B915E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21" y="1603077"/>
              <a:ext cx="3870021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00099"/>
                </a:buClr>
                <a:buSzPct val="75000"/>
                <a:tabLst>
                  <a:tab pos="746125" algn="l"/>
                </a:tabLs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Home Subscriber Service </a:t>
              </a:r>
            </a:p>
            <a:p>
              <a:pPr marL="285750" indent="-285750"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stores info about mobile devices for which the HSS’s network is their “home network”</a:t>
              </a:r>
            </a:p>
            <a:p>
              <a:pPr marL="285750" indent="-285750"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works with MME in device authentication </a:t>
              </a:r>
              <a:endParaRPr lang="en-US" sz="2800" dirty="0">
                <a:solidFill>
                  <a:srgbClr val="C00000"/>
                </a:solidFill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lang="en-US" sz="2400" dirty="0">
                <a:cs typeface="+mn-cs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4423525-BD9A-2C49-852E-B62A37A0D7EC}"/>
                </a:ext>
              </a:extLst>
            </p:cNvPr>
            <p:cNvCxnSpPr>
              <a:cxnSpLocks/>
            </p:cNvCxnSpPr>
            <p:nvPr/>
          </p:nvCxnSpPr>
          <p:spPr>
            <a:xfrm>
              <a:off x="4473146" y="1890584"/>
              <a:ext cx="5128054" cy="65490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04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Elements of 4G LTE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8D7ADEB-DEFA-2140-A327-52FA5F1CF40F}"/>
              </a:ext>
            </a:extLst>
          </p:cNvPr>
          <p:cNvSpPr/>
          <p:nvPr/>
        </p:nvSpPr>
        <p:spPr>
          <a:xfrm>
            <a:off x="4757358" y="1791732"/>
            <a:ext cx="2397211" cy="1989436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2D7FAE-DA90-374E-A4B8-23D056E77A6C}"/>
              </a:ext>
            </a:extLst>
          </p:cNvPr>
          <p:cNvSpPr/>
          <p:nvPr/>
        </p:nvSpPr>
        <p:spPr>
          <a:xfrm>
            <a:off x="6908799" y="1910325"/>
            <a:ext cx="4498899" cy="2763823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  <a:gd name="connsiteX0" fmla="*/ 284280 w 1465949"/>
              <a:gd name="connsiteY0" fmla="*/ 16581 h 752973"/>
              <a:gd name="connsiteX1" fmla="*/ 153170 w 1465949"/>
              <a:gd name="connsiteY1" fmla="*/ 241755 h 752973"/>
              <a:gd name="connsiteX2" fmla="*/ 739 w 1465949"/>
              <a:gd name="connsiteY2" fmla="*/ 453182 h 752973"/>
              <a:gd name="connsiteX3" fmla="*/ 111922 w 1465949"/>
              <a:gd name="connsiteY3" fmla="*/ 668354 h 752973"/>
              <a:gd name="connsiteX4" fmla="*/ 424954 w 1465949"/>
              <a:gd name="connsiteY4" fmla="*/ 750509 h 752973"/>
              <a:gd name="connsiteX5" fmla="*/ 1340024 w 1465949"/>
              <a:gd name="connsiteY5" fmla="*/ 700972 h 752973"/>
              <a:gd name="connsiteX6" fmla="*/ 1439213 w 1465949"/>
              <a:gd name="connsiteY6" fmla="*/ 305838 h 752973"/>
              <a:gd name="connsiteX7" fmla="*/ 1208189 w 1465949"/>
              <a:gd name="connsiteY7" fmla="*/ 92804 h 752973"/>
              <a:gd name="connsiteX8" fmla="*/ 900530 w 1465949"/>
              <a:gd name="connsiteY8" fmla="*/ 5010 h 752973"/>
              <a:gd name="connsiteX9" fmla="*/ 284280 w 1465949"/>
              <a:gd name="connsiteY9" fmla="*/ 16581 h 752973"/>
              <a:gd name="connsiteX0" fmla="*/ 215678 w 1465949"/>
              <a:gd name="connsiteY0" fmla="*/ 15568 h 755280"/>
              <a:gd name="connsiteX1" fmla="*/ 153170 w 1465949"/>
              <a:gd name="connsiteY1" fmla="*/ 244062 h 755280"/>
              <a:gd name="connsiteX2" fmla="*/ 739 w 1465949"/>
              <a:gd name="connsiteY2" fmla="*/ 455489 h 755280"/>
              <a:gd name="connsiteX3" fmla="*/ 111922 w 1465949"/>
              <a:gd name="connsiteY3" fmla="*/ 670661 h 755280"/>
              <a:gd name="connsiteX4" fmla="*/ 424954 w 1465949"/>
              <a:gd name="connsiteY4" fmla="*/ 752816 h 755280"/>
              <a:gd name="connsiteX5" fmla="*/ 1340024 w 1465949"/>
              <a:gd name="connsiteY5" fmla="*/ 703279 h 755280"/>
              <a:gd name="connsiteX6" fmla="*/ 1439213 w 1465949"/>
              <a:gd name="connsiteY6" fmla="*/ 308145 h 755280"/>
              <a:gd name="connsiteX7" fmla="*/ 1208189 w 1465949"/>
              <a:gd name="connsiteY7" fmla="*/ 95111 h 755280"/>
              <a:gd name="connsiteX8" fmla="*/ 900530 w 1465949"/>
              <a:gd name="connsiteY8" fmla="*/ 7317 h 755280"/>
              <a:gd name="connsiteX9" fmla="*/ 215678 w 1465949"/>
              <a:gd name="connsiteY9" fmla="*/ 15568 h 755280"/>
              <a:gd name="connsiteX0" fmla="*/ 158423 w 1408694"/>
              <a:gd name="connsiteY0" fmla="*/ 15568 h 755280"/>
              <a:gd name="connsiteX1" fmla="*/ 95915 w 1408694"/>
              <a:gd name="connsiteY1" fmla="*/ 244062 h 755280"/>
              <a:gd name="connsiteX2" fmla="*/ 9068 w 1408694"/>
              <a:gd name="connsiteY2" fmla="*/ 472501 h 755280"/>
              <a:gd name="connsiteX3" fmla="*/ 54667 w 1408694"/>
              <a:gd name="connsiteY3" fmla="*/ 670661 h 755280"/>
              <a:gd name="connsiteX4" fmla="*/ 367699 w 1408694"/>
              <a:gd name="connsiteY4" fmla="*/ 752816 h 755280"/>
              <a:gd name="connsiteX5" fmla="*/ 1282769 w 1408694"/>
              <a:gd name="connsiteY5" fmla="*/ 703279 h 755280"/>
              <a:gd name="connsiteX6" fmla="*/ 1381958 w 1408694"/>
              <a:gd name="connsiteY6" fmla="*/ 308145 h 755280"/>
              <a:gd name="connsiteX7" fmla="*/ 1150934 w 1408694"/>
              <a:gd name="connsiteY7" fmla="*/ 95111 h 755280"/>
              <a:gd name="connsiteX8" fmla="*/ 843275 w 1408694"/>
              <a:gd name="connsiteY8" fmla="*/ 7317 h 755280"/>
              <a:gd name="connsiteX9" fmla="*/ 158423 w 1408694"/>
              <a:gd name="connsiteY9" fmla="*/ 15568 h 755280"/>
              <a:gd name="connsiteX0" fmla="*/ 151540 w 1401811"/>
              <a:gd name="connsiteY0" fmla="*/ 15568 h 755280"/>
              <a:gd name="connsiteX1" fmla="*/ 89032 w 1401811"/>
              <a:gd name="connsiteY1" fmla="*/ 244062 h 755280"/>
              <a:gd name="connsiteX2" fmla="*/ 2185 w 1401811"/>
              <a:gd name="connsiteY2" fmla="*/ 472501 h 755280"/>
              <a:gd name="connsiteX3" fmla="*/ 67073 w 1401811"/>
              <a:gd name="connsiteY3" fmla="*/ 640039 h 755280"/>
              <a:gd name="connsiteX4" fmla="*/ 360816 w 1401811"/>
              <a:gd name="connsiteY4" fmla="*/ 752816 h 755280"/>
              <a:gd name="connsiteX5" fmla="*/ 1275886 w 1401811"/>
              <a:gd name="connsiteY5" fmla="*/ 703279 h 755280"/>
              <a:gd name="connsiteX6" fmla="*/ 1375075 w 1401811"/>
              <a:gd name="connsiteY6" fmla="*/ 308145 h 755280"/>
              <a:gd name="connsiteX7" fmla="*/ 1144051 w 1401811"/>
              <a:gd name="connsiteY7" fmla="*/ 95111 h 755280"/>
              <a:gd name="connsiteX8" fmla="*/ 836392 w 1401811"/>
              <a:gd name="connsiteY8" fmla="*/ 7317 h 755280"/>
              <a:gd name="connsiteX9" fmla="*/ 151540 w 1401811"/>
              <a:gd name="connsiteY9" fmla="*/ 15568 h 755280"/>
              <a:gd name="connsiteX0" fmla="*/ 154312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154312 w 1404583"/>
              <a:gd name="connsiteY9" fmla="*/ 21319 h 761031"/>
              <a:gd name="connsiteX0" fmla="*/ 231469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231469 w 1404583"/>
              <a:gd name="connsiteY9" fmla="*/ 21319 h 7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583" h="761031">
                <a:moveTo>
                  <a:pt x="231469" y="21319"/>
                </a:moveTo>
                <a:cubicBezTo>
                  <a:pt x="113339" y="68148"/>
                  <a:pt x="168135" y="217890"/>
                  <a:pt x="130383" y="294045"/>
                </a:cubicBezTo>
                <a:cubicBezTo>
                  <a:pt x="92631" y="370200"/>
                  <a:pt x="15047" y="419628"/>
                  <a:pt x="4957" y="478252"/>
                </a:cubicBezTo>
                <a:cubicBezTo>
                  <a:pt x="-5133" y="536876"/>
                  <a:pt x="-6784" y="601806"/>
                  <a:pt x="69845" y="645790"/>
                </a:cubicBezTo>
                <a:cubicBezTo>
                  <a:pt x="114412" y="664652"/>
                  <a:pt x="174902" y="743051"/>
                  <a:pt x="363588" y="758567"/>
                </a:cubicBezTo>
                <a:cubicBezTo>
                  <a:pt x="827649" y="755219"/>
                  <a:pt x="1109615" y="783142"/>
                  <a:pt x="1278658" y="709030"/>
                </a:cubicBezTo>
                <a:cubicBezTo>
                  <a:pt x="1447701" y="634918"/>
                  <a:pt x="1407676" y="440091"/>
                  <a:pt x="1377847" y="313896"/>
                </a:cubicBezTo>
                <a:cubicBezTo>
                  <a:pt x="1318189" y="194584"/>
                  <a:pt x="1265114" y="253952"/>
                  <a:pt x="1146823" y="100862"/>
                </a:cubicBezTo>
                <a:cubicBezTo>
                  <a:pt x="1043800" y="52777"/>
                  <a:pt x="899969" y="21099"/>
                  <a:pt x="839164" y="13068"/>
                </a:cubicBezTo>
                <a:cubicBezTo>
                  <a:pt x="716407" y="20525"/>
                  <a:pt x="349599" y="-25510"/>
                  <a:pt x="231469" y="21319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752EA1-A036-214E-A4D2-722E1761E424}"/>
              </a:ext>
            </a:extLst>
          </p:cNvPr>
          <p:cNvCxnSpPr/>
          <p:nvPr/>
        </p:nvCxnSpPr>
        <p:spPr>
          <a:xfrm flipH="1" flipV="1">
            <a:off x="8724767" y="3505909"/>
            <a:ext cx="187288" cy="68283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A928C1-EFBE-BB44-80D9-8ED0D30950AB}"/>
              </a:ext>
            </a:extLst>
          </p:cNvPr>
          <p:cNvCxnSpPr/>
          <p:nvPr/>
        </p:nvCxnSpPr>
        <p:spPr>
          <a:xfrm>
            <a:off x="8754732" y="3491584"/>
            <a:ext cx="1060146" cy="41246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656B73-DF75-3D42-AE5F-5E5138906F3B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9814878" y="3680349"/>
            <a:ext cx="818137" cy="22370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C4CD2-2AAF-B44F-8ACD-EEBCEB5EEA7E}"/>
              </a:ext>
            </a:extLst>
          </p:cNvPr>
          <p:cNvCxnSpPr/>
          <p:nvPr/>
        </p:nvCxnSpPr>
        <p:spPr>
          <a:xfrm flipH="1" flipV="1">
            <a:off x="7656511" y="3055704"/>
            <a:ext cx="1124574" cy="41980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E8E79-3917-C941-99D6-99BD80BF69D8}"/>
              </a:ext>
            </a:extLst>
          </p:cNvPr>
          <p:cNvCxnSpPr/>
          <p:nvPr/>
        </p:nvCxnSpPr>
        <p:spPr>
          <a:xfrm flipV="1">
            <a:off x="8781081" y="2910099"/>
            <a:ext cx="1002157" cy="56540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E73ED2-9388-9440-BEC7-4709DF64F9E3}"/>
              </a:ext>
            </a:extLst>
          </p:cNvPr>
          <p:cNvCxnSpPr>
            <a:cxnSpLocks/>
            <a:stCxn id="89" idx="4"/>
          </p:cNvCxnSpPr>
          <p:nvPr/>
        </p:nvCxnSpPr>
        <p:spPr>
          <a:xfrm>
            <a:off x="7389190" y="3739485"/>
            <a:ext cx="1522865" cy="4492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41DEC8-0EA4-B047-9EC0-A26A0EE1B143}"/>
              </a:ext>
            </a:extLst>
          </p:cNvPr>
          <p:cNvCxnSpPr/>
          <p:nvPr/>
        </p:nvCxnSpPr>
        <p:spPr>
          <a:xfrm flipV="1">
            <a:off x="7209979" y="3485174"/>
            <a:ext cx="1514786" cy="2338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B9832A-2E89-EC43-BA31-49F4524A4BE4}"/>
              </a:ext>
            </a:extLst>
          </p:cNvPr>
          <p:cNvCxnSpPr>
            <a:cxnSpLocks/>
          </p:cNvCxnSpPr>
          <p:nvPr/>
        </p:nvCxnSpPr>
        <p:spPr>
          <a:xfrm>
            <a:off x="10631673" y="3529431"/>
            <a:ext cx="90954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5AF617-ABFA-674E-B1F8-7C9F603469DA}"/>
              </a:ext>
            </a:extLst>
          </p:cNvPr>
          <p:cNvSpPr txBox="1"/>
          <p:nvPr/>
        </p:nvSpPr>
        <p:spPr>
          <a:xfrm>
            <a:off x="7973562" y="2332045"/>
            <a:ext cx="1096302" cy="5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Mobility Management Entity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MME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FF8E6-11BB-EE49-AFCB-83F5B6720CA3}"/>
              </a:ext>
            </a:extLst>
          </p:cNvPr>
          <p:cNvSpPr txBox="1"/>
          <p:nvPr/>
        </p:nvSpPr>
        <p:spPr>
          <a:xfrm>
            <a:off x="7791233" y="4413571"/>
            <a:ext cx="2353669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Serving Gateway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S-GW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980CE-1D9B-DE47-B3E5-696E8479F1CF}"/>
              </a:ext>
            </a:extLst>
          </p:cNvPr>
          <p:cNvSpPr txBox="1"/>
          <p:nvPr/>
        </p:nvSpPr>
        <p:spPr>
          <a:xfrm>
            <a:off x="10033417" y="2441096"/>
            <a:ext cx="1682278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Home Subscriber Service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HSS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59FDE-F844-E947-8966-45DD952B5921}"/>
              </a:ext>
            </a:extLst>
          </p:cNvPr>
          <p:cNvSpPr txBox="1"/>
          <p:nvPr/>
        </p:nvSpPr>
        <p:spPr>
          <a:xfrm>
            <a:off x="9897766" y="3928199"/>
            <a:ext cx="1853514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PDN gateway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P-GW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206C5-EA27-0548-9300-1180195B5DC4}"/>
              </a:ext>
            </a:extLst>
          </p:cNvPr>
          <p:cNvSpPr txBox="1"/>
          <p:nvPr/>
        </p:nvSpPr>
        <p:spPr>
          <a:xfrm>
            <a:off x="6567285" y="4467432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600" dirty="0"/>
              <a:t>…</a:t>
            </a:r>
            <a:endParaRPr lang="en-US" sz="135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C734B-FACC-AF46-85BA-9EDB93ADC0C1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8754732" y="3505907"/>
            <a:ext cx="1875422" cy="1268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6B4492-94B4-5548-931D-85B136866835}"/>
              </a:ext>
            </a:extLst>
          </p:cNvPr>
          <p:cNvCxnSpPr/>
          <p:nvPr/>
        </p:nvCxnSpPr>
        <p:spPr>
          <a:xfrm flipV="1">
            <a:off x="8912055" y="3904049"/>
            <a:ext cx="902823" cy="28469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B0D2C1-F88C-B645-BA20-259DCE82399D}"/>
              </a:ext>
            </a:extLst>
          </p:cNvPr>
          <p:cNvCxnSpPr/>
          <p:nvPr/>
        </p:nvCxnSpPr>
        <p:spPr>
          <a:xfrm flipV="1">
            <a:off x="7656511" y="4188741"/>
            <a:ext cx="1304940" cy="6198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D08002-C63B-384D-89CA-8B945CC63FFE}"/>
              </a:ext>
            </a:extLst>
          </p:cNvPr>
          <p:cNvCxnSpPr>
            <a:cxnSpLocks/>
            <a:stCxn id="89" idx="4"/>
            <a:endCxn id="102" idx="2"/>
          </p:cNvCxnSpPr>
          <p:nvPr/>
        </p:nvCxnSpPr>
        <p:spPr>
          <a:xfrm>
            <a:off x="7389190" y="3739485"/>
            <a:ext cx="238043" cy="49655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432ED6-D45F-E246-9255-5B7E573DA6D0}"/>
              </a:ext>
            </a:extLst>
          </p:cNvPr>
          <p:cNvCxnSpPr/>
          <p:nvPr/>
        </p:nvCxnSpPr>
        <p:spPr>
          <a:xfrm flipV="1">
            <a:off x="7656513" y="3505909"/>
            <a:ext cx="1124569" cy="7448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DC7287-1B64-B24E-A3A3-D0B5B869F66A}"/>
              </a:ext>
            </a:extLst>
          </p:cNvPr>
          <p:cNvCxnSpPr>
            <a:cxnSpLocks/>
            <a:stCxn id="93" idx="0"/>
          </p:cNvCxnSpPr>
          <p:nvPr/>
        </p:nvCxnSpPr>
        <p:spPr>
          <a:xfrm flipH="1">
            <a:off x="6399593" y="3631997"/>
            <a:ext cx="935470" cy="101975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56A59D-9923-9340-A0B7-C6F07345DD0C}"/>
              </a:ext>
            </a:extLst>
          </p:cNvPr>
          <p:cNvCxnSpPr>
            <a:cxnSpLocks/>
            <a:stCxn id="94" idx="12"/>
          </p:cNvCxnSpPr>
          <p:nvPr/>
        </p:nvCxnSpPr>
        <p:spPr>
          <a:xfrm flipH="1" flipV="1">
            <a:off x="6675173" y="2682266"/>
            <a:ext cx="660278" cy="98710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E7D84F-9E77-D547-9B25-0D9D0A6C0E34}"/>
              </a:ext>
            </a:extLst>
          </p:cNvPr>
          <p:cNvCxnSpPr>
            <a:cxnSpLocks/>
            <a:stCxn id="94" idx="13"/>
          </p:cNvCxnSpPr>
          <p:nvPr/>
        </p:nvCxnSpPr>
        <p:spPr>
          <a:xfrm flipH="1">
            <a:off x="5835039" y="3632847"/>
            <a:ext cx="1499626" cy="6626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FBB6AE-FA4E-1A47-855D-938097AB953D}"/>
              </a:ext>
            </a:extLst>
          </p:cNvPr>
          <p:cNvSpPr txBox="1"/>
          <p:nvPr/>
        </p:nvSpPr>
        <p:spPr>
          <a:xfrm>
            <a:off x="11042136" y="3315067"/>
            <a:ext cx="860748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to 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Internet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56A69-C2D1-A543-B030-86DD682F9AB5}"/>
              </a:ext>
            </a:extLst>
          </p:cNvPr>
          <p:cNvSpPr txBox="1"/>
          <p:nvPr/>
        </p:nvSpPr>
        <p:spPr>
          <a:xfrm>
            <a:off x="4562645" y="2549748"/>
            <a:ext cx="1589760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Mobile device  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  (</a:t>
            </a:r>
            <a:r>
              <a:rPr lang="en-US" sz="1100" b="1" dirty="0">
                <a:solidFill>
                  <a:prstClr val="black"/>
                </a:solidFill>
                <a:latin typeface="Calibri"/>
              </a:rPr>
              <a:t>UE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3B3F2C5-F432-DE41-B88E-C2DDFC014DE1}"/>
              </a:ext>
            </a:extLst>
          </p:cNvPr>
          <p:cNvGrpSpPr/>
          <p:nvPr/>
        </p:nvGrpSpPr>
        <p:grpSpPr>
          <a:xfrm>
            <a:off x="9309047" y="2092807"/>
            <a:ext cx="439787" cy="517111"/>
            <a:chOff x="4501086" y="2717689"/>
            <a:chExt cx="347435" cy="42472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3222DD-32B5-554A-92D9-45B047419529}"/>
                </a:ext>
              </a:extLst>
            </p:cNvPr>
            <p:cNvSpPr/>
            <p:nvPr/>
          </p:nvSpPr>
          <p:spPr>
            <a:xfrm>
              <a:off x="4501086" y="2764691"/>
              <a:ext cx="345572" cy="328307"/>
            </a:xfrm>
            <a:prstGeom prst="rect">
              <a:avLst/>
            </a:prstGeom>
            <a:gradFill>
              <a:gsLst>
                <a:gs pos="1000">
                  <a:srgbClr val="CDD3D7"/>
                </a:gs>
                <a:gs pos="100000">
                  <a:srgbClr val="E7ECF0"/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76AAF34-87D8-5E4E-824B-D94277757609}"/>
                </a:ext>
              </a:extLst>
            </p:cNvPr>
            <p:cNvSpPr/>
            <p:nvPr/>
          </p:nvSpPr>
          <p:spPr>
            <a:xfrm>
              <a:off x="4501086" y="2717689"/>
              <a:ext cx="345572" cy="98840"/>
            </a:xfrm>
            <a:prstGeom prst="ellipse">
              <a:avLst/>
            </a:prstGeom>
            <a:solidFill>
              <a:srgbClr val="E2E7EA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DBEAAB3-C02D-1249-8114-9A53E5AF30B1}"/>
                </a:ext>
              </a:extLst>
            </p:cNvPr>
            <p:cNvSpPr/>
            <p:nvPr/>
          </p:nvSpPr>
          <p:spPr>
            <a:xfrm>
              <a:off x="4502949" y="3043578"/>
              <a:ext cx="345572" cy="98840"/>
            </a:xfrm>
            <a:prstGeom prst="ellipse">
              <a:avLst/>
            </a:prstGeom>
            <a:solidFill>
              <a:srgbClr val="CDD3D7"/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1BCC86-1311-274D-8C49-EB856C55E7D5}"/>
                </a:ext>
              </a:extLst>
            </p:cNvPr>
            <p:cNvSpPr/>
            <p:nvPr/>
          </p:nvSpPr>
          <p:spPr>
            <a:xfrm>
              <a:off x="4504261" y="3036961"/>
              <a:ext cx="339222" cy="52862"/>
            </a:xfrm>
            <a:prstGeom prst="rect">
              <a:avLst/>
            </a:prstGeom>
            <a:solidFill>
              <a:srgbClr val="CDD3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077AB8C-4F97-9648-9E6D-13504C1E87CE}"/>
              </a:ext>
            </a:extLst>
          </p:cNvPr>
          <p:cNvSpPr txBox="1"/>
          <p:nvPr/>
        </p:nvSpPr>
        <p:spPr>
          <a:xfrm>
            <a:off x="5930492" y="2821542"/>
            <a:ext cx="944297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Base station</a:t>
            </a:r>
          </a:p>
          <a:p>
            <a:pPr algn="r">
              <a:lnSpc>
                <a:spcPct val="80000"/>
              </a:lnSpc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(eNode-B)  </a:t>
            </a:r>
            <a:endParaRPr lang="en-US" sz="105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727567-EE18-E64F-8998-51A737EA68D5}"/>
              </a:ext>
            </a:extLst>
          </p:cNvPr>
          <p:cNvGrpSpPr/>
          <p:nvPr/>
        </p:nvGrpSpPr>
        <p:grpSpPr>
          <a:xfrm>
            <a:off x="8517277" y="3881562"/>
            <a:ext cx="883221" cy="540618"/>
            <a:chOff x="7493876" y="2774731"/>
            <a:chExt cx="1481958" cy="894622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0489B00-D1CC-D640-9E4E-81A19094B95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D2DEB09-CBF1-684C-BA06-F810ACF925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0D8678D-9E9E-FE46-A391-CA0E41679E0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E625A55-E029-AF42-B88D-5D2FAB06B0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A90CBD7B-B413-674C-8C1B-311DEA10F9D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C99112B-C85E-104E-BA58-6E2AD6C7E4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A671058-EDBC-B448-953A-0252BBC0E05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94F43F-64A6-1443-8CB0-275E05EF1A0F}"/>
              </a:ext>
            </a:extLst>
          </p:cNvPr>
          <p:cNvGrpSpPr/>
          <p:nvPr/>
        </p:nvGrpSpPr>
        <p:grpSpPr>
          <a:xfrm>
            <a:off x="10191431" y="3330376"/>
            <a:ext cx="883221" cy="540618"/>
            <a:chOff x="7493876" y="2774731"/>
            <a:chExt cx="1481958" cy="894622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05DF9C8-CB91-644A-B514-85AACCC7FD2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A8FBEAB-793E-FE42-94E8-00B59D3F61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67DA038-7827-C043-B0DE-6039609E1F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BC9B326-A00A-9147-BC1C-6DEA74F922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7C7997B-54AF-F24C-BF0E-358A35C4066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8D8C6AD-37E7-5448-85D4-64A4A5B171E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D3BD04C-6FE4-994C-9EAF-DC6C57FE31A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AB23DAA-0E90-BE4F-9B76-87FE6A7A6D52}"/>
              </a:ext>
            </a:extLst>
          </p:cNvPr>
          <p:cNvGrpSpPr/>
          <p:nvPr/>
        </p:nvGrpSpPr>
        <p:grpSpPr>
          <a:xfrm>
            <a:off x="8517278" y="3314233"/>
            <a:ext cx="495296" cy="318654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8B1947A-19E1-1B4E-ADEA-A2AB82DE3D6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4B90F9E-A110-E841-A185-641FE8A577B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C0D293E-22B6-3E4C-8BCE-561B8113BB8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8A895E0-F08B-4A44-BD85-35A2157EA60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342EFC43-840E-B74E-8A26-CCD8514249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FC3970A-BBAC-E64C-864B-BDEEDC13528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53664D5-C8C1-7445-BC58-2508CAF6D7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772D06-A679-C74E-8F7B-26D75DE067ED}"/>
              </a:ext>
            </a:extLst>
          </p:cNvPr>
          <p:cNvGrpSpPr/>
          <p:nvPr/>
        </p:nvGrpSpPr>
        <p:grpSpPr>
          <a:xfrm>
            <a:off x="9508439" y="3732448"/>
            <a:ext cx="495296" cy="318654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2EEC3F7-93E8-E244-A386-F8A376C90C0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2426144-C7B9-E443-99F0-EA75D005030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9F33AE3-497B-6C48-B4F2-9028391043B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E83A2B2-ED87-AE4C-92E7-24528D23A03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64AD8FA-E8DA-0249-B9D1-26A6AC4CBA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632C282-272F-A640-AEBE-6A3CC547AB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B071B43-4125-C448-8E62-D6E9FEE09EA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1A9B582-EBFD-BC49-8DE2-2EA563F12106}"/>
              </a:ext>
            </a:extLst>
          </p:cNvPr>
          <p:cNvGrpSpPr/>
          <p:nvPr/>
        </p:nvGrpSpPr>
        <p:grpSpPr>
          <a:xfrm>
            <a:off x="7141557" y="3533202"/>
            <a:ext cx="495296" cy="318654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6BC2772-1ABA-5649-AA15-4331FEEF4F6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8862736-A8E9-B24B-A983-C24C6ECD024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96F44A-D03C-E545-9C35-3D7C197833C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F1450E3-83D1-D841-A615-12B65F47899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63A01A82-7669-A34C-AC36-129F4B770D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6F22DA3B-402E-5046-9232-AE3C43C62ED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968AB99-2B48-9248-8471-4A5E2A20E25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75DFA6-C48B-B144-96B3-E6C870521780}"/>
              </a:ext>
            </a:extLst>
          </p:cNvPr>
          <p:cNvGrpSpPr/>
          <p:nvPr/>
        </p:nvGrpSpPr>
        <p:grpSpPr>
          <a:xfrm>
            <a:off x="7381204" y="4125100"/>
            <a:ext cx="495296" cy="318654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50CF0CF-5417-1D44-9FF5-0125C7BC1F9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EBB8AB2-85E2-C74B-8EA6-F3C965AC9BB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B1F83C6-128D-504A-A9BD-752EBD85793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CEC389D-02C7-E642-A71F-1CD79F4B342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67205EB5-4105-EA49-AB65-23342889136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D31749B9-FED1-B143-9D0A-75F194D066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34A4BA55-86CE-2B40-A90B-B5A450B826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652">
            <a:extLst>
              <a:ext uri="{FF2B5EF4-FFF2-40B4-BE49-F238E27FC236}">
                <a16:creationId xmlns:a16="http://schemas.microsoft.com/office/drawing/2014/main" id="{36CB4771-2A63-894E-AC40-FAA61C7BB56C}"/>
              </a:ext>
            </a:extLst>
          </p:cNvPr>
          <p:cNvGrpSpPr>
            <a:grpSpLocks/>
          </p:cNvGrpSpPr>
          <p:nvPr/>
        </p:nvGrpSpPr>
        <p:grpSpPr bwMode="auto">
          <a:xfrm>
            <a:off x="5111346" y="1885219"/>
            <a:ext cx="733407" cy="660273"/>
            <a:chOff x="2751" y="1851"/>
            <a:chExt cx="462" cy="478"/>
          </a:xfrm>
        </p:grpSpPr>
        <p:pic>
          <p:nvPicPr>
            <p:cNvPr id="104" name="Picture 653" descr="iphone_stylized_small">
              <a:extLst>
                <a:ext uri="{FF2B5EF4-FFF2-40B4-BE49-F238E27FC236}">
                  <a16:creationId xmlns:a16="http://schemas.microsoft.com/office/drawing/2014/main" id="{EA55BD15-8826-4D4B-B83C-888AAE35C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654" descr="antenna_radiation_stylized">
              <a:extLst>
                <a:ext uri="{FF2B5EF4-FFF2-40B4-BE49-F238E27FC236}">
                  <a16:creationId xmlns:a16="http://schemas.microsoft.com/office/drawing/2014/main" id="{8B2359A5-E064-7B47-8F13-00DE528A4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144F73-50B6-9948-8BAC-52C7A8795BFD}"/>
              </a:ext>
            </a:extLst>
          </p:cNvPr>
          <p:cNvGrpSpPr/>
          <p:nvPr/>
        </p:nvGrpSpPr>
        <p:grpSpPr>
          <a:xfrm>
            <a:off x="5813450" y="3333577"/>
            <a:ext cx="534987" cy="407988"/>
            <a:chOff x="7432700" y="2327293"/>
            <a:chExt cx="534987" cy="407988"/>
          </a:xfrm>
        </p:grpSpPr>
        <p:pic>
          <p:nvPicPr>
            <p:cNvPr id="107" name="Picture 1017" descr="antenna_stylized">
              <a:extLst>
                <a:ext uri="{FF2B5EF4-FFF2-40B4-BE49-F238E27FC236}">
                  <a16:creationId xmlns:a16="http://schemas.microsoft.com/office/drawing/2014/main" id="{C8C7C570-DDF6-904D-A61F-E4DD57673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18" descr="laptop_keyboard">
              <a:extLst>
                <a:ext uri="{FF2B5EF4-FFF2-40B4-BE49-F238E27FC236}">
                  <a16:creationId xmlns:a16="http://schemas.microsoft.com/office/drawing/2014/main" id="{B68D8E89-FD90-264C-B364-7B39BB13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Freeform 1019">
              <a:extLst>
                <a:ext uri="{FF2B5EF4-FFF2-40B4-BE49-F238E27FC236}">
                  <a16:creationId xmlns:a16="http://schemas.microsoft.com/office/drawing/2014/main" id="{380CFADB-76D0-FA4D-90BB-A26DBEB6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0" name="Picture 1020" descr="screen">
              <a:extLst>
                <a:ext uri="{FF2B5EF4-FFF2-40B4-BE49-F238E27FC236}">
                  <a16:creationId xmlns:a16="http://schemas.microsoft.com/office/drawing/2014/main" id="{A237643D-DD8F-FB44-8E56-4D45DBE01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021">
              <a:extLst>
                <a:ext uri="{FF2B5EF4-FFF2-40B4-BE49-F238E27FC236}">
                  <a16:creationId xmlns:a16="http://schemas.microsoft.com/office/drawing/2014/main" id="{8985CD50-805B-1345-8E10-8343506C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022">
              <a:extLst>
                <a:ext uri="{FF2B5EF4-FFF2-40B4-BE49-F238E27FC236}">
                  <a16:creationId xmlns:a16="http://schemas.microsoft.com/office/drawing/2014/main" id="{6D617E6D-9C00-8A4E-8D9E-EF5B1D4F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023">
              <a:extLst>
                <a:ext uri="{FF2B5EF4-FFF2-40B4-BE49-F238E27FC236}">
                  <a16:creationId xmlns:a16="http://schemas.microsoft.com/office/drawing/2014/main" id="{930ED57E-7DDE-6648-8FCE-929B05FE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024">
              <a:extLst>
                <a:ext uri="{FF2B5EF4-FFF2-40B4-BE49-F238E27FC236}">
                  <a16:creationId xmlns:a16="http://schemas.microsoft.com/office/drawing/2014/main" id="{23DB6C7D-D7B9-B74D-81D2-D0B998C1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025">
              <a:extLst>
                <a:ext uri="{FF2B5EF4-FFF2-40B4-BE49-F238E27FC236}">
                  <a16:creationId xmlns:a16="http://schemas.microsoft.com/office/drawing/2014/main" id="{7D45606B-5973-AD48-80F7-4CC08CA0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026">
              <a:extLst>
                <a:ext uri="{FF2B5EF4-FFF2-40B4-BE49-F238E27FC236}">
                  <a16:creationId xmlns:a16="http://schemas.microsoft.com/office/drawing/2014/main" id="{E112E3C9-463B-E146-B611-9BDFF044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7" name="Group 1027">
              <a:extLst>
                <a:ext uri="{FF2B5EF4-FFF2-40B4-BE49-F238E27FC236}">
                  <a16:creationId xmlns:a16="http://schemas.microsoft.com/office/drawing/2014/main" id="{1394DF9E-9B05-0D40-B89F-2E9DF4144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24" name="Freeform 1028">
                <a:extLst>
                  <a:ext uri="{FF2B5EF4-FFF2-40B4-BE49-F238E27FC236}">
                    <a16:creationId xmlns:a16="http://schemas.microsoft.com/office/drawing/2014/main" id="{2A10469D-E365-C54C-8DB4-D5103D64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1029">
                <a:extLst>
                  <a:ext uri="{FF2B5EF4-FFF2-40B4-BE49-F238E27FC236}">
                    <a16:creationId xmlns:a16="http://schemas.microsoft.com/office/drawing/2014/main" id="{F7C3647C-32D0-5F41-9BC9-7173EE986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1030">
                <a:extLst>
                  <a:ext uri="{FF2B5EF4-FFF2-40B4-BE49-F238E27FC236}">
                    <a16:creationId xmlns:a16="http://schemas.microsoft.com/office/drawing/2014/main" id="{476F1D48-543B-414E-BA62-7B998F7BD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Freeform 1031">
                <a:extLst>
                  <a:ext uri="{FF2B5EF4-FFF2-40B4-BE49-F238E27FC236}">
                    <a16:creationId xmlns:a16="http://schemas.microsoft.com/office/drawing/2014/main" id="{F49B3C33-7435-084A-B367-B1A4FBEC5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Freeform 1032">
                <a:extLst>
                  <a:ext uri="{FF2B5EF4-FFF2-40B4-BE49-F238E27FC236}">
                    <a16:creationId xmlns:a16="http://schemas.microsoft.com/office/drawing/2014/main" id="{753E63AF-5CD6-9F4C-A43A-C430C32F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Freeform 1033">
                <a:extLst>
                  <a:ext uri="{FF2B5EF4-FFF2-40B4-BE49-F238E27FC236}">
                    <a16:creationId xmlns:a16="http://schemas.microsoft.com/office/drawing/2014/main" id="{110B3EC1-3B31-8448-B138-35B1676F2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8" name="Freeform 1034">
              <a:extLst>
                <a:ext uri="{FF2B5EF4-FFF2-40B4-BE49-F238E27FC236}">
                  <a16:creationId xmlns:a16="http://schemas.microsoft.com/office/drawing/2014/main" id="{36F420A0-C9FD-F243-8BAA-CD8C30A9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035">
              <a:extLst>
                <a:ext uri="{FF2B5EF4-FFF2-40B4-BE49-F238E27FC236}">
                  <a16:creationId xmlns:a16="http://schemas.microsoft.com/office/drawing/2014/main" id="{C8E2EA73-9D16-D44D-B3DE-7E683031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036">
              <a:extLst>
                <a:ext uri="{FF2B5EF4-FFF2-40B4-BE49-F238E27FC236}">
                  <a16:creationId xmlns:a16="http://schemas.microsoft.com/office/drawing/2014/main" id="{7EBD0DA0-6DF9-D64A-8B9B-5C402E2F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037">
              <a:extLst>
                <a:ext uri="{FF2B5EF4-FFF2-40B4-BE49-F238E27FC236}">
                  <a16:creationId xmlns:a16="http://schemas.microsoft.com/office/drawing/2014/main" id="{85F400EE-828F-0B4F-AFDB-00999CCE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038">
              <a:extLst>
                <a:ext uri="{FF2B5EF4-FFF2-40B4-BE49-F238E27FC236}">
                  <a16:creationId xmlns:a16="http://schemas.microsoft.com/office/drawing/2014/main" id="{433351C2-AF49-5248-A49A-0FC06845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039">
              <a:extLst>
                <a:ext uri="{FF2B5EF4-FFF2-40B4-BE49-F238E27FC236}">
                  <a16:creationId xmlns:a16="http://schemas.microsoft.com/office/drawing/2014/main" id="{5F49E4A7-D7BF-8740-9896-8E875318EE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0DEF07B-085B-F548-A6B0-FC26F677AAD1}"/>
              </a:ext>
            </a:extLst>
          </p:cNvPr>
          <p:cNvGrpSpPr/>
          <p:nvPr/>
        </p:nvGrpSpPr>
        <p:grpSpPr>
          <a:xfrm>
            <a:off x="4909191" y="2961947"/>
            <a:ext cx="849312" cy="226109"/>
            <a:chOff x="8493165" y="2029804"/>
            <a:chExt cx="849312" cy="226109"/>
          </a:xfrm>
        </p:grpSpPr>
        <p:pic>
          <p:nvPicPr>
            <p:cNvPr id="131" name="Picture 603" descr="car_icon_small">
              <a:extLst>
                <a:ext uri="{FF2B5EF4-FFF2-40B4-BE49-F238E27FC236}">
                  <a16:creationId xmlns:a16="http://schemas.microsoft.com/office/drawing/2014/main" id="{071395AA-00CA-5546-985F-D14E16D03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1017" descr="antenna_stylized">
              <a:extLst>
                <a:ext uri="{FF2B5EF4-FFF2-40B4-BE49-F238E27FC236}">
                  <a16:creationId xmlns:a16="http://schemas.microsoft.com/office/drawing/2014/main" id="{C334AFE3-1602-4F4A-986D-5E17D8FA8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" name="Picture 132" descr="A screen shot of a computer&#10;&#10;Description automatically generated">
            <a:extLst>
              <a:ext uri="{FF2B5EF4-FFF2-40B4-BE49-F238E27FC236}">
                <a16:creationId xmlns:a16="http://schemas.microsoft.com/office/drawing/2014/main" id="{BEDBDBEC-D7F4-8840-B484-CE47A2159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485" y="2143958"/>
            <a:ext cx="645858" cy="1204723"/>
          </a:xfrm>
          <a:prstGeom prst="rect">
            <a:avLst/>
          </a:prstGeom>
        </p:spPr>
      </p:pic>
      <p:sp>
        <p:nvSpPr>
          <p:cNvPr id="134" name="Can 133">
            <a:extLst>
              <a:ext uri="{FF2B5EF4-FFF2-40B4-BE49-F238E27FC236}">
                <a16:creationId xmlns:a16="http://schemas.microsoft.com/office/drawing/2014/main" id="{46271FC4-AA10-9F4D-B2FF-BE0700C9B146}"/>
              </a:ext>
            </a:extLst>
          </p:cNvPr>
          <p:cNvSpPr/>
          <p:nvPr/>
        </p:nvSpPr>
        <p:spPr>
          <a:xfrm>
            <a:off x="9181074" y="2063579"/>
            <a:ext cx="630195" cy="568410"/>
          </a:xfrm>
          <a:prstGeom prst="can">
            <a:avLst/>
          </a:prstGeom>
          <a:gradFill>
            <a:gsLst>
              <a:gs pos="38000">
                <a:schemeClr val="bg1">
                  <a:lumMod val="95000"/>
                </a:schemeClr>
              </a:gs>
              <a:gs pos="0">
                <a:srgbClr val="C4CDD3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5" name="Picture 134" descr="A screen shot of a computer&#10;&#10;Description automatically generated">
            <a:extLst>
              <a:ext uri="{FF2B5EF4-FFF2-40B4-BE49-F238E27FC236}">
                <a16:creationId xmlns:a16="http://schemas.microsoft.com/office/drawing/2014/main" id="{BBB96B51-43C8-1242-9143-A19AF86CA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3539" y="2209860"/>
            <a:ext cx="645858" cy="1204723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5FAD1FE-D7A3-3A4B-A78A-8240EF40F1F1}"/>
              </a:ext>
            </a:extLst>
          </p:cNvPr>
          <p:cNvGrpSpPr/>
          <p:nvPr/>
        </p:nvGrpSpPr>
        <p:grpSpPr>
          <a:xfrm>
            <a:off x="5970432" y="1600694"/>
            <a:ext cx="466245" cy="953439"/>
            <a:chOff x="6476205" y="1279015"/>
            <a:chExt cx="466245" cy="953439"/>
          </a:xfrm>
        </p:grpSpPr>
        <p:grpSp>
          <p:nvGrpSpPr>
            <p:cNvPr id="137" name="Group 817">
              <a:extLst>
                <a:ext uri="{FF2B5EF4-FFF2-40B4-BE49-F238E27FC236}">
                  <a16:creationId xmlns:a16="http://schemas.microsoft.com/office/drawing/2014/main" id="{0D9B5D81-AC8D-5048-B8EB-4DD733071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279015"/>
              <a:ext cx="466245" cy="434369"/>
              <a:chOff x="2920" y="1424"/>
              <a:chExt cx="326" cy="320"/>
            </a:xfrm>
          </p:grpSpPr>
          <p:sp>
            <p:nvSpPr>
              <p:cNvPr id="154" name="Oval 818">
                <a:extLst>
                  <a:ext uri="{FF2B5EF4-FFF2-40B4-BE49-F238E27FC236}">
                    <a16:creationId xmlns:a16="http://schemas.microsoft.com/office/drawing/2014/main" id="{DB177524-0C04-2248-8BF3-759F2822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55" name="Group 819">
                <a:extLst>
                  <a:ext uri="{FF2B5EF4-FFF2-40B4-BE49-F238E27FC236}">
                    <a16:creationId xmlns:a16="http://schemas.microsoft.com/office/drawing/2014/main" id="{5057A4FD-F481-4040-9168-014C31D20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157" name="Oval 820">
                  <a:extLst>
                    <a:ext uri="{FF2B5EF4-FFF2-40B4-BE49-F238E27FC236}">
                      <a16:creationId xmlns:a16="http://schemas.microsoft.com/office/drawing/2014/main" id="{0283F91F-37E5-F049-8A58-5E862FAA7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58" name="Oval 821">
                  <a:extLst>
                    <a:ext uri="{FF2B5EF4-FFF2-40B4-BE49-F238E27FC236}">
                      <a16:creationId xmlns:a16="http://schemas.microsoft.com/office/drawing/2014/main" id="{0C1D47D9-C3E7-6046-8CCF-68630333A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59" name="Oval 822">
                  <a:extLst>
                    <a:ext uri="{FF2B5EF4-FFF2-40B4-BE49-F238E27FC236}">
                      <a16:creationId xmlns:a16="http://schemas.microsoft.com/office/drawing/2014/main" id="{DD05FCAE-DA78-7149-88E3-D18D3279C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60" name="Oval 823">
                  <a:extLst>
                    <a:ext uri="{FF2B5EF4-FFF2-40B4-BE49-F238E27FC236}">
                      <a16:creationId xmlns:a16="http://schemas.microsoft.com/office/drawing/2014/main" id="{EEE1FB61-5199-6F44-9FAD-233783975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61" name="Freeform 824">
                  <a:extLst>
                    <a:ext uri="{FF2B5EF4-FFF2-40B4-BE49-F238E27FC236}">
                      <a16:creationId xmlns:a16="http://schemas.microsoft.com/office/drawing/2014/main" id="{31F37EB6-8693-A340-939B-1F3B677BF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9050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Freeform 825">
                <a:extLst>
                  <a:ext uri="{FF2B5EF4-FFF2-40B4-BE49-F238E27FC236}">
                    <a16:creationId xmlns:a16="http://schemas.microsoft.com/office/drawing/2014/main" id="{1C435E7F-E1B6-8343-9D75-8171A4AD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8" name="Group 398">
              <a:extLst>
                <a:ext uri="{FF2B5EF4-FFF2-40B4-BE49-F238E27FC236}">
                  <a16:creationId xmlns:a16="http://schemas.microsoft.com/office/drawing/2014/main" id="{5D86D020-31A1-C340-AFF5-16F60E1A3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39" name="Line 270">
                <a:extLst>
                  <a:ext uri="{FF2B5EF4-FFF2-40B4-BE49-F238E27FC236}">
                    <a16:creationId xmlns:a16="http://schemas.microsoft.com/office/drawing/2014/main" id="{949CE4BD-78DA-604B-92F3-1D0334693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0" name="Line 271">
                <a:extLst>
                  <a:ext uri="{FF2B5EF4-FFF2-40B4-BE49-F238E27FC236}">
                    <a16:creationId xmlns:a16="http://schemas.microsoft.com/office/drawing/2014/main" id="{761F30C6-D770-0C4F-932B-2925C6127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1" name="Line 272">
                <a:extLst>
                  <a:ext uri="{FF2B5EF4-FFF2-40B4-BE49-F238E27FC236}">
                    <a16:creationId xmlns:a16="http://schemas.microsoft.com/office/drawing/2014/main" id="{EBF036A5-9326-5848-9488-8FF87C16E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2" name="Line 273">
                <a:extLst>
                  <a:ext uri="{FF2B5EF4-FFF2-40B4-BE49-F238E27FC236}">
                    <a16:creationId xmlns:a16="http://schemas.microsoft.com/office/drawing/2014/main" id="{0D102482-3BF2-6241-A997-8609B26D5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" name="Line 274">
                <a:extLst>
                  <a:ext uri="{FF2B5EF4-FFF2-40B4-BE49-F238E27FC236}">
                    <a16:creationId xmlns:a16="http://schemas.microsoft.com/office/drawing/2014/main" id="{DEAB493C-8B1D-1542-95EF-04647FF4C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4" name="Line 275">
                <a:extLst>
                  <a:ext uri="{FF2B5EF4-FFF2-40B4-BE49-F238E27FC236}">
                    <a16:creationId xmlns:a16="http://schemas.microsoft.com/office/drawing/2014/main" id="{DCD9A2A9-D9D6-2244-AC74-E5D193BEA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6">
                <a:extLst>
                  <a:ext uri="{FF2B5EF4-FFF2-40B4-BE49-F238E27FC236}">
                    <a16:creationId xmlns:a16="http://schemas.microsoft.com/office/drawing/2014/main" id="{376EC72C-D465-B74E-BC22-4986E37F3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7">
                <a:extLst>
                  <a:ext uri="{FF2B5EF4-FFF2-40B4-BE49-F238E27FC236}">
                    <a16:creationId xmlns:a16="http://schemas.microsoft.com/office/drawing/2014/main" id="{87354D11-E156-434D-AEDA-9254277C6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8">
                <a:extLst>
                  <a:ext uri="{FF2B5EF4-FFF2-40B4-BE49-F238E27FC236}">
                    <a16:creationId xmlns:a16="http://schemas.microsoft.com/office/drawing/2014/main" id="{8B980E52-C78C-A84F-BB89-7BED03E7B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9">
                <a:extLst>
                  <a:ext uri="{FF2B5EF4-FFF2-40B4-BE49-F238E27FC236}">
                    <a16:creationId xmlns:a16="http://schemas.microsoft.com/office/drawing/2014/main" id="{73A817D2-6A2B-214B-AB58-27A3A58AC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80">
                <a:extLst>
                  <a:ext uri="{FF2B5EF4-FFF2-40B4-BE49-F238E27FC236}">
                    <a16:creationId xmlns:a16="http://schemas.microsoft.com/office/drawing/2014/main" id="{916DC283-CF0C-534A-B976-17BA60CF7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81">
                <a:extLst>
                  <a:ext uri="{FF2B5EF4-FFF2-40B4-BE49-F238E27FC236}">
                    <a16:creationId xmlns:a16="http://schemas.microsoft.com/office/drawing/2014/main" id="{152ABD1F-B192-7745-B8D9-3C8701CB5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82">
                <a:extLst>
                  <a:ext uri="{FF2B5EF4-FFF2-40B4-BE49-F238E27FC236}">
                    <a16:creationId xmlns:a16="http://schemas.microsoft.com/office/drawing/2014/main" id="{FD0976AD-805F-3A4B-81C4-53C042F62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83">
                <a:extLst>
                  <a:ext uri="{FF2B5EF4-FFF2-40B4-BE49-F238E27FC236}">
                    <a16:creationId xmlns:a16="http://schemas.microsoft.com/office/drawing/2014/main" id="{6F5E1723-7AA1-7D47-8277-6D69C281C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84">
                <a:extLst>
                  <a:ext uri="{FF2B5EF4-FFF2-40B4-BE49-F238E27FC236}">
                    <a16:creationId xmlns:a16="http://schemas.microsoft.com/office/drawing/2014/main" id="{CBF99551-D088-5247-A082-CCFDDB332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36517A2-858A-2F4E-A279-18EF97B87F0A}"/>
              </a:ext>
            </a:extLst>
          </p:cNvPr>
          <p:cNvGrpSpPr/>
          <p:nvPr/>
        </p:nvGrpSpPr>
        <p:grpSpPr>
          <a:xfrm>
            <a:off x="6091888" y="2409568"/>
            <a:ext cx="767148" cy="417298"/>
            <a:chOff x="1503784" y="3006600"/>
            <a:chExt cx="1771786" cy="95708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2C26280-3AA3-9F40-BDFB-C353411E1BF8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8B6F04-3D12-834A-9A5C-1A65B7A4E0AC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AB71BE8-621D-4240-A0D6-BF414D90BD58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CF17390-18A6-FD41-8F3E-71727D24BB9D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9E64B64-6849-FE45-BF46-0D918231AF05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2" name="Parallelogram 181">
                  <a:extLst>
                    <a:ext uri="{FF2B5EF4-FFF2-40B4-BE49-F238E27FC236}">
                      <a16:creationId xmlns:a16="http://schemas.microsoft.com/office/drawing/2014/main" id="{6EE94B82-B12D-EC48-AE9F-573C3874B87C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Parallelogram 182">
                  <a:extLst>
                    <a:ext uri="{FF2B5EF4-FFF2-40B4-BE49-F238E27FC236}">
                      <a16:creationId xmlns:a16="http://schemas.microsoft.com/office/drawing/2014/main" id="{D55E08F2-F010-B342-A40A-546A40CBE2DD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CDF3551-D60A-3F45-9A09-E70CE24AC5ED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0" name="Parallelogram 179">
                  <a:extLst>
                    <a:ext uri="{FF2B5EF4-FFF2-40B4-BE49-F238E27FC236}">
                      <a16:creationId xmlns:a16="http://schemas.microsoft.com/office/drawing/2014/main" id="{0DDB23E6-6B20-2941-B01E-E2D5EEAD5F0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Parallelogram 180">
                  <a:extLst>
                    <a:ext uri="{FF2B5EF4-FFF2-40B4-BE49-F238E27FC236}">
                      <a16:creationId xmlns:a16="http://schemas.microsoft.com/office/drawing/2014/main" id="{3BE52042-F8B2-6D41-8779-915E3CDE4175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7" name="Parallelogram 166">
                <a:extLst>
                  <a:ext uri="{FF2B5EF4-FFF2-40B4-BE49-F238E27FC236}">
                    <a16:creationId xmlns:a16="http://schemas.microsoft.com/office/drawing/2014/main" id="{B455ABEB-23BD-DE4C-8E03-D8F0E9018FCF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Parallelogram 167">
                <a:extLst>
                  <a:ext uri="{FF2B5EF4-FFF2-40B4-BE49-F238E27FC236}">
                    <a16:creationId xmlns:a16="http://schemas.microsoft.com/office/drawing/2014/main" id="{7BC57952-7B7C-D64A-B949-8C6E9F43AAC1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Parallelogram 168">
                <a:extLst>
                  <a:ext uri="{FF2B5EF4-FFF2-40B4-BE49-F238E27FC236}">
                    <a16:creationId xmlns:a16="http://schemas.microsoft.com/office/drawing/2014/main" id="{3B1815F2-0846-CC40-985E-2CC850031A80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Parallelogram 169">
                <a:extLst>
                  <a:ext uri="{FF2B5EF4-FFF2-40B4-BE49-F238E27FC236}">
                    <a16:creationId xmlns:a16="http://schemas.microsoft.com/office/drawing/2014/main" id="{913404AE-BF22-764D-B1A1-9EA2B257AB35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Parallelogram 170">
                <a:extLst>
                  <a:ext uri="{FF2B5EF4-FFF2-40B4-BE49-F238E27FC236}">
                    <a16:creationId xmlns:a16="http://schemas.microsoft.com/office/drawing/2014/main" id="{5A2FA4E0-E3E0-5C47-8D3A-A7484250715C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Parallelogram 171">
                <a:extLst>
                  <a:ext uri="{FF2B5EF4-FFF2-40B4-BE49-F238E27FC236}">
                    <a16:creationId xmlns:a16="http://schemas.microsoft.com/office/drawing/2014/main" id="{D17790A6-CED1-B84C-A41F-DC56511BDCB1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B4C1889-60B9-064B-AC99-824B1343605B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76" name="Parallelogram 175">
                  <a:extLst>
                    <a:ext uri="{FF2B5EF4-FFF2-40B4-BE49-F238E27FC236}">
                      <a16:creationId xmlns:a16="http://schemas.microsoft.com/office/drawing/2014/main" id="{07B36360-9A3A-DC46-B550-29C20AA0C257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Parallelogram 176">
                  <a:extLst>
                    <a:ext uri="{FF2B5EF4-FFF2-40B4-BE49-F238E27FC236}">
                      <a16:creationId xmlns:a16="http://schemas.microsoft.com/office/drawing/2014/main" id="{ABA6FB54-3EC0-AE4F-9782-569D5393345F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Parallelogram 177">
                  <a:extLst>
                    <a:ext uri="{FF2B5EF4-FFF2-40B4-BE49-F238E27FC236}">
                      <a16:creationId xmlns:a16="http://schemas.microsoft.com/office/drawing/2014/main" id="{F82E7FFE-DDEF-D743-96DC-E3D9F4A2D42C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Parallelogram 178">
                  <a:extLst>
                    <a:ext uri="{FF2B5EF4-FFF2-40B4-BE49-F238E27FC236}">
                      <a16:creationId xmlns:a16="http://schemas.microsoft.com/office/drawing/2014/main" id="{C9D402E7-CB51-FD47-85D7-5877A17BFBFE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4" name="Parallelogram 173">
                <a:extLst>
                  <a:ext uri="{FF2B5EF4-FFF2-40B4-BE49-F238E27FC236}">
                    <a16:creationId xmlns:a16="http://schemas.microsoft.com/office/drawing/2014/main" id="{74FA71DB-E74A-DB43-BE5D-9E4CECB3294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Parallelogram 174">
                <a:extLst>
                  <a:ext uri="{FF2B5EF4-FFF2-40B4-BE49-F238E27FC236}">
                    <a16:creationId xmlns:a16="http://schemas.microsoft.com/office/drawing/2014/main" id="{428D2F5D-5588-DB4B-8D69-289FA762F5F7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6" name="Picture 18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4C158D-D53E-494D-A141-A35C4E14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755" y="3842952"/>
            <a:ext cx="1051879" cy="988540"/>
          </a:xfrm>
          <a:prstGeom prst="rect">
            <a:avLst/>
          </a:prstGeom>
        </p:spPr>
      </p:pic>
      <p:pic>
        <p:nvPicPr>
          <p:cNvPr id="187" name="Picture 18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9784C5-9B92-0F49-98EA-6368E55C0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235" y="4353698"/>
            <a:ext cx="771378" cy="724929"/>
          </a:xfrm>
          <a:prstGeom prst="rect">
            <a:avLst/>
          </a:prstGeom>
        </p:spPr>
      </p:pic>
      <p:pic>
        <p:nvPicPr>
          <p:cNvPr id="188" name="Picture 18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D0533C8-E0A5-5B49-B029-B3C0A2794A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723" y="4567881"/>
            <a:ext cx="523550" cy="49202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6988D8D-0A6E-8B41-9255-321764CBFED6}"/>
              </a:ext>
            </a:extLst>
          </p:cNvPr>
          <p:cNvGrpSpPr/>
          <p:nvPr/>
        </p:nvGrpSpPr>
        <p:grpSpPr>
          <a:xfrm>
            <a:off x="689621" y="1603077"/>
            <a:ext cx="9942163" cy="4648200"/>
            <a:chOff x="689621" y="1603077"/>
            <a:chExt cx="9942163" cy="4648200"/>
          </a:xfrm>
        </p:grpSpPr>
        <p:sp>
          <p:nvSpPr>
            <p:cNvPr id="189" name="Rectangle 4">
              <a:extLst>
                <a:ext uri="{FF2B5EF4-FFF2-40B4-BE49-F238E27FC236}">
                  <a16:creationId xmlns:a16="http://schemas.microsoft.com/office/drawing/2014/main" id="{7AD5ADDA-DECD-484D-98FB-1D9B915E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21" y="1603077"/>
              <a:ext cx="4166584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00099"/>
                </a:buClr>
                <a:buSzPct val="75000"/>
                <a:tabLst>
                  <a:tab pos="746125" algn="l"/>
                </a:tabLs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Serving Gateway (S-GW), PDN Gateway (P-GW)</a:t>
              </a:r>
            </a:p>
            <a:p>
              <a:pPr marL="295275" indent="-234950"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lie on data path from mobile to/from Internet</a:t>
              </a:r>
            </a:p>
            <a:p>
              <a:pPr marL="295275" indent="-234950"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P-GW</a:t>
              </a:r>
            </a:p>
            <a:p>
              <a:pPr marL="628650" lvl="1" indent="-222250">
                <a:lnSpc>
                  <a:spcPct val="90000"/>
                </a:lnSpc>
                <a:spcBef>
                  <a:spcPts val="200"/>
                </a:spcBef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566738" algn="l"/>
                </a:tabLst>
                <a:defRPr/>
              </a:pPr>
              <a:r>
                <a:rPr lang="en-US" sz="2400" dirty="0"/>
                <a:t>gateway to mobile cellular network</a:t>
              </a:r>
            </a:p>
            <a:p>
              <a:pPr marL="628650" lvl="1" indent="-222250">
                <a:lnSpc>
                  <a:spcPct val="90000"/>
                </a:lnSpc>
                <a:spcBef>
                  <a:spcPts val="200"/>
                </a:spcBef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566738" algn="l"/>
                </a:tabLst>
                <a:defRPr/>
              </a:pPr>
              <a:r>
                <a:rPr lang="en-US" sz="2400" dirty="0"/>
                <a:t>Looks like nay other internet gateway router</a:t>
              </a:r>
            </a:p>
            <a:p>
              <a:pPr marL="628650" lvl="1" indent="-222250">
                <a:lnSpc>
                  <a:spcPct val="90000"/>
                </a:lnSpc>
                <a:spcBef>
                  <a:spcPts val="200"/>
                </a:spcBef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566738" algn="l"/>
                </a:tabLst>
                <a:defRPr/>
              </a:pPr>
              <a:r>
                <a:rPr lang="en-US" sz="2400" dirty="0"/>
                <a:t>provides NAT services </a:t>
              </a:r>
            </a:p>
            <a:p>
              <a:pPr marL="233363" indent="-284163">
                <a:lnSpc>
                  <a:spcPct val="90000"/>
                </a:lnSpc>
                <a:spcBef>
                  <a:spcPts val="6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566738" algn="l"/>
                </a:tabLst>
                <a:defRPr/>
              </a:pPr>
              <a:r>
                <a:rPr lang="en-US" sz="2400" dirty="0"/>
                <a:t>other routers:</a:t>
              </a:r>
            </a:p>
            <a:p>
              <a:pPr marL="628650" lvl="1" indent="-222250">
                <a:lnSpc>
                  <a:spcPct val="90000"/>
                </a:lnSpc>
                <a:spcBef>
                  <a:spcPts val="600"/>
                </a:spcBef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566738" algn="l"/>
                </a:tabLst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extensive use of tunneling</a:t>
              </a:r>
              <a:endParaRPr lang="en-US" sz="2800" dirty="0">
                <a:solidFill>
                  <a:prstClr val="black"/>
                </a:solidFill>
              </a:endParaRPr>
            </a:p>
            <a:p>
              <a:pPr marL="233363" indent="-284163">
                <a:lnSpc>
                  <a:spcPct val="90000"/>
                </a:lnSpc>
                <a:spcBef>
                  <a:spcPts val="6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566738" algn="l"/>
                </a:tabLst>
                <a:defRPr/>
              </a:pPr>
              <a:endParaRPr lang="en-US" sz="2800" dirty="0"/>
            </a:p>
            <a:p>
              <a:pPr marL="342900" indent="-342900"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lang="en-US" sz="2400" dirty="0">
                <a:cs typeface="+mn-cs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4423525-BD9A-2C49-852E-B62A37A0D7EC}"/>
                </a:ext>
              </a:extLst>
            </p:cNvPr>
            <p:cNvCxnSpPr>
              <a:cxnSpLocks/>
              <a:endCxn id="67" idx="9"/>
            </p:cNvCxnSpPr>
            <p:nvPr/>
          </p:nvCxnSpPr>
          <p:spPr>
            <a:xfrm>
              <a:off x="3954162" y="2310713"/>
              <a:ext cx="6677622" cy="114860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69B3CE9-A4E9-EB44-8130-5EC9D7FA8001}"/>
                </a:ext>
              </a:extLst>
            </p:cNvPr>
            <p:cNvCxnSpPr>
              <a:cxnSpLocks/>
              <a:endCxn id="62" idx="13"/>
            </p:cNvCxnSpPr>
            <p:nvPr/>
          </p:nvCxnSpPr>
          <p:spPr>
            <a:xfrm>
              <a:off x="3958771" y="2311400"/>
              <a:ext cx="4902859" cy="173921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21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Elements of 4G LTE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8D7ADEB-DEFA-2140-A327-52FA5F1CF40F}"/>
              </a:ext>
            </a:extLst>
          </p:cNvPr>
          <p:cNvSpPr/>
          <p:nvPr/>
        </p:nvSpPr>
        <p:spPr>
          <a:xfrm>
            <a:off x="4757358" y="1791732"/>
            <a:ext cx="2397211" cy="1989436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2D7FAE-DA90-374E-A4B8-23D056E77A6C}"/>
              </a:ext>
            </a:extLst>
          </p:cNvPr>
          <p:cNvSpPr/>
          <p:nvPr/>
        </p:nvSpPr>
        <p:spPr>
          <a:xfrm>
            <a:off x="6908799" y="1910325"/>
            <a:ext cx="4498899" cy="2763823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  <a:gd name="connsiteX0" fmla="*/ 284280 w 1465949"/>
              <a:gd name="connsiteY0" fmla="*/ 16581 h 752973"/>
              <a:gd name="connsiteX1" fmla="*/ 153170 w 1465949"/>
              <a:gd name="connsiteY1" fmla="*/ 241755 h 752973"/>
              <a:gd name="connsiteX2" fmla="*/ 739 w 1465949"/>
              <a:gd name="connsiteY2" fmla="*/ 453182 h 752973"/>
              <a:gd name="connsiteX3" fmla="*/ 111922 w 1465949"/>
              <a:gd name="connsiteY3" fmla="*/ 668354 h 752973"/>
              <a:gd name="connsiteX4" fmla="*/ 424954 w 1465949"/>
              <a:gd name="connsiteY4" fmla="*/ 750509 h 752973"/>
              <a:gd name="connsiteX5" fmla="*/ 1340024 w 1465949"/>
              <a:gd name="connsiteY5" fmla="*/ 700972 h 752973"/>
              <a:gd name="connsiteX6" fmla="*/ 1439213 w 1465949"/>
              <a:gd name="connsiteY6" fmla="*/ 305838 h 752973"/>
              <a:gd name="connsiteX7" fmla="*/ 1208189 w 1465949"/>
              <a:gd name="connsiteY7" fmla="*/ 92804 h 752973"/>
              <a:gd name="connsiteX8" fmla="*/ 900530 w 1465949"/>
              <a:gd name="connsiteY8" fmla="*/ 5010 h 752973"/>
              <a:gd name="connsiteX9" fmla="*/ 284280 w 1465949"/>
              <a:gd name="connsiteY9" fmla="*/ 16581 h 752973"/>
              <a:gd name="connsiteX0" fmla="*/ 215678 w 1465949"/>
              <a:gd name="connsiteY0" fmla="*/ 15568 h 755280"/>
              <a:gd name="connsiteX1" fmla="*/ 153170 w 1465949"/>
              <a:gd name="connsiteY1" fmla="*/ 244062 h 755280"/>
              <a:gd name="connsiteX2" fmla="*/ 739 w 1465949"/>
              <a:gd name="connsiteY2" fmla="*/ 455489 h 755280"/>
              <a:gd name="connsiteX3" fmla="*/ 111922 w 1465949"/>
              <a:gd name="connsiteY3" fmla="*/ 670661 h 755280"/>
              <a:gd name="connsiteX4" fmla="*/ 424954 w 1465949"/>
              <a:gd name="connsiteY4" fmla="*/ 752816 h 755280"/>
              <a:gd name="connsiteX5" fmla="*/ 1340024 w 1465949"/>
              <a:gd name="connsiteY5" fmla="*/ 703279 h 755280"/>
              <a:gd name="connsiteX6" fmla="*/ 1439213 w 1465949"/>
              <a:gd name="connsiteY6" fmla="*/ 308145 h 755280"/>
              <a:gd name="connsiteX7" fmla="*/ 1208189 w 1465949"/>
              <a:gd name="connsiteY7" fmla="*/ 95111 h 755280"/>
              <a:gd name="connsiteX8" fmla="*/ 900530 w 1465949"/>
              <a:gd name="connsiteY8" fmla="*/ 7317 h 755280"/>
              <a:gd name="connsiteX9" fmla="*/ 215678 w 1465949"/>
              <a:gd name="connsiteY9" fmla="*/ 15568 h 755280"/>
              <a:gd name="connsiteX0" fmla="*/ 158423 w 1408694"/>
              <a:gd name="connsiteY0" fmla="*/ 15568 h 755280"/>
              <a:gd name="connsiteX1" fmla="*/ 95915 w 1408694"/>
              <a:gd name="connsiteY1" fmla="*/ 244062 h 755280"/>
              <a:gd name="connsiteX2" fmla="*/ 9068 w 1408694"/>
              <a:gd name="connsiteY2" fmla="*/ 472501 h 755280"/>
              <a:gd name="connsiteX3" fmla="*/ 54667 w 1408694"/>
              <a:gd name="connsiteY3" fmla="*/ 670661 h 755280"/>
              <a:gd name="connsiteX4" fmla="*/ 367699 w 1408694"/>
              <a:gd name="connsiteY4" fmla="*/ 752816 h 755280"/>
              <a:gd name="connsiteX5" fmla="*/ 1282769 w 1408694"/>
              <a:gd name="connsiteY5" fmla="*/ 703279 h 755280"/>
              <a:gd name="connsiteX6" fmla="*/ 1381958 w 1408694"/>
              <a:gd name="connsiteY6" fmla="*/ 308145 h 755280"/>
              <a:gd name="connsiteX7" fmla="*/ 1150934 w 1408694"/>
              <a:gd name="connsiteY7" fmla="*/ 95111 h 755280"/>
              <a:gd name="connsiteX8" fmla="*/ 843275 w 1408694"/>
              <a:gd name="connsiteY8" fmla="*/ 7317 h 755280"/>
              <a:gd name="connsiteX9" fmla="*/ 158423 w 1408694"/>
              <a:gd name="connsiteY9" fmla="*/ 15568 h 755280"/>
              <a:gd name="connsiteX0" fmla="*/ 151540 w 1401811"/>
              <a:gd name="connsiteY0" fmla="*/ 15568 h 755280"/>
              <a:gd name="connsiteX1" fmla="*/ 89032 w 1401811"/>
              <a:gd name="connsiteY1" fmla="*/ 244062 h 755280"/>
              <a:gd name="connsiteX2" fmla="*/ 2185 w 1401811"/>
              <a:gd name="connsiteY2" fmla="*/ 472501 h 755280"/>
              <a:gd name="connsiteX3" fmla="*/ 67073 w 1401811"/>
              <a:gd name="connsiteY3" fmla="*/ 640039 h 755280"/>
              <a:gd name="connsiteX4" fmla="*/ 360816 w 1401811"/>
              <a:gd name="connsiteY4" fmla="*/ 752816 h 755280"/>
              <a:gd name="connsiteX5" fmla="*/ 1275886 w 1401811"/>
              <a:gd name="connsiteY5" fmla="*/ 703279 h 755280"/>
              <a:gd name="connsiteX6" fmla="*/ 1375075 w 1401811"/>
              <a:gd name="connsiteY6" fmla="*/ 308145 h 755280"/>
              <a:gd name="connsiteX7" fmla="*/ 1144051 w 1401811"/>
              <a:gd name="connsiteY7" fmla="*/ 95111 h 755280"/>
              <a:gd name="connsiteX8" fmla="*/ 836392 w 1401811"/>
              <a:gd name="connsiteY8" fmla="*/ 7317 h 755280"/>
              <a:gd name="connsiteX9" fmla="*/ 151540 w 1401811"/>
              <a:gd name="connsiteY9" fmla="*/ 15568 h 755280"/>
              <a:gd name="connsiteX0" fmla="*/ 154312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154312 w 1404583"/>
              <a:gd name="connsiteY9" fmla="*/ 21319 h 761031"/>
              <a:gd name="connsiteX0" fmla="*/ 231469 w 1404583"/>
              <a:gd name="connsiteY0" fmla="*/ 21319 h 761031"/>
              <a:gd name="connsiteX1" fmla="*/ 130383 w 1404583"/>
              <a:gd name="connsiteY1" fmla="*/ 294045 h 761031"/>
              <a:gd name="connsiteX2" fmla="*/ 4957 w 1404583"/>
              <a:gd name="connsiteY2" fmla="*/ 478252 h 761031"/>
              <a:gd name="connsiteX3" fmla="*/ 69845 w 1404583"/>
              <a:gd name="connsiteY3" fmla="*/ 645790 h 761031"/>
              <a:gd name="connsiteX4" fmla="*/ 363588 w 1404583"/>
              <a:gd name="connsiteY4" fmla="*/ 758567 h 761031"/>
              <a:gd name="connsiteX5" fmla="*/ 1278658 w 1404583"/>
              <a:gd name="connsiteY5" fmla="*/ 709030 h 761031"/>
              <a:gd name="connsiteX6" fmla="*/ 1377847 w 1404583"/>
              <a:gd name="connsiteY6" fmla="*/ 313896 h 761031"/>
              <a:gd name="connsiteX7" fmla="*/ 1146823 w 1404583"/>
              <a:gd name="connsiteY7" fmla="*/ 100862 h 761031"/>
              <a:gd name="connsiteX8" fmla="*/ 839164 w 1404583"/>
              <a:gd name="connsiteY8" fmla="*/ 13068 h 761031"/>
              <a:gd name="connsiteX9" fmla="*/ 231469 w 1404583"/>
              <a:gd name="connsiteY9" fmla="*/ 21319 h 7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583" h="761031">
                <a:moveTo>
                  <a:pt x="231469" y="21319"/>
                </a:moveTo>
                <a:cubicBezTo>
                  <a:pt x="113339" y="68148"/>
                  <a:pt x="168135" y="217890"/>
                  <a:pt x="130383" y="294045"/>
                </a:cubicBezTo>
                <a:cubicBezTo>
                  <a:pt x="92631" y="370200"/>
                  <a:pt x="15047" y="419628"/>
                  <a:pt x="4957" y="478252"/>
                </a:cubicBezTo>
                <a:cubicBezTo>
                  <a:pt x="-5133" y="536876"/>
                  <a:pt x="-6784" y="601806"/>
                  <a:pt x="69845" y="645790"/>
                </a:cubicBezTo>
                <a:cubicBezTo>
                  <a:pt x="114412" y="664652"/>
                  <a:pt x="174902" y="743051"/>
                  <a:pt x="363588" y="758567"/>
                </a:cubicBezTo>
                <a:cubicBezTo>
                  <a:pt x="827649" y="755219"/>
                  <a:pt x="1109615" y="783142"/>
                  <a:pt x="1278658" y="709030"/>
                </a:cubicBezTo>
                <a:cubicBezTo>
                  <a:pt x="1447701" y="634918"/>
                  <a:pt x="1407676" y="440091"/>
                  <a:pt x="1377847" y="313896"/>
                </a:cubicBezTo>
                <a:cubicBezTo>
                  <a:pt x="1318189" y="194584"/>
                  <a:pt x="1265114" y="253952"/>
                  <a:pt x="1146823" y="100862"/>
                </a:cubicBezTo>
                <a:cubicBezTo>
                  <a:pt x="1043800" y="52777"/>
                  <a:pt x="899969" y="21099"/>
                  <a:pt x="839164" y="13068"/>
                </a:cubicBezTo>
                <a:cubicBezTo>
                  <a:pt x="716407" y="20525"/>
                  <a:pt x="349599" y="-25510"/>
                  <a:pt x="231469" y="21319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752EA1-A036-214E-A4D2-722E1761E424}"/>
              </a:ext>
            </a:extLst>
          </p:cNvPr>
          <p:cNvCxnSpPr/>
          <p:nvPr/>
        </p:nvCxnSpPr>
        <p:spPr>
          <a:xfrm flipH="1" flipV="1">
            <a:off x="8724767" y="3505909"/>
            <a:ext cx="187288" cy="68283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A928C1-EFBE-BB44-80D9-8ED0D30950AB}"/>
              </a:ext>
            </a:extLst>
          </p:cNvPr>
          <p:cNvCxnSpPr/>
          <p:nvPr/>
        </p:nvCxnSpPr>
        <p:spPr>
          <a:xfrm>
            <a:off x="8754732" y="3491584"/>
            <a:ext cx="1060146" cy="41246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656B73-DF75-3D42-AE5F-5E5138906F3B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9814878" y="3680349"/>
            <a:ext cx="818137" cy="22370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C4CD2-2AAF-B44F-8ACD-EEBCEB5EEA7E}"/>
              </a:ext>
            </a:extLst>
          </p:cNvPr>
          <p:cNvCxnSpPr/>
          <p:nvPr/>
        </p:nvCxnSpPr>
        <p:spPr>
          <a:xfrm flipH="1" flipV="1">
            <a:off x="7656511" y="3055704"/>
            <a:ext cx="1124574" cy="41980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E8E79-3917-C941-99D6-99BD80BF69D8}"/>
              </a:ext>
            </a:extLst>
          </p:cNvPr>
          <p:cNvCxnSpPr/>
          <p:nvPr/>
        </p:nvCxnSpPr>
        <p:spPr>
          <a:xfrm flipV="1">
            <a:off x="8781081" y="2910099"/>
            <a:ext cx="1002157" cy="56540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E73ED2-9388-9440-BEC7-4709DF64F9E3}"/>
              </a:ext>
            </a:extLst>
          </p:cNvPr>
          <p:cNvCxnSpPr>
            <a:cxnSpLocks/>
            <a:stCxn id="89" idx="4"/>
          </p:cNvCxnSpPr>
          <p:nvPr/>
        </p:nvCxnSpPr>
        <p:spPr>
          <a:xfrm>
            <a:off x="7389190" y="3739485"/>
            <a:ext cx="1522865" cy="4492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41DEC8-0EA4-B047-9EC0-A26A0EE1B143}"/>
              </a:ext>
            </a:extLst>
          </p:cNvPr>
          <p:cNvCxnSpPr/>
          <p:nvPr/>
        </p:nvCxnSpPr>
        <p:spPr>
          <a:xfrm flipV="1">
            <a:off x="7209979" y="3485174"/>
            <a:ext cx="1514786" cy="2338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B9832A-2E89-EC43-BA31-49F4524A4BE4}"/>
              </a:ext>
            </a:extLst>
          </p:cNvPr>
          <p:cNvCxnSpPr>
            <a:cxnSpLocks/>
          </p:cNvCxnSpPr>
          <p:nvPr/>
        </p:nvCxnSpPr>
        <p:spPr>
          <a:xfrm>
            <a:off x="10631673" y="3529431"/>
            <a:ext cx="90954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5AF617-ABFA-674E-B1F8-7C9F603469DA}"/>
              </a:ext>
            </a:extLst>
          </p:cNvPr>
          <p:cNvSpPr txBox="1"/>
          <p:nvPr/>
        </p:nvSpPr>
        <p:spPr>
          <a:xfrm>
            <a:off x="7973562" y="2332045"/>
            <a:ext cx="1096302" cy="5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Mobility Management Entity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MME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FF8E6-11BB-EE49-AFCB-83F5B6720CA3}"/>
              </a:ext>
            </a:extLst>
          </p:cNvPr>
          <p:cNvSpPr txBox="1"/>
          <p:nvPr/>
        </p:nvSpPr>
        <p:spPr>
          <a:xfrm>
            <a:off x="7791233" y="4413571"/>
            <a:ext cx="2353669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Serving Gateway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S-GW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980CE-1D9B-DE47-B3E5-696E8479F1CF}"/>
              </a:ext>
            </a:extLst>
          </p:cNvPr>
          <p:cNvSpPr txBox="1"/>
          <p:nvPr/>
        </p:nvSpPr>
        <p:spPr>
          <a:xfrm>
            <a:off x="10033417" y="2441096"/>
            <a:ext cx="1682278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Home Subscriber Service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HSS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59FDE-F844-E947-8966-45DD952B5921}"/>
              </a:ext>
            </a:extLst>
          </p:cNvPr>
          <p:cNvSpPr txBox="1"/>
          <p:nvPr/>
        </p:nvSpPr>
        <p:spPr>
          <a:xfrm>
            <a:off x="9897766" y="3928199"/>
            <a:ext cx="1853514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PDN gateway 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P-GW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206C5-EA27-0548-9300-1180195B5DC4}"/>
              </a:ext>
            </a:extLst>
          </p:cNvPr>
          <p:cNvSpPr txBox="1"/>
          <p:nvPr/>
        </p:nvSpPr>
        <p:spPr>
          <a:xfrm>
            <a:off x="6567285" y="4467432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600" dirty="0"/>
              <a:t>…</a:t>
            </a:r>
            <a:endParaRPr lang="en-US" sz="135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C734B-FACC-AF46-85BA-9EDB93ADC0C1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8754732" y="3505907"/>
            <a:ext cx="1875422" cy="1268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6B4492-94B4-5548-931D-85B136866835}"/>
              </a:ext>
            </a:extLst>
          </p:cNvPr>
          <p:cNvCxnSpPr/>
          <p:nvPr/>
        </p:nvCxnSpPr>
        <p:spPr>
          <a:xfrm flipV="1">
            <a:off x="8912055" y="3904049"/>
            <a:ext cx="902823" cy="28469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B0D2C1-F88C-B645-BA20-259DCE82399D}"/>
              </a:ext>
            </a:extLst>
          </p:cNvPr>
          <p:cNvCxnSpPr/>
          <p:nvPr/>
        </p:nvCxnSpPr>
        <p:spPr>
          <a:xfrm flipV="1">
            <a:off x="7656511" y="4188741"/>
            <a:ext cx="1304940" cy="6198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D08002-C63B-384D-89CA-8B945CC63FFE}"/>
              </a:ext>
            </a:extLst>
          </p:cNvPr>
          <p:cNvCxnSpPr>
            <a:cxnSpLocks/>
            <a:stCxn id="89" idx="4"/>
            <a:endCxn id="102" idx="2"/>
          </p:cNvCxnSpPr>
          <p:nvPr/>
        </p:nvCxnSpPr>
        <p:spPr>
          <a:xfrm>
            <a:off x="7389190" y="3739485"/>
            <a:ext cx="238043" cy="49655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432ED6-D45F-E246-9255-5B7E573DA6D0}"/>
              </a:ext>
            </a:extLst>
          </p:cNvPr>
          <p:cNvCxnSpPr/>
          <p:nvPr/>
        </p:nvCxnSpPr>
        <p:spPr>
          <a:xfrm flipV="1">
            <a:off x="7656513" y="3505909"/>
            <a:ext cx="1124569" cy="7448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DC7287-1B64-B24E-A3A3-D0B5B869F66A}"/>
              </a:ext>
            </a:extLst>
          </p:cNvPr>
          <p:cNvCxnSpPr>
            <a:cxnSpLocks/>
            <a:stCxn id="93" idx="0"/>
          </p:cNvCxnSpPr>
          <p:nvPr/>
        </p:nvCxnSpPr>
        <p:spPr>
          <a:xfrm flipH="1">
            <a:off x="6399593" y="3631997"/>
            <a:ext cx="935470" cy="101975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56A59D-9923-9340-A0B7-C6F07345DD0C}"/>
              </a:ext>
            </a:extLst>
          </p:cNvPr>
          <p:cNvCxnSpPr>
            <a:cxnSpLocks/>
            <a:stCxn id="94" idx="12"/>
          </p:cNvCxnSpPr>
          <p:nvPr/>
        </p:nvCxnSpPr>
        <p:spPr>
          <a:xfrm flipH="1" flipV="1">
            <a:off x="6675173" y="2682266"/>
            <a:ext cx="660278" cy="98710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E7D84F-9E77-D547-9B25-0D9D0A6C0E34}"/>
              </a:ext>
            </a:extLst>
          </p:cNvPr>
          <p:cNvCxnSpPr>
            <a:cxnSpLocks/>
            <a:stCxn id="94" idx="13"/>
          </p:cNvCxnSpPr>
          <p:nvPr/>
        </p:nvCxnSpPr>
        <p:spPr>
          <a:xfrm flipH="1">
            <a:off x="5835039" y="3632847"/>
            <a:ext cx="1499626" cy="6626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FBB6AE-FA4E-1A47-855D-938097AB953D}"/>
              </a:ext>
            </a:extLst>
          </p:cNvPr>
          <p:cNvSpPr txBox="1"/>
          <p:nvPr/>
        </p:nvSpPr>
        <p:spPr>
          <a:xfrm>
            <a:off x="11042136" y="3315067"/>
            <a:ext cx="860748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to 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Internet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56A69-C2D1-A543-B030-86DD682F9AB5}"/>
              </a:ext>
            </a:extLst>
          </p:cNvPr>
          <p:cNvSpPr txBox="1"/>
          <p:nvPr/>
        </p:nvSpPr>
        <p:spPr>
          <a:xfrm>
            <a:off x="4562645" y="2549748"/>
            <a:ext cx="1589760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Mobile device  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  (</a:t>
            </a:r>
            <a:r>
              <a:rPr lang="en-US" sz="1100" b="1" dirty="0">
                <a:solidFill>
                  <a:prstClr val="black"/>
                </a:solidFill>
                <a:latin typeface="Calibri"/>
              </a:rPr>
              <a:t>UE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77AB8C-4F97-9648-9E6D-13504C1E87CE}"/>
              </a:ext>
            </a:extLst>
          </p:cNvPr>
          <p:cNvSpPr txBox="1"/>
          <p:nvPr/>
        </p:nvSpPr>
        <p:spPr>
          <a:xfrm>
            <a:off x="5930492" y="2821542"/>
            <a:ext cx="944297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Base station</a:t>
            </a:r>
          </a:p>
          <a:p>
            <a:pPr algn="r">
              <a:lnSpc>
                <a:spcPct val="80000"/>
              </a:lnSpc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(eNode-B)  </a:t>
            </a:r>
            <a:endParaRPr lang="en-US" sz="105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727567-EE18-E64F-8998-51A737EA68D5}"/>
              </a:ext>
            </a:extLst>
          </p:cNvPr>
          <p:cNvGrpSpPr/>
          <p:nvPr/>
        </p:nvGrpSpPr>
        <p:grpSpPr>
          <a:xfrm>
            <a:off x="8517277" y="3881562"/>
            <a:ext cx="883221" cy="540618"/>
            <a:chOff x="7493876" y="2774731"/>
            <a:chExt cx="1481958" cy="894622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0489B00-D1CC-D640-9E4E-81A19094B95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D2DEB09-CBF1-684C-BA06-F810ACF925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0D8678D-9E9E-FE46-A391-CA0E41679E0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E625A55-E029-AF42-B88D-5D2FAB06B0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A90CBD7B-B413-674C-8C1B-311DEA10F9D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C99112B-C85E-104E-BA58-6E2AD6C7E4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A671058-EDBC-B448-953A-0252BBC0E05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94F43F-64A6-1443-8CB0-275E05EF1A0F}"/>
              </a:ext>
            </a:extLst>
          </p:cNvPr>
          <p:cNvGrpSpPr/>
          <p:nvPr/>
        </p:nvGrpSpPr>
        <p:grpSpPr>
          <a:xfrm>
            <a:off x="10191431" y="3330376"/>
            <a:ext cx="883221" cy="540618"/>
            <a:chOff x="7493876" y="2774731"/>
            <a:chExt cx="1481958" cy="894622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05DF9C8-CB91-644A-B514-85AACCC7FD2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A8FBEAB-793E-FE42-94E8-00B59D3F61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67DA038-7827-C043-B0DE-6039609E1F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BC9B326-A00A-9147-BC1C-6DEA74F922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7C7997B-54AF-F24C-BF0E-358A35C4066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8D8C6AD-37E7-5448-85D4-64A4A5B171E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D3BD04C-6FE4-994C-9EAF-DC6C57FE31A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AB23DAA-0E90-BE4F-9B76-87FE6A7A6D52}"/>
              </a:ext>
            </a:extLst>
          </p:cNvPr>
          <p:cNvGrpSpPr/>
          <p:nvPr/>
        </p:nvGrpSpPr>
        <p:grpSpPr>
          <a:xfrm>
            <a:off x="8517278" y="3314233"/>
            <a:ext cx="495296" cy="318654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8B1947A-19E1-1B4E-ADEA-A2AB82DE3D6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4B90F9E-A110-E841-A185-641FE8A577B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C0D293E-22B6-3E4C-8BCE-561B8113BB8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8A895E0-F08B-4A44-BD85-35A2157EA60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342EFC43-840E-B74E-8A26-CCD8514249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FC3970A-BBAC-E64C-864B-BDEEDC13528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53664D5-C8C1-7445-BC58-2508CAF6D7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772D06-A679-C74E-8F7B-26D75DE067ED}"/>
              </a:ext>
            </a:extLst>
          </p:cNvPr>
          <p:cNvGrpSpPr/>
          <p:nvPr/>
        </p:nvGrpSpPr>
        <p:grpSpPr>
          <a:xfrm>
            <a:off x="9508439" y="3732448"/>
            <a:ext cx="495296" cy="318654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2EEC3F7-93E8-E244-A386-F8A376C90C0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2426144-C7B9-E443-99F0-EA75D005030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9F33AE3-497B-6C48-B4F2-9028391043B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E83A2B2-ED87-AE4C-92E7-24528D23A03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64AD8FA-E8DA-0249-B9D1-26A6AC4CBA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632C282-272F-A640-AEBE-6A3CC547AB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B071B43-4125-C448-8E62-D6E9FEE09EA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1A9B582-EBFD-BC49-8DE2-2EA563F12106}"/>
              </a:ext>
            </a:extLst>
          </p:cNvPr>
          <p:cNvGrpSpPr/>
          <p:nvPr/>
        </p:nvGrpSpPr>
        <p:grpSpPr>
          <a:xfrm>
            <a:off x="7141557" y="3533202"/>
            <a:ext cx="495296" cy="318654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6BC2772-1ABA-5649-AA15-4331FEEF4F6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8862736-A8E9-B24B-A983-C24C6ECD024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96F44A-D03C-E545-9C35-3D7C197833C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F1450E3-83D1-D841-A615-12B65F47899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63A01A82-7669-A34C-AC36-129F4B770D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6F22DA3B-402E-5046-9232-AE3C43C62ED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968AB99-2B48-9248-8471-4A5E2A20E25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75DFA6-C48B-B144-96B3-E6C870521780}"/>
              </a:ext>
            </a:extLst>
          </p:cNvPr>
          <p:cNvGrpSpPr/>
          <p:nvPr/>
        </p:nvGrpSpPr>
        <p:grpSpPr>
          <a:xfrm>
            <a:off x="7381204" y="4125100"/>
            <a:ext cx="495296" cy="318654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50CF0CF-5417-1D44-9FF5-0125C7BC1F9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EBB8AB2-85E2-C74B-8EA6-F3C965AC9BB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B1F83C6-128D-504A-A9BD-752EBD85793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CEC389D-02C7-E642-A71F-1CD79F4B342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67205EB5-4105-EA49-AB65-23342889136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D31749B9-FED1-B143-9D0A-75F194D066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34A4BA55-86CE-2B40-A90B-B5A450B826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652">
            <a:extLst>
              <a:ext uri="{FF2B5EF4-FFF2-40B4-BE49-F238E27FC236}">
                <a16:creationId xmlns:a16="http://schemas.microsoft.com/office/drawing/2014/main" id="{36CB4771-2A63-894E-AC40-FAA61C7BB56C}"/>
              </a:ext>
            </a:extLst>
          </p:cNvPr>
          <p:cNvGrpSpPr>
            <a:grpSpLocks/>
          </p:cNvGrpSpPr>
          <p:nvPr/>
        </p:nvGrpSpPr>
        <p:grpSpPr bwMode="auto">
          <a:xfrm>
            <a:off x="5111346" y="1885219"/>
            <a:ext cx="733407" cy="660273"/>
            <a:chOff x="2751" y="1851"/>
            <a:chExt cx="462" cy="478"/>
          </a:xfrm>
        </p:grpSpPr>
        <p:pic>
          <p:nvPicPr>
            <p:cNvPr id="104" name="Picture 653" descr="iphone_stylized_small">
              <a:extLst>
                <a:ext uri="{FF2B5EF4-FFF2-40B4-BE49-F238E27FC236}">
                  <a16:creationId xmlns:a16="http://schemas.microsoft.com/office/drawing/2014/main" id="{EA55BD15-8826-4D4B-B83C-888AAE35C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654" descr="antenna_radiation_stylized">
              <a:extLst>
                <a:ext uri="{FF2B5EF4-FFF2-40B4-BE49-F238E27FC236}">
                  <a16:creationId xmlns:a16="http://schemas.microsoft.com/office/drawing/2014/main" id="{8B2359A5-E064-7B47-8F13-00DE528A4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144F73-50B6-9948-8BAC-52C7A8795BFD}"/>
              </a:ext>
            </a:extLst>
          </p:cNvPr>
          <p:cNvGrpSpPr/>
          <p:nvPr/>
        </p:nvGrpSpPr>
        <p:grpSpPr>
          <a:xfrm>
            <a:off x="5813450" y="3333577"/>
            <a:ext cx="534987" cy="407988"/>
            <a:chOff x="7432700" y="2327293"/>
            <a:chExt cx="534987" cy="407988"/>
          </a:xfrm>
        </p:grpSpPr>
        <p:pic>
          <p:nvPicPr>
            <p:cNvPr id="107" name="Picture 1017" descr="antenna_stylized">
              <a:extLst>
                <a:ext uri="{FF2B5EF4-FFF2-40B4-BE49-F238E27FC236}">
                  <a16:creationId xmlns:a16="http://schemas.microsoft.com/office/drawing/2014/main" id="{C8C7C570-DDF6-904D-A61F-E4DD57673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18" descr="laptop_keyboard">
              <a:extLst>
                <a:ext uri="{FF2B5EF4-FFF2-40B4-BE49-F238E27FC236}">
                  <a16:creationId xmlns:a16="http://schemas.microsoft.com/office/drawing/2014/main" id="{B68D8E89-FD90-264C-B364-7B39BB13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Freeform 1019">
              <a:extLst>
                <a:ext uri="{FF2B5EF4-FFF2-40B4-BE49-F238E27FC236}">
                  <a16:creationId xmlns:a16="http://schemas.microsoft.com/office/drawing/2014/main" id="{380CFADB-76D0-FA4D-90BB-A26DBEB6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0" name="Picture 1020" descr="screen">
              <a:extLst>
                <a:ext uri="{FF2B5EF4-FFF2-40B4-BE49-F238E27FC236}">
                  <a16:creationId xmlns:a16="http://schemas.microsoft.com/office/drawing/2014/main" id="{A237643D-DD8F-FB44-8E56-4D45DBE01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021">
              <a:extLst>
                <a:ext uri="{FF2B5EF4-FFF2-40B4-BE49-F238E27FC236}">
                  <a16:creationId xmlns:a16="http://schemas.microsoft.com/office/drawing/2014/main" id="{8985CD50-805B-1345-8E10-8343506C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022">
              <a:extLst>
                <a:ext uri="{FF2B5EF4-FFF2-40B4-BE49-F238E27FC236}">
                  <a16:creationId xmlns:a16="http://schemas.microsoft.com/office/drawing/2014/main" id="{6D617E6D-9C00-8A4E-8D9E-EF5B1D4F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023">
              <a:extLst>
                <a:ext uri="{FF2B5EF4-FFF2-40B4-BE49-F238E27FC236}">
                  <a16:creationId xmlns:a16="http://schemas.microsoft.com/office/drawing/2014/main" id="{930ED57E-7DDE-6648-8FCE-929B05FE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024">
              <a:extLst>
                <a:ext uri="{FF2B5EF4-FFF2-40B4-BE49-F238E27FC236}">
                  <a16:creationId xmlns:a16="http://schemas.microsoft.com/office/drawing/2014/main" id="{23DB6C7D-D7B9-B74D-81D2-D0B998C1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025">
              <a:extLst>
                <a:ext uri="{FF2B5EF4-FFF2-40B4-BE49-F238E27FC236}">
                  <a16:creationId xmlns:a16="http://schemas.microsoft.com/office/drawing/2014/main" id="{7D45606B-5973-AD48-80F7-4CC08CA0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026">
              <a:extLst>
                <a:ext uri="{FF2B5EF4-FFF2-40B4-BE49-F238E27FC236}">
                  <a16:creationId xmlns:a16="http://schemas.microsoft.com/office/drawing/2014/main" id="{E112E3C9-463B-E146-B611-9BDFF044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7" name="Group 1027">
              <a:extLst>
                <a:ext uri="{FF2B5EF4-FFF2-40B4-BE49-F238E27FC236}">
                  <a16:creationId xmlns:a16="http://schemas.microsoft.com/office/drawing/2014/main" id="{1394DF9E-9B05-0D40-B89F-2E9DF4144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24" name="Freeform 1028">
                <a:extLst>
                  <a:ext uri="{FF2B5EF4-FFF2-40B4-BE49-F238E27FC236}">
                    <a16:creationId xmlns:a16="http://schemas.microsoft.com/office/drawing/2014/main" id="{2A10469D-E365-C54C-8DB4-D5103D64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1029">
                <a:extLst>
                  <a:ext uri="{FF2B5EF4-FFF2-40B4-BE49-F238E27FC236}">
                    <a16:creationId xmlns:a16="http://schemas.microsoft.com/office/drawing/2014/main" id="{F7C3647C-32D0-5F41-9BC9-7173EE986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1030">
                <a:extLst>
                  <a:ext uri="{FF2B5EF4-FFF2-40B4-BE49-F238E27FC236}">
                    <a16:creationId xmlns:a16="http://schemas.microsoft.com/office/drawing/2014/main" id="{476F1D48-543B-414E-BA62-7B998F7BD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Freeform 1031">
                <a:extLst>
                  <a:ext uri="{FF2B5EF4-FFF2-40B4-BE49-F238E27FC236}">
                    <a16:creationId xmlns:a16="http://schemas.microsoft.com/office/drawing/2014/main" id="{F49B3C33-7435-084A-B367-B1A4FBEC5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Freeform 1032">
                <a:extLst>
                  <a:ext uri="{FF2B5EF4-FFF2-40B4-BE49-F238E27FC236}">
                    <a16:creationId xmlns:a16="http://schemas.microsoft.com/office/drawing/2014/main" id="{753E63AF-5CD6-9F4C-A43A-C430C32F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Freeform 1033">
                <a:extLst>
                  <a:ext uri="{FF2B5EF4-FFF2-40B4-BE49-F238E27FC236}">
                    <a16:creationId xmlns:a16="http://schemas.microsoft.com/office/drawing/2014/main" id="{110B3EC1-3B31-8448-B138-35B1676F2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8" name="Freeform 1034">
              <a:extLst>
                <a:ext uri="{FF2B5EF4-FFF2-40B4-BE49-F238E27FC236}">
                  <a16:creationId xmlns:a16="http://schemas.microsoft.com/office/drawing/2014/main" id="{36F420A0-C9FD-F243-8BAA-CD8C30A9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035">
              <a:extLst>
                <a:ext uri="{FF2B5EF4-FFF2-40B4-BE49-F238E27FC236}">
                  <a16:creationId xmlns:a16="http://schemas.microsoft.com/office/drawing/2014/main" id="{C8E2EA73-9D16-D44D-B3DE-7E683031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036">
              <a:extLst>
                <a:ext uri="{FF2B5EF4-FFF2-40B4-BE49-F238E27FC236}">
                  <a16:creationId xmlns:a16="http://schemas.microsoft.com/office/drawing/2014/main" id="{7EBD0DA0-6DF9-D64A-8B9B-5C402E2F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037">
              <a:extLst>
                <a:ext uri="{FF2B5EF4-FFF2-40B4-BE49-F238E27FC236}">
                  <a16:creationId xmlns:a16="http://schemas.microsoft.com/office/drawing/2014/main" id="{85F400EE-828F-0B4F-AFDB-00999CCE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038">
              <a:extLst>
                <a:ext uri="{FF2B5EF4-FFF2-40B4-BE49-F238E27FC236}">
                  <a16:creationId xmlns:a16="http://schemas.microsoft.com/office/drawing/2014/main" id="{433351C2-AF49-5248-A49A-0FC06845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039">
              <a:extLst>
                <a:ext uri="{FF2B5EF4-FFF2-40B4-BE49-F238E27FC236}">
                  <a16:creationId xmlns:a16="http://schemas.microsoft.com/office/drawing/2014/main" id="{5F49E4A7-D7BF-8740-9896-8E875318EE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0DEF07B-085B-F548-A6B0-FC26F677AAD1}"/>
              </a:ext>
            </a:extLst>
          </p:cNvPr>
          <p:cNvGrpSpPr/>
          <p:nvPr/>
        </p:nvGrpSpPr>
        <p:grpSpPr>
          <a:xfrm>
            <a:off x="4909191" y="2961947"/>
            <a:ext cx="849312" cy="226109"/>
            <a:chOff x="8493165" y="2029804"/>
            <a:chExt cx="849312" cy="226109"/>
          </a:xfrm>
        </p:grpSpPr>
        <p:pic>
          <p:nvPicPr>
            <p:cNvPr id="131" name="Picture 603" descr="car_icon_small">
              <a:extLst>
                <a:ext uri="{FF2B5EF4-FFF2-40B4-BE49-F238E27FC236}">
                  <a16:creationId xmlns:a16="http://schemas.microsoft.com/office/drawing/2014/main" id="{071395AA-00CA-5546-985F-D14E16D03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1017" descr="antenna_stylized">
              <a:extLst>
                <a:ext uri="{FF2B5EF4-FFF2-40B4-BE49-F238E27FC236}">
                  <a16:creationId xmlns:a16="http://schemas.microsoft.com/office/drawing/2014/main" id="{C334AFE3-1602-4F4A-986D-5E17D8FA8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" name="Picture 132" descr="A screen shot of a computer&#10;&#10;Description automatically generated">
            <a:extLst>
              <a:ext uri="{FF2B5EF4-FFF2-40B4-BE49-F238E27FC236}">
                <a16:creationId xmlns:a16="http://schemas.microsoft.com/office/drawing/2014/main" id="{BEDBDBEC-D7F4-8840-B484-CE47A2159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485" y="2143958"/>
            <a:ext cx="645858" cy="120472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14BABA4-57FD-9541-8A50-F49DDBBC2367}"/>
              </a:ext>
            </a:extLst>
          </p:cNvPr>
          <p:cNvGrpSpPr/>
          <p:nvPr/>
        </p:nvGrpSpPr>
        <p:grpSpPr>
          <a:xfrm>
            <a:off x="9181074" y="2063579"/>
            <a:ext cx="1008323" cy="1351004"/>
            <a:chOff x="9181074" y="2063579"/>
            <a:chExt cx="1008323" cy="135100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3B3F2C5-F432-DE41-B88E-C2DDFC014DE1}"/>
                </a:ext>
              </a:extLst>
            </p:cNvPr>
            <p:cNvGrpSpPr/>
            <p:nvPr/>
          </p:nvGrpSpPr>
          <p:grpSpPr>
            <a:xfrm>
              <a:off x="9309047" y="2092807"/>
              <a:ext cx="439787" cy="517111"/>
              <a:chOff x="4501086" y="2717689"/>
              <a:chExt cx="347435" cy="42472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53222DD-32B5-554A-92D9-45B047419529}"/>
                  </a:ext>
                </a:extLst>
              </p:cNvPr>
              <p:cNvSpPr/>
              <p:nvPr/>
            </p:nvSpPr>
            <p:spPr>
              <a:xfrm>
                <a:off x="4501086" y="2764691"/>
                <a:ext cx="345572" cy="328307"/>
              </a:xfrm>
              <a:prstGeom prst="rect">
                <a:avLst/>
              </a:prstGeom>
              <a:gradFill>
                <a:gsLst>
                  <a:gs pos="1000">
                    <a:srgbClr val="CDD3D7"/>
                  </a:gs>
                  <a:gs pos="100000">
                    <a:srgbClr val="E7ECF0"/>
                  </a:gs>
                </a:gsLst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76AAF34-87D8-5E4E-824B-D94277757609}"/>
                  </a:ext>
                </a:extLst>
              </p:cNvPr>
              <p:cNvSpPr/>
              <p:nvPr/>
            </p:nvSpPr>
            <p:spPr>
              <a:xfrm>
                <a:off x="4501086" y="2717689"/>
                <a:ext cx="345572" cy="98840"/>
              </a:xfrm>
              <a:prstGeom prst="ellipse">
                <a:avLst/>
              </a:prstGeom>
              <a:solidFill>
                <a:srgbClr val="E2E7EA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DBEAAB3-C02D-1249-8114-9A53E5AF30B1}"/>
                  </a:ext>
                </a:extLst>
              </p:cNvPr>
              <p:cNvSpPr/>
              <p:nvPr/>
            </p:nvSpPr>
            <p:spPr>
              <a:xfrm>
                <a:off x="4502949" y="3043578"/>
                <a:ext cx="345572" cy="98840"/>
              </a:xfrm>
              <a:prstGeom prst="ellipse">
                <a:avLst/>
              </a:prstGeom>
              <a:solidFill>
                <a:srgbClr val="CDD3D7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41BCC86-1311-274D-8C49-EB856C55E7D5}"/>
                  </a:ext>
                </a:extLst>
              </p:cNvPr>
              <p:cNvSpPr/>
              <p:nvPr/>
            </p:nvSpPr>
            <p:spPr>
              <a:xfrm>
                <a:off x="4504261" y="3036961"/>
                <a:ext cx="339222" cy="52862"/>
              </a:xfrm>
              <a:prstGeom prst="rect">
                <a:avLst/>
              </a:prstGeom>
              <a:solidFill>
                <a:srgbClr val="CDD3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134" name="Can 133">
              <a:extLst>
                <a:ext uri="{FF2B5EF4-FFF2-40B4-BE49-F238E27FC236}">
                  <a16:creationId xmlns:a16="http://schemas.microsoft.com/office/drawing/2014/main" id="{46271FC4-AA10-9F4D-B2FF-BE0700C9B146}"/>
                </a:ext>
              </a:extLst>
            </p:cNvPr>
            <p:cNvSpPr/>
            <p:nvPr/>
          </p:nvSpPr>
          <p:spPr>
            <a:xfrm>
              <a:off x="9181074" y="2063579"/>
              <a:ext cx="630195" cy="568410"/>
            </a:xfrm>
            <a:prstGeom prst="can">
              <a:avLst/>
            </a:prstGeom>
            <a:gradFill>
              <a:gsLst>
                <a:gs pos="38000">
                  <a:schemeClr val="bg1">
                    <a:lumMod val="95000"/>
                  </a:schemeClr>
                </a:gs>
                <a:gs pos="0">
                  <a:srgbClr val="C4CDD3"/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5" name="Picture 134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BB96B51-43C8-1242-9143-A19AF86CA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43539" y="2209860"/>
              <a:ext cx="645858" cy="1204723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5FAD1FE-D7A3-3A4B-A78A-8240EF40F1F1}"/>
              </a:ext>
            </a:extLst>
          </p:cNvPr>
          <p:cNvGrpSpPr/>
          <p:nvPr/>
        </p:nvGrpSpPr>
        <p:grpSpPr>
          <a:xfrm>
            <a:off x="5970432" y="1600694"/>
            <a:ext cx="466245" cy="953439"/>
            <a:chOff x="6476205" y="1279015"/>
            <a:chExt cx="466245" cy="953439"/>
          </a:xfrm>
        </p:grpSpPr>
        <p:grpSp>
          <p:nvGrpSpPr>
            <p:cNvPr id="137" name="Group 817">
              <a:extLst>
                <a:ext uri="{FF2B5EF4-FFF2-40B4-BE49-F238E27FC236}">
                  <a16:creationId xmlns:a16="http://schemas.microsoft.com/office/drawing/2014/main" id="{0D9B5D81-AC8D-5048-B8EB-4DD733071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279015"/>
              <a:ext cx="466245" cy="434369"/>
              <a:chOff x="2920" y="1424"/>
              <a:chExt cx="326" cy="320"/>
            </a:xfrm>
          </p:grpSpPr>
          <p:sp>
            <p:nvSpPr>
              <p:cNvPr id="154" name="Oval 818">
                <a:extLst>
                  <a:ext uri="{FF2B5EF4-FFF2-40B4-BE49-F238E27FC236}">
                    <a16:creationId xmlns:a16="http://schemas.microsoft.com/office/drawing/2014/main" id="{DB177524-0C04-2248-8BF3-759F2822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55" name="Group 819">
                <a:extLst>
                  <a:ext uri="{FF2B5EF4-FFF2-40B4-BE49-F238E27FC236}">
                    <a16:creationId xmlns:a16="http://schemas.microsoft.com/office/drawing/2014/main" id="{5057A4FD-F481-4040-9168-014C31D20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157" name="Oval 820">
                  <a:extLst>
                    <a:ext uri="{FF2B5EF4-FFF2-40B4-BE49-F238E27FC236}">
                      <a16:creationId xmlns:a16="http://schemas.microsoft.com/office/drawing/2014/main" id="{0283F91F-37E5-F049-8A58-5E862FAA7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58" name="Oval 821">
                  <a:extLst>
                    <a:ext uri="{FF2B5EF4-FFF2-40B4-BE49-F238E27FC236}">
                      <a16:creationId xmlns:a16="http://schemas.microsoft.com/office/drawing/2014/main" id="{0C1D47D9-C3E7-6046-8CCF-68630333A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59" name="Oval 822">
                  <a:extLst>
                    <a:ext uri="{FF2B5EF4-FFF2-40B4-BE49-F238E27FC236}">
                      <a16:creationId xmlns:a16="http://schemas.microsoft.com/office/drawing/2014/main" id="{DD05FCAE-DA78-7149-88E3-D18D3279C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60" name="Oval 823">
                  <a:extLst>
                    <a:ext uri="{FF2B5EF4-FFF2-40B4-BE49-F238E27FC236}">
                      <a16:creationId xmlns:a16="http://schemas.microsoft.com/office/drawing/2014/main" id="{EEE1FB61-5199-6F44-9FAD-233783975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61" name="Freeform 824">
                  <a:extLst>
                    <a:ext uri="{FF2B5EF4-FFF2-40B4-BE49-F238E27FC236}">
                      <a16:creationId xmlns:a16="http://schemas.microsoft.com/office/drawing/2014/main" id="{31F37EB6-8693-A340-939B-1F3B677BF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9050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Freeform 825">
                <a:extLst>
                  <a:ext uri="{FF2B5EF4-FFF2-40B4-BE49-F238E27FC236}">
                    <a16:creationId xmlns:a16="http://schemas.microsoft.com/office/drawing/2014/main" id="{1C435E7F-E1B6-8343-9D75-8171A4AD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8" name="Group 398">
              <a:extLst>
                <a:ext uri="{FF2B5EF4-FFF2-40B4-BE49-F238E27FC236}">
                  <a16:creationId xmlns:a16="http://schemas.microsoft.com/office/drawing/2014/main" id="{5D86D020-31A1-C340-AFF5-16F60E1A3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39" name="Line 270">
                <a:extLst>
                  <a:ext uri="{FF2B5EF4-FFF2-40B4-BE49-F238E27FC236}">
                    <a16:creationId xmlns:a16="http://schemas.microsoft.com/office/drawing/2014/main" id="{949CE4BD-78DA-604B-92F3-1D0334693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0" name="Line 271">
                <a:extLst>
                  <a:ext uri="{FF2B5EF4-FFF2-40B4-BE49-F238E27FC236}">
                    <a16:creationId xmlns:a16="http://schemas.microsoft.com/office/drawing/2014/main" id="{761F30C6-D770-0C4F-932B-2925C6127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1" name="Line 272">
                <a:extLst>
                  <a:ext uri="{FF2B5EF4-FFF2-40B4-BE49-F238E27FC236}">
                    <a16:creationId xmlns:a16="http://schemas.microsoft.com/office/drawing/2014/main" id="{EBF036A5-9326-5848-9488-8FF87C16E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2" name="Line 273">
                <a:extLst>
                  <a:ext uri="{FF2B5EF4-FFF2-40B4-BE49-F238E27FC236}">
                    <a16:creationId xmlns:a16="http://schemas.microsoft.com/office/drawing/2014/main" id="{0D102482-3BF2-6241-A997-8609B26D5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" name="Line 274">
                <a:extLst>
                  <a:ext uri="{FF2B5EF4-FFF2-40B4-BE49-F238E27FC236}">
                    <a16:creationId xmlns:a16="http://schemas.microsoft.com/office/drawing/2014/main" id="{DEAB493C-8B1D-1542-95EF-04647FF4C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4" name="Line 275">
                <a:extLst>
                  <a:ext uri="{FF2B5EF4-FFF2-40B4-BE49-F238E27FC236}">
                    <a16:creationId xmlns:a16="http://schemas.microsoft.com/office/drawing/2014/main" id="{DCD9A2A9-D9D6-2244-AC74-E5D193BEA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6">
                <a:extLst>
                  <a:ext uri="{FF2B5EF4-FFF2-40B4-BE49-F238E27FC236}">
                    <a16:creationId xmlns:a16="http://schemas.microsoft.com/office/drawing/2014/main" id="{376EC72C-D465-B74E-BC22-4986E37F3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7">
                <a:extLst>
                  <a:ext uri="{FF2B5EF4-FFF2-40B4-BE49-F238E27FC236}">
                    <a16:creationId xmlns:a16="http://schemas.microsoft.com/office/drawing/2014/main" id="{87354D11-E156-434D-AEDA-9254277C6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8">
                <a:extLst>
                  <a:ext uri="{FF2B5EF4-FFF2-40B4-BE49-F238E27FC236}">
                    <a16:creationId xmlns:a16="http://schemas.microsoft.com/office/drawing/2014/main" id="{8B980E52-C78C-A84F-BB89-7BED03E7B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9">
                <a:extLst>
                  <a:ext uri="{FF2B5EF4-FFF2-40B4-BE49-F238E27FC236}">
                    <a16:creationId xmlns:a16="http://schemas.microsoft.com/office/drawing/2014/main" id="{73A817D2-6A2B-214B-AB58-27A3A58AC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80">
                <a:extLst>
                  <a:ext uri="{FF2B5EF4-FFF2-40B4-BE49-F238E27FC236}">
                    <a16:creationId xmlns:a16="http://schemas.microsoft.com/office/drawing/2014/main" id="{916DC283-CF0C-534A-B976-17BA60CF7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81">
                <a:extLst>
                  <a:ext uri="{FF2B5EF4-FFF2-40B4-BE49-F238E27FC236}">
                    <a16:creationId xmlns:a16="http://schemas.microsoft.com/office/drawing/2014/main" id="{152ABD1F-B192-7745-B8D9-3C8701CB5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82">
                <a:extLst>
                  <a:ext uri="{FF2B5EF4-FFF2-40B4-BE49-F238E27FC236}">
                    <a16:creationId xmlns:a16="http://schemas.microsoft.com/office/drawing/2014/main" id="{FD0976AD-805F-3A4B-81C4-53C042F62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83">
                <a:extLst>
                  <a:ext uri="{FF2B5EF4-FFF2-40B4-BE49-F238E27FC236}">
                    <a16:creationId xmlns:a16="http://schemas.microsoft.com/office/drawing/2014/main" id="{6F5E1723-7AA1-7D47-8277-6D69C281C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84">
                <a:extLst>
                  <a:ext uri="{FF2B5EF4-FFF2-40B4-BE49-F238E27FC236}">
                    <a16:creationId xmlns:a16="http://schemas.microsoft.com/office/drawing/2014/main" id="{CBF99551-D088-5247-A082-CCFDDB332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36517A2-858A-2F4E-A279-18EF97B87F0A}"/>
              </a:ext>
            </a:extLst>
          </p:cNvPr>
          <p:cNvGrpSpPr/>
          <p:nvPr/>
        </p:nvGrpSpPr>
        <p:grpSpPr>
          <a:xfrm>
            <a:off x="6091888" y="2409568"/>
            <a:ext cx="767148" cy="417298"/>
            <a:chOff x="1503784" y="3006600"/>
            <a:chExt cx="1771786" cy="95708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2C26280-3AA3-9F40-BDFB-C353411E1BF8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8B6F04-3D12-834A-9A5C-1A65B7A4E0AC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AB71BE8-621D-4240-A0D6-BF414D90BD58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CF17390-18A6-FD41-8F3E-71727D24BB9D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9E64B64-6849-FE45-BF46-0D918231AF05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2" name="Parallelogram 181">
                  <a:extLst>
                    <a:ext uri="{FF2B5EF4-FFF2-40B4-BE49-F238E27FC236}">
                      <a16:creationId xmlns:a16="http://schemas.microsoft.com/office/drawing/2014/main" id="{6EE94B82-B12D-EC48-AE9F-573C3874B87C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Parallelogram 182">
                  <a:extLst>
                    <a:ext uri="{FF2B5EF4-FFF2-40B4-BE49-F238E27FC236}">
                      <a16:creationId xmlns:a16="http://schemas.microsoft.com/office/drawing/2014/main" id="{D55E08F2-F010-B342-A40A-546A40CBE2DD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CDF3551-D60A-3F45-9A09-E70CE24AC5ED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80" name="Parallelogram 179">
                  <a:extLst>
                    <a:ext uri="{FF2B5EF4-FFF2-40B4-BE49-F238E27FC236}">
                      <a16:creationId xmlns:a16="http://schemas.microsoft.com/office/drawing/2014/main" id="{0DDB23E6-6B20-2941-B01E-E2D5EEAD5F0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Parallelogram 180">
                  <a:extLst>
                    <a:ext uri="{FF2B5EF4-FFF2-40B4-BE49-F238E27FC236}">
                      <a16:creationId xmlns:a16="http://schemas.microsoft.com/office/drawing/2014/main" id="{3BE52042-F8B2-6D41-8779-915E3CDE4175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7" name="Parallelogram 166">
                <a:extLst>
                  <a:ext uri="{FF2B5EF4-FFF2-40B4-BE49-F238E27FC236}">
                    <a16:creationId xmlns:a16="http://schemas.microsoft.com/office/drawing/2014/main" id="{B455ABEB-23BD-DE4C-8E03-D8F0E9018FCF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Parallelogram 167">
                <a:extLst>
                  <a:ext uri="{FF2B5EF4-FFF2-40B4-BE49-F238E27FC236}">
                    <a16:creationId xmlns:a16="http://schemas.microsoft.com/office/drawing/2014/main" id="{7BC57952-7B7C-D64A-B949-8C6E9F43AAC1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Parallelogram 168">
                <a:extLst>
                  <a:ext uri="{FF2B5EF4-FFF2-40B4-BE49-F238E27FC236}">
                    <a16:creationId xmlns:a16="http://schemas.microsoft.com/office/drawing/2014/main" id="{3B1815F2-0846-CC40-985E-2CC850031A80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Parallelogram 169">
                <a:extLst>
                  <a:ext uri="{FF2B5EF4-FFF2-40B4-BE49-F238E27FC236}">
                    <a16:creationId xmlns:a16="http://schemas.microsoft.com/office/drawing/2014/main" id="{913404AE-BF22-764D-B1A1-9EA2B257AB35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Parallelogram 170">
                <a:extLst>
                  <a:ext uri="{FF2B5EF4-FFF2-40B4-BE49-F238E27FC236}">
                    <a16:creationId xmlns:a16="http://schemas.microsoft.com/office/drawing/2014/main" id="{5A2FA4E0-E3E0-5C47-8D3A-A7484250715C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Parallelogram 171">
                <a:extLst>
                  <a:ext uri="{FF2B5EF4-FFF2-40B4-BE49-F238E27FC236}">
                    <a16:creationId xmlns:a16="http://schemas.microsoft.com/office/drawing/2014/main" id="{D17790A6-CED1-B84C-A41F-DC56511BDCB1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B4C1889-60B9-064B-AC99-824B1343605B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76" name="Parallelogram 175">
                  <a:extLst>
                    <a:ext uri="{FF2B5EF4-FFF2-40B4-BE49-F238E27FC236}">
                      <a16:creationId xmlns:a16="http://schemas.microsoft.com/office/drawing/2014/main" id="{07B36360-9A3A-DC46-B550-29C20AA0C257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Parallelogram 176">
                  <a:extLst>
                    <a:ext uri="{FF2B5EF4-FFF2-40B4-BE49-F238E27FC236}">
                      <a16:creationId xmlns:a16="http://schemas.microsoft.com/office/drawing/2014/main" id="{ABA6FB54-3EC0-AE4F-9782-569D5393345F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Parallelogram 177">
                  <a:extLst>
                    <a:ext uri="{FF2B5EF4-FFF2-40B4-BE49-F238E27FC236}">
                      <a16:creationId xmlns:a16="http://schemas.microsoft.com/office/drawing/2014/main" id="{F82E7FFE-DDEF-D743-96DC-E3D9F4A2D42C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Parallelogram 178">
                  <a:extLst>
                    <a:ext uri="{FF2B5EF4-FFF2-40B4-BE49-F238E27FC236}">
                      <a16:creationId xmlns:a16="http://schemas.microsoft.com/office/drawing/2014/main" id="{C9D402E7-CB51-FD47-85D7-5877A17BFBFE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4" name="Parallelogram 173">
                <a:extLst>
                  <a:ext uri="{FF2B5EF4-FFF2-40B4-BE49-F238E27FC236}">
                    <a16:creationId xmlns:a16="http://schemas.microsoft.com/office/drawing/2014/main" id="{74FA71DB-E74A-DB43-BE5D-9E4CECB3294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Parallelogram 174">
                <a:extLst>
                  <a:ext uri="{FF2B5EF4-FFF2-40B4-BE49-F238E27FC236}">
                    <a16:creationId xmlns:a16="http://schemas.microsoft.com/office/drawing/2014/main" id="{428D2F5D-5588-DB4B-8D69-289FA762F5F7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6" name="Picture 18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4C158D-D53E-494D-A141-A35C4E14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755" y="3842952"/>
            <a:ext cx="1051879" cy="988540"/>
          </a:xfrm>
          <a:prstGeom prst="rect">
            <a:avLst/>
          </a:prstGeom>
        </p:spPr>
      </p:pic>
      <p:pic>
        <p:nvPicPr>
          <p:cNvPr id="187" name="Picture 18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9784C5-9B92-0F49-98EA-6368E55C0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235" y="4353698"/>
            <a:ext cx="771378" cy="724929"/>
          </a:xfrm>
          <a:prstGeom prst="rect">
            <a:avLst/>
          </a:prstGeom>
        </p:spPr>
      </p:pic>
      <p:pic>
        <p:nvPicPr>
          <p:cNvPr id="188" name="Picture 18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D0533C8-E0A5-5B49-B029-B3C0A2794A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723" y="4567881"/>
            <a:ext cx="523550" cy="49202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6988D8D-0A6E-8B41-9255-321764CBFED6}"/>
              </a:ext>
            </a:extLst>
          </p:cNvPr>
          <p:cNvGrpSpPr/>
          <p:nvPr/>
        </p:nvGrpSpPr>
        <p:grpSpPr>
          <a:xfrm>
            <a:off x="604151" y="1714290"/>
            <a:ext cx="6908757" cy="4785366"/>
            <a:chOff x="678293" y="1603077"/>
            <a:chExt cx="6908757" cy="4785366"/>
          </a:xfrm>
        </p:grpSpPr>
        <p:sp>
          <p:nvSpPr>
            <p:cNvPr id="189" name="Rectangle 4">
              <a:extLst>
                <a:ext uri="{FF2B5EF4-FFF2-40B4-BE49-F238E27FC236}">
                  <a16:creationId xmlns:a16="http://schemas.microsoft.com/office/drawing/2014/main" id="{7AD5ADDA-DECD-484D-98FB-1D9B915E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21" y="1603077"/>
              <a:ext cx="4154228" cy="2487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00099"/>
                </a:buClr>
                <a:buSzPct val="75000"/>
                <a:tabLst>
                  <a:tab pos="746125" algn="l"/>
                </a:tabLs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Mobility Management Entity</a:t>
              </a:r>
            </a:p>
            <a:p>
              <a:pPr marL="295275" indent="-234950"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device authentication (device-to-network, network-to-device) coordinated with mobile home network HSS </a:t>
              </a:r>
            </a:p>
            <a:p>
              <a:pPr marL="342900" indent="-342900"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lang="en-US" sz="2400" dirty="0">
                <a:cs typeface="+mn-cs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4423525-BD9A-2C49-852E-B62A37A0D7EC}"/>
                </a:ext>
              </a:extLst>
            </p:cNvPr>
            <p:cNvCxnSpPr>
              <a:cxnSpLocks/>
            </p:cNvCxnSpPr>
            <p:nvPr/>
          </p:nvCxnSpPr>
          <p:spPr>
            <a:xfrm>
              <a:off x="1692876" y="2298357"/>
              <a:ext cx="589417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4">
              <a:extLst>
                <a:ext uri="{FF2B5EF4-FFF2-40B4-BE49-F238E27FC236}">
                  <a16:creationId xmlns:a16="http://schemas.microsoft.com/office/drawing/2014/main" id="{BE8A6396-DFA6-5641-B1D0-36D74803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293" y="4053834"/>
              <a:ext cx="4931675" cy="233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295275" indent="-234950">
                <a:spcBef>
                  <a:spcPct val="200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mobile device management: </a:t>
              </a:r>
            </a:p>
            <a:p>
              <a:pPr marL="517525" lvl="1" indent="-173038">
                <a:spcBef>
                  <a:spcPct val="20000"/>
                </a:spcBef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746125" algn="l"/>
                </a:tabLst>
                <a:defRPr/>
              </a:pPr>
              <a:r>
                <a:rPr lang="en-US" sz="2400" dirty="0"/>
                <a:t>device handover between cells</a:t>
              </a:r>
            </a:p>
            <a:p>
              <a:pPr marL="517525" lvl="1" indent="-173038">
                <a:spcBef>
                  <a:spcPct val="20000"/>
                </a:spcBef>
                <a:buClr>
                  <a:srgbClr val="011199"/>
                </a:buClr>
                <a:buSzPct val="100000"/>
                <a:buFont typeface="Arial" panose="020B0604020202020204" pitchFamily="34" charset="0"/>
                <a:buChar char="•"/>
                <a:tabLst>
                  <a:tab pos="746125" algn="l"/>
                </a:tabLst>
                <a:defRPr/>
              </a:pPr>
              <a:r>
                <a:rPr lang="en-US" sz="2400" dirty="0"/>
                <a:t>tracking/paging device location</a:t>
              </a:r>
            </a:p>
            <a:p>
              <a:pPr marL="295275" indent="-234950">
                <a:lnSpc>
                  <a:spcPct val="90000"/>
                </a:lnSpc>
                <a:spcBef>
                  <a:spcPts val="600"/>
                </a:spcBef>
                <a:buClr>
                  <a:srgbClr val="011199"/>
                </a:buClr>
                <a:buSzPct val="100000"/>
                <a:buFont typeface="Wingdings" pitchFamily="2" charset="2"/>
                <a:buChar char="§"/>
                <a:tabLst>
                  <a:tab pos="566738" algn="l"/>
                </a:tabLst>
                <a:defRPr/>
              </a:pPr>
              <a:r>
                <a:rPr lang="en-US" sz="2400" dirty="0"/>
                <a:t>path (tunneling) setup from mobile device to P-GW</a:t>
              </a:r>
              <a:endParaRPr lang="en-US" sz="2800" dirty="0"/>
            </a:p>
            <a:p>
              <a:pPr marL="342900" indent="-342900"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tabLst>
                  <a:tab pos="746125" algn="l"/>
                </a:tabLst>
                <a:defRPr/>
              </a:pPr>
              <a:endParaRPr lang="en-US" sz="2400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4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LTE: data plane control plane separation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A12E2C-FB2A-D94F-B012-F62A1BBA4380}"/>
              </a:ext>
            </a:extLst>
          </p:cNvPr>
          <p:cNvGrpSpPr/>
          <p:nvPr/>
        </p:nvGrpSpPr>
        <p:grpSpPr>
          <a:xfrm>
            <a:off x="885336" y="1421024"/>
            <a:ext cx="6173370" cy="1823890"/>
            <a:chOff x="2454644" y="1594021"/>
            <a:chExt cx="6173370" cy="1823890"/>
          </a:xfrm>
        </p:grpSpPr>
        <p:grpSp>
          <p:nvGrpSpPr>
            <p:cNvPr id="234" name="Group 652">
              <a:extLst>
                <a:ext uri="{FF2B5EF4-FFF2-40B4-BE49-F238E27FC236}">
                  <a16:creationId xmlns:a16="http://schemas.microsoft.com/office/drawing/2014/main" id="{B99BFC49-9641-384A-81F3-F0BAE889FF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4644" y="2342419"/>
              <a:ext cx="733407" cy="660273"/>
              <a:chOff x="2751" y="1851"/>
              <a:chExt cx="462" cy="478"/>
            </a:xfrm>
          </p:grpSpPr>
          <p:pic>
            <p:nvPicPr>
              <p:cNvPr id="235" name="Picture 653" descr="iphone_stylized_small">
                <a:extLst>
                  <a:ext uri="{FF2B5EF4-FFF2-40B4-BE49-F238E27FC236}">
                    <a16:creationId xmlns:a16="http://schemas.microsoft.com/office/drawing/2014/main" id="{7F92004C-CA90-E441-9D28-0A87A08691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654" descr="antenna_radiation_stylized">
                <a:extLst>
                  <a:ext uri="{FF2B5EF4-FFF2-40B4-BE49-F238E27FC236}">
                    <a16:creationId xmlns:a16="http://schemas.microsoft.com/office/drawing/2014/main" id="{FCE2E1DC-AAE8-CB49-93A7-22F433DEFD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1C4C8B2-ABA5-8C46-AB8C-9BF875492CDC}"/>
                </a:ext>
              </a:extLst>
            </p:cNvPr>
            <p:cNvGrpSpPr/>
            <p:nvPr/>
          </p:nvGrpSpPr>
          <p:grpSpPr>
            <a:xfrm>
              <a:off x="3449031" y="1773131"/>
              <a:ext cx="790834" cy="1208131"/>
              <a:chOff x="5970432" y="1600694"/>
              <a:chExt cx="888604" cy="1226172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32D36E4E-82E9-864A-9B50-4996C885F969}"/>
                  </a:ext>
                </a:extLst>
              </p:cNvPr>
              <p:cNvGrpSpPr/>
              <p:nvPr/>
            </p:nvGrpSpPr>
            <p:grpSpPr>
              <a:xfrm>
                <a:off x="5970432" y="1600694"/>
                <a:ext cx="466245" cy="953439"/>
                <a:chOff x="6476205" y="1279015"/>
                <a:chExt cx="466245" cy="953439"/>
              </a:xfrm>
            </p:grpSpPr>
            <p:grpSp>
              <p:nvGrpSpPr>
                <p:cNvPr id="241" name="Group 817">
                  <a:extLst>
                    <a:ext uri="{FF2B5EF4-FFF2-40B4-BE49-F238E27FC236}">
                      <a16:creationId xmlns:a16="http://schemas.microsoft.com/office/drawing/2014/main" id="{EEE71BA9-8B71-184E-BBD0-2DBDEF018A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76205" y="1279015"/>
                  <a:ext cx="466245" cy="420795"/>
                  <a:chOff x="2920" y="1424"/>
                  <a:chExt cx="326" cy="310"/>
                </a:xfrm>
              </p:grpSpPr>
              <p:sp>
                <p:nvSpPr>
                  <p:cNvPr id="258" name="Oval 818">
                    <a:extLst>
                      <a:ext uri="{FF2B5EF4-FFF2-40B4-BE49-F238E27FC236}">
                        <a16:creationId xmlns:a16="http://schemas.microsoft.com/office/drawing/2014/main" id="{926FCB7B-99F2-8E4B-AF8D-FFB73F63C8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0" y="1445"/>
                    <a:ext cx="326" cy="28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259" name="Group 819">
                    <a:extLst>
                      <a:ext uri="{FF2B5EF4-FFF2-40B4-BE49-F238E27FC236}">
                        <a16:creationId xmlns:a16="http://schemas.microsoft.com/office/drawing/2014/main" id="{FD6B8C6A-1F2E-1341-B034-49E6A54953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9" y="1424"/>
                    <a:ext cx="265" cy="280"/>
                    <a:chOff x="2949" y="1424"/>
                    <a:chExt cx="265" cy="280"/>
                  </a:xfrm>
                </p:grpSpPr>
                <p:sp>
                  <p:nvSpPr>
                    <p:cNvPr id="261" name="Oval 820">
                      <a:extLst>
                        <a:ext uri="{FF2B5EF4-FFF2-40B4-BE49-F238E27FC236}">
                          <a16:creationId xmlns:a16="http://schemas.microsoft.com/office/drawing/2014/main" id="{30246DC9-1390-374A-BA8A-E7146CEEFC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0" y="1545"/>
                      <a:ext cx="107" cy="92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262" name="Oval 821">
                      <a:extLst>
                        <a:ext uri="{FF2B5EF4-FFF2-40B4-BE49-F238E27FC236}">
                          <a16:creationId xmlns:a16="http://schemas.microsoft.com/office/drawing/2014/main" id="{82DA0CB5-5AD3-AB49-A4BC-E35C331706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6" y="1525"/>
                      <a:ext cx="154" cy="13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263" name="Oval 822">
                      <a:extLst>
                        <a:ext uri="{FF2B5EF4-FFF2-40B4-BE49-F238E27FC236}">
                          <a16:creationId xmlns:a16="http://schemas.microsoft.com/office/drawing/2014/main" id="{8DBCA994-2195-5242-9618-D80B1CF41E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3" y="1501"/>
                      <a:ext cx="203" cy="17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264" name="Oval 823">
                      <a:extLst>
                        <a:ext uri="{FF2B5EF4-FFF2-40B4-BE49-F238E27FC236}">
                          <a16:creationId xmlns:a16="http://schemas.microsoft.com/office/drawing/2014/main" id="{1DEB8BF3-1E3C-A842-9B1A-6CFCF04823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9" y="1476"/>
                      <a:ext cx="265" cy="2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265" name="Freeform 824">
                      <a:extLst>
                        <a:ext uri="{FF2B5EF4-FFF2-40B4-BE49-F238E27FC236}">
                          <a16:creationId xmlns:a16="http://schemas.microsoft.com/office/drawing/2014/main" id="{0D934CE6-3D13-3447-BFE1-52BAE0449E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2987" y="1424"/>
                      <a:ext cx="205" cy="143"/>
                    </a:xfrm>
                    <a:custGeom>
                      <a:avLst/>
                      <a:gdLst>
                        <a:gd name="T0" fmla="*/ 0 w 1180"/>
                        <a:gd name="T1" fmla="*/ 0 h 956"/>
                        <a:gd name="T2" fmla="*/ 0 w 1180"/>
                        <a:gd name="T3" fmla="*/ 0 h 956"/>
                        <a:gd name="T4" fmla="*/ 0 w 1180"/>
                        <a:gd name="T5" fmla="*/ 0 h 956"/>
                        <a:gd name="T6" fmla="*/ 0 w 1180"/>
                        <a:gd name="T7" fmla="*/ 0 h 956"/>
                        <a:gd name="T8" fmla="*/ 0 w 1180"/>
                        <a:gd name="T9" fmla="*/ 0 h 956"/>
                        <a:gd name="T10" fmla="*/ 0 w 1180"/>
                        <a:gd name="T11" fmla="*/ 0 h 956"/>
                        <a:gd name="T12" fmla="*/ 0 w 1180"/>
                        <a:gd name="T13" fmla="*/ 0 h 956"/>
                        <a:gd name="T14" fmla="*/ 0 w 1180"/>
                        <a:gd name="T15" fmla="*/ 0 h 956"/>
                        <a:gd name="T16" fmla="*/ 0 w 1180"/>
                        <a:gd name="T17" fmla="*/ 0 h 956"/>
                        <a:gd name="T18" fmla="*/ 0 w 1180"/>
                        <a:gd name="T19" fmla="*/ 0 h 95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180" h="956">
                          <a:moveTo>
                            <a:pt x="499" y="7"/>
                          </a:moveTo>
                          <a:lnTo>
                            <a:pt x="0" y="780"/>
                          </a:lnTo>
                          <a:lnTo>
                            <a:pt x="134" y="885"/>
                          </a:lnTo>
                          <a:lnTo>
                            <a:pt x="366" y="920"/>
                          </a:lnTo>
                          <a:lnTo>
                            <a:pt x="534" y="956"/>
                          </a:lnTo>
                          <a:lnTo>
                            <a:pt x="829" y="949"/>
                          </a:lnTo>
                          <a:lnTo>
                            <a:pt x="1096" y="850"/>
                          </a:lnTo>
                          <a:lnTo>
                            <a:pt x="1180" y="801"/>
                          </a:lnTo>
                          <a:lnTo>
                            <a:pt x="668" y="0"/>
                          </a:lnTo>
                          <a:lnTo>
                            <a:pt x="499" y="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1905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242" name="Group 398">
                  <a:extLst>
                    <a:ext uri="{FF2B5EF4-FFF2-40B4-BE49-F238E27FC236}">
                      <a16:creationId xmlns:a16="http://schemas.microsoft.com/office/drawing/2014/main" id="{69D5C73A-7CA2-4F4D-B5D9-E0B0DE843B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27789" y="1518577"/>
                  <a:ext cx="375668" cy="713877"/>
                  <a:chOff x="3130" y="3288"/>
                  <a:chExt cx="410" cy="742"/>
                </a:xfrm>
              </p:grpSpPr>
              <p:sp>
                <p:nvSpPr>
                  <p:cNvPr id="243" name="Line 270">
                    <a:extLst>
                      <a:ext uri="{FF2B5EF4-FFF2-40B4-BE49-F238E27FC236}">
                        <a16:creationId xmlns:a16="http://schemas.microsoft.com/office/drawing/2014/main" id="{23009026-EC81-D24D-8DE9-8AB83EBBA2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0" y="3288"/>
                    <a:ext cx="205" cy="67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4" name="Line 271">
                    <a:extLst>
                      <a:ext uri="{FF2B5EF4-FFF2-40B4-BE49-F238E27FC236}">
                        <a16:creationId xmlns:a16="http://schemas.microsoft.com/office/drawing/2014/main" id="{C06C450B-9BD9-0548-906C-8A9AAF23AB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288"/>
                    <a:ext cx="205" cy="66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5" name="Line 272">
                    <a:extLst>
                      <a:ext uri="{FF2B5EF4-FFF2-40B4-BE49-F238E27FC236}">
                        <a16:creationId xmlns:a16="http://schemas.microsoft.com/office/drawing/2014/main" id="{491692C4-E5B1-1246-8C28-7E9AC07B82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30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6" name="Line 273">
                    <a:extLst>
                      <a:ext uri="{FF2B5EF4-FFF2-40B4-BE49-F238E27FC236}">
                        <a16:creationId xmlns:a16="http://schemas.microsoft.com/office/drawing/2014/main" id="{76C26014-3FCA-E243-8A65-CC330339DD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35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7" name="Line 274">
                    <a:extLst>
                      <a:ext uri="{FF2B5EF4-FFF2-40B4-BE49-F238E27FC236}">
                        <a16:creationId xmlns:a16="http://schemas.microsoft.com/office/drawing/2014/main" id="{433D88E3-D1F5-FE42-80FC-6D4298050A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303"/>
                    <a:ext cx="0" cy="72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8" name="Line 275">
                    <a:extLst>
                      <a:ext uri="{FF2B5EF4-FFF2-40B4-BE49-F238E27FC236}">
                        <a16:creationId xmlns:a16="http://schemas.microsoft.com/office/drawing/2014/main" id="{B5AFEEE6-EF80-6942-B97F-B0ED2FFB58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0" y="3888"/>
                    <a:ext cx="205" cy="7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9" name="Line 276">
                    <a:extLst>
                      <a:ext uri="{FF2B5EF4-FFF2-40B4-BE49-F238E27FC236}">
                        <a16:creationId xmlns:a16="http://schemas.microsoft.com/office/drawing/2014/main" id="{97372431-FCB1-2044-977B-14FDCBD48F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5" y="3888"/>
                    <a:ext cx="205" cy="6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50" name="Line 277">
                    <a:extLst>
                      <a:ext uri="{FF2B5EF4-FFF2-40B4-BE49-F238E27FC236}">
                        <a16:creationId xmlns:a16="http://schemas.microsoft.com/office/drawing/2014/main" id="{DBFEB6EF-6E0D-AF49-8789-D6255526F9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17" y="3668"/>
                    <a:ext cx="118" cy="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51" name="Line 278">
                    <a:extLst>
                      <a:ext uri="{FF2B5EF4-FFF2-40B4-BE49-F238E27FC236}">
                        <a16:creationId xmlns:a16="http://schemas.microsoft.com/office/drawing/2014/main" id="{A458B4CF-A2B5-B242-B489-53C22DA43B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668"/>
                    <a:ext cx="124" cy="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52" name="Line 279">
                    <a:extLst>
                      <a:ext uri="{FF2B5EF4-FFF2-40B4-BE49-F238E27FC236}">
                        <a16:creationId xmlns:a16="http://schemas.microsoft.com/office/drawing/2014/main" id="{DF168412-1130-8948-AE3D-0633AA8D53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78" y="3766"/>
                    <a:ext cx="152" cy="7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53" name="Line 280">
                    <a:extLst>
                      <a:ext uri="{FF2B5EF4-FFF2-40B4-BE49-F238E27FC236}">
                        <a16:creationId xmlns:a16="http://schemas.microsoft.com/office/drawing/2014/main" id="{70BEE8E7-D4A2-4B40-BB7B-B2698E962E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781"/>
                    <a:ext cx="153" cy="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54" name="Line 281">
                    <a:extLst>
                      <a:ext uri="{FF2B5EF4-FFF2-40B4-BE49-F238E27FC236}">
                        <a16:creationId xmlns:a16="http://schemas.microsoft.com/office/drawing/2014/main" id="{F69A3BE6-9E36-214C-A965-A2B4960D95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567"/>
                    <a:ext cx="78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55" name="Line 282">
                    <a:extLst>
                      <a:ext uri="{FF2B5EF4-FFF2-40B4-BE49-F238E27FC236}">
                        <a16:creationId xmlns:a16="http://schemas.microsoft.com/office/drawing/2014/main" id="{A4ADB621-2EFE-A040-8980-F1CA75B124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428"/>
                    <a:ext cx="4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56" name="Line 283">
                    <a:extLst>
                      <a:ext uri="{FF2B5EF4-FFF2-40B4-BE49-F238E27FC236}">
                        <a16:creationId xmlns:a16="http://schemas.microsoft.com/office/drawing/2014/main" id="{9860F8AD-EF12-BA4E-9697-F92983DBA4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47" y="3558"/>
                    <a:ext cx="95" cy="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57" name="Line 284">
                    <a:extLst>
                      <a:ext uri="{FF2B5EF4-FFF2-40B4-BE49-F238E27FC236}">
                        <a16:creationId xmlns:a16="http://schemas.microsoft.com/office/drawing/2014/main" id="{5EB666D9-F403-9345-A040-449E57FFD4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89" y="3422"/>
                    <a:ext cx="55" cy="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A9D13309-B79C-8144-B5AF-4F04509E7601}"/>
                  </a:ext>
                </a:extLst>
              </p:cNvPr>
              <p:cNvGrpSpPr/>
              <p:nvPr/>
            </p:nvGrpSpPr>
            <p:grpSpPr>
              <a:xfrm>
                <a:off x="6091888" y="2409568"/>
                <a:ext cx="767148" cy="417298"/>
                <a:chOff x="1503784" y="3006600"/>
                <a:chExt cx="1771786" cy="957087"/>
              </a:xfrm>
            </p:grpSpPr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DF182BDE-0954-5648-8333-DDF519E1B490}"/>
                    </a:ext>
                  </a:extLst>
                </p:cNvPr>
                <p:cNvGrpSpPr/>
                <p:nvPr/>
              </p:nvGrpSpPr>
              <p:grpSpPr>
                <a:xfrm>
                  <a:off x="1503784" y="3006600"/>
                  <a:ext cx="1771786" cy="957087"/>
                  <a:chOff x="1465684" y="2997075"/>
                  <a:chExt cx="1771786" cy="957087"/>
                </a:xfrm>
              </p:grpSpPr>
              <p:sp>
                <p:nvSpPr>
                  <p:cNvPr id="288" name="Freeform 287">
                    <a:extLst>
                      <a:ext uri="{FF2B5EF4-FFF2-40B4-BE49-F238E27FC236}">
                        <a16:creationId xmlns:a16="http://schemas.microsoft.com/office/drawing/2014/main" id="{58FA0610-362E-FB4D-9161-855FB1E665F0}"/>
                      </a:ext>
                    </a:extLst>
                  </p:cNvPr>
                  <p:cNvSpPr/>
                  <p:nvPr/>
                </p:nvSpPr>
                <p:spPr>
                  <a:xfrm>
                    <a:off x="1465684" y="3328365"/>
                    <a:ext cx="1771786" cy="625797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7E1AD5C2-E159-6641-86D5-9D0BF62B7DA1}"/>
                      </a:ext>
                    </a:extLst>
                  </p:cNvPr>
                  <p:cNvSpPr/>
                  <p:nvPr/>
                </p:nvSpPr>
                <p:spPr>
                  <a:xfrm>
                    <a:off x="1466704" y="2997075"/>
                    <a:ext cx="1769640" cy="619577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82612928-16C8-7544-BC44-0CCCF56508BE}"/>
                    </a:ext>
                  </a:extLst>
                </p:cNvPr>
                <p:cNvGrpSpPr/>
                <p:nvPr/>
              </p:nvGrpSpPr>
              <p:grpSpPr>
                <a:xfrm>
                  <a:off x="1977616" y="3038475"/>
                  <a:ext cx="768409" cy="553944"/>
                  <a:chOff x="1968091" y="3022600"/>
                  <a:chExt cx="768409" cy="553944"/>
                </a:xfrm>
              </p:grpSpPr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0A383EF7-C254-AD49-B063-60007086E103}"/>
                      </a:ext>
                    </a:extLst>
                  </p:cNvPr>
                  <p:cNvGrpSpPr/>
                  <p:nvPr/>
                </p:nvGrpSpPr>
                <p:grpSpPr>
                  <a:xfrm>
                    <a:off x="2032000" y="3022600"/>
                    <a:ext cx="257175" cy="544419"/>
                    <a:chOff x="2441575" y="2479675"/>
                    <a:chExt cx="765175" cy="1028347"/>
                  </a:xfrm>
                </p:grpSpPr>
                <p:sp>
                  <p:nvSpPr>
                    <p:cNvPr id="286" name="Parallelogram 285">
                      <a:extLst>
                        <a:ext uri="{FF2B5EF4-FFF2-40B4-BE49-F238E27FC236}">
                          <a16:creationId xmlns:a16="http://schemas.microsoft.com/office/drawing/2014/main" id="{1DA1FF26-98DE-6246-BC39-7551BBEC85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575" y="2479675"/>
                      <a:ext cx="765175" cy="1025525"/>
                    </a:xfrm>
                    <a:prstGeom prst="parallelogram">
                      <a:avLst>
                        <a:gd name="adj" fmla="val 62205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7" name="Parallelogram 286">
                      <a:extLst>
                        <a:ext uri="{FF2B5EF4-FFF2-40B4-BE49-F238E27FC236}">
                          <a16:creationId xmlns:a16="http://schemas.microsoft.com/office/drawing/2014/main" id="{B4A04209-CBD3-5749-8FAD-FD8778E3D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1751" y="2558697"/>
                      <a:ext cx="603250" cy="949325"/>
                    </a:xfrm>
                    <a:prstGeom prst="parallelogram">
                      <a:avLst>
                        <a:gd name="adj" fmla="val 72206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70" name="Group 269">
                    <a:extLst>
                      <a:ext uri="{FF2B5EF4-FFF2-40B4-BE49-F238E27FC236}">
                        <a16:creationId xmlns:a16="http://schemas.microsoft.com/office/drawing/2014/main" id="{F0EDCDCC-7D4F-4B48-AE88-E4E0A9CF123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2441575" y="3032125"/>
                    <a:ext cx="257175" cy="544419"/>
                    <a:chOff x="2441575" y="2479675"/>
                    <a:chExt cx="765175" cy="1028347"/>
                  </a:xfrm>
                </p:grpSpPr>
                <p:sp>
                  <p:nvSpPr>
                    <p:cNvPr id="284" name="Parallelogram 283">
                      <a:extLst>
                        <a:ext uri="{FF2B5EF4-FFF2-40B4-BE49-F238E27FC236}">
                          <a16:creationId xmlns:a16="http://schemas.microsoft.com/office/drawing/2014/main" id="{DD50D33C-BB38-334A-A3CA-3340F4C78F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575" y="2479675"/>
                      <a:ext cx="765175" cy="1025525"/>
                    </a:xfrm>
                    <a:prstGeom prst="parallelogram">
                      <a:avLst>
                        <a:gd name="adj" fmla="val 62205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5" name="Parallelogram 284">
                      <a:extLst>
                        <a:ext uri="{FF2B5EF4-FFF2-40B4-BE49-F238E27FC236}">
                          <a16:creationId xmlns:a16="http://schemas.microsoft.com/office/drawing/2014/main" id="{943C407D-319E-8B47-B564-C5F27B5D43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1751" y="2558697"/>
                      <a:ext cx="603250" cy="949325"/>
                    </a:xfrm>
                    <a:prstGeom prst="parallelogram">
                      <a:avLst>
                        <a:gd name="adj" fmla="val 72206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71" name="Parallelogram 270">
                    <a:extLst>
                      <a:ext uri="{FF2B5EF4-FFF2-40B4-BE49-F238E27FC236}">
                        <a16:creationId xmlns:a16="http://schemas.microsoft.com/office/drawing/2014/main" id="{5E925B9A-0902-6144-89D3-35D70634767E}"/>
                      </a:ext>
                    </a:extLst>
                  </p:cNvPr>
                  <p:cNvSpPr/>
                  <p:nvPr/>
                </p:nvSpPr>
                <p:spPr>
                  <a:xfrm flipV="1">
                    <a:off x="2057400" y="3130550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Parallelogram 271">
                    <a:extLst>
                      <a:ext uri="{FF2B5EF4-FFF2-40B4-BE49-F238E27FC236}">
                        <a16:creationId xmlns:a16="http://schemas.microsoft.com/office/drawing/2014/main" id="{C6AEC57F-375E-5448-8C91-D81760DD5ECD}"/>
                      </a:ext>
                    </a:extLst>
                  </p:cNvPr>
                  <p:cNvSpPr/>
                  <p:nvPr/>
                </p:nvSpPr>
                <p:spPr>
                  <a:xfrm rot="17056647">
                    <a:off x="2079626" y="3187701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Parallelogram 272">
                    <a:extLst>
                      <a:ext uri="{FF2B5EF4-FFF2-40B4-BE49-F238E27FC236}">
                        <a16:creationId xmlns:a16="http://schemas.microsoft.com/office/drawing/2014/main" id="{96D28D6E-1686-5848-B833-824EF6653EBA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90347" y="3141540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4" name="Parallelogram 273">
                    <a:extLst>
                      <a:ext uri="{FF2B5EF4-FFF2-40B4-BE49-F238E27FC236}">
                        <a16:creationId xmlns:a16="http://schemas.microsoft.com/office/drawing/2014/main" id="{9E847BB9-19A2-4642-849A-339E7F557899}"/>
                      </a:ext>
                    </a:extLst>
                  </p:cNvPr>
                  <p:cNvSpPr/>
                  <p:nvPr/>
                </p:nvSpPr>
                <p:spPr>
                  <a:xfrm>
                    <a:off x="2032000" y="3162300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5" name="Parallelogram 274">
                    <a:extLst>
                      <a:ext uri="{FF2B5EF4-FFF2-40B4-BE49-F238E27FC236}">
                        <a16:creationId xmlns:a16="http://schemas.microsoft.com/office/drawing/2014/main" id="{C32DC311-DA78-FD4D-BC8B-89CAE5C21E8C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627741" y="3146398"/>
                    <a:ext cx="9519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Parallelogram 275">
                    <a:extLst>
                      <a:ext uri="{FF2B5EF4-FFF2-40B4-BE49-F238E27FC236}">
                        <a16:creationId xmlns:a16="http://schemas.microsoft.com/office/drawing/2014/main" id="{9A561A8B-0450-FA49-9675-013F799AB2FE}"/>
                      </a:ext>
                    </a:extLst>
                  </p:cNvPr>
                  <p:cNvSpPr/>
                  <p:nvPr/>
                </p:nvSpPr>
                <p:spPr>
                  <a:xfrm rot="4492456">
                    <a:off x="2397126" y="3197226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DF129F85-328F-8549-810F-16A84CBC51D7}"/>
                      </a:ext>
                    </a:extLst>
                  </p:cNvPr>
                  <p:cNvGrpSpPr/>
                  <p:nvPr/>
                </p:nvGrpSpPr>
                <p:grpSpPr>
                  <a:xfrm>
                    <a:off x="1968091" y="3322545"/>
                    <a:ext cx="768409" cy="96354"/>
                    <a:chOff x="1968092" y="3319370"/>
                    <a:chExt cx="677104" cy="96354"/>
                  </a:xfrm>
                </p:grpSpPr>
                <p:sp>
                  <p:nvSpPr>
                    <p:cNvPr id="280" name="Parallelogram 279">
                      <a:extLst>
                        <a:ext uri="{FF2B5EF4-FFF2-40B4-BE49-F238E27FC236}">
                          <a16:creationId xmlns:a16="http://schemas.microsoft.com/office/drawing/2014/main" id="{FFC64F27-2D94-BA4D-BFB2-DC711E66B8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12950" y="3330575"/>
                      <a:ext cx="625475" cy="60324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1" name="Parallelogram 280">
                      <a:extLst>
                        <a:ext uri="{FF2B5EF4-FFF2-40B4-BE49-F238E27FC236}">
                          <a16:creationId xmlns:a16="http://schemas.microsoft.com/office/drawing/2014/main" id="{EBACF8BA-446E-2144-BC78-5338C4447CBC}"/>
                        </a:ext>
                      </a:extLst>
                    </p:cNvPr>
                    <p:cNvSpPr/>
                    <p:nvPr/>
                  </p:nvSpPr>
                  <p:spPr>
                    <a:xfrm rot="17384936" flipV="1">
                      <a:off x="1945897" y="3341565"/>
                      <a:ext cx="95195" cy="50805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2" name="Parallelogram 281">
                      <a:extLst>
                        <a:ext uri="{FF2B5EF4-FFF2-40B4-BE49-F238E27FC236}">
                          <a16:creationId xmlns:a16="http://schemas.microsoft.com/office/drawing/2014/main" id="{8B17CA78-3F62-E644-9266-3F7C3FB7D5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7550" y="3362325"/>
                      <a:ext cx="650875" cy="45719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3" name="Parallelogram 282">
                      <a:extLst>
                        <a:ext uri="{FF2B5EF4-FFF2-40B4-BE49-F238E27FC236}">
                          <a16:creationId xmlns:a16="http://schemas.microsoft.com/office/drawing/2014/main" id="{FA99D0C6-09B4-D64C-880E-872B73BBD2FE}"/>
                        </a:ext>
                      </a:extLst>
                    </p:cNvPr>
                    <p:cNvSpPr/>
                    <p:nvPr/>
                  </p:nvSpPr>
                  <p:spPr>
                    <a:xfrm rot="4215064" flipH="1" flipV="1">
                      <a:off x="2577455" y="3347983"/>
                      <a:ext cx="95195" cy="40287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78" name="Parallelogram 277">
                    <a:extLst>
                      <a:ext uri="{FF2B5EF4-FFF2-40B4-BE49-F238E27FC236}">
                        <a16:creationId xmlns:a16="http://schemas.microsoft.com/office/drawing/2014/main" id="{708506E0-B477-924F-9117-70C55E2BB306}"/>
                      </a:ext>
                    </a:extLst>
                  </p:cNvPr>
                  <p:cNvSpPr/>
                  <p:nvPr/>
                </p:nvSpPr>
                <p:spPr>
                  <a:xfrm rot="4389628">
                    <a:off x="2495482" y="3370576"/>
                    <a:ext cx="160883" cy="55150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Parallelogram 278">
                    <a:extLst>
                      <a:ext uri="{FF2B5EF4-FFF2-40B4-BE49-F238E27FC236}">
                        <a16:creationId xmlns:a16="http://schemas.microsoft.com/office/drawing/2014/main" id="{3BA2D3A0-7D85-3343-9AB0-B5DFEEAB21A3}"/>
                      </a:ext>
                    </a:extLst>
                  </p:cNvPr>
                  <p:cNvSpPr/>
                  <p:nvPr/>
                </p:nvSpPr>
                <p:spPr>
                  <a:xfrm rot="17068257">
                    <a:off x="2025651" y="3362326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pic>
          <p:nvPicPr>
            <p:cNvPr id="340" name="Picture 339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C700EA2B-7A7E-4B40-ABDA-31DD92E8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9269" y="2306483"/>
              <a:ext cx="518980" cy="968057"/>
            </a:xfrm>
            <a:prstGeom prst="rect">
              <a:avLst/>
            </a:prstGeom>
          </p:spPr>
        </p:pic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58F58547-C187-D54F-B56C-5FD8A9AD9EB6}"/>
                </a:ext>
              </a:extLst>
            </p:cNvPr>
            <p:cNvGrpSpPr/>
            <p:nvPr/>
          </p:nvGrpSpPr>
          <p:grpSpPr>
            <a:xfrm>
              <a:off x="6672649" y="1594021"/>
              <a:ext cx="847689" cy="1079156"/>
              <a:chOff x="9181074" y="2063579"/>
              <a:chExt cx="1008323" cy="1351004"/>
            </a:xfrm>
          </p:grpSpPr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FE604934-A4D4-0D4E-835D-16C193224212}"/>
                  </a:ext>
                </a:extLst>
              </p:cNvPr>
              <p:cNvGrpSpPr/>
              <p:nvPr/>
            </p:nvGrpSpPr>
            <p:grpSpPr>
              <a:xfrm>
                <a:off x="9309047" y="2092807"/>
                <a:ext cx="439787" cy="517111"/>
                <a:chOff x="4501086" y="2717689"/>
                <a:chExt cx="347435" cy="424729"/>
              </a:xfrm>
            </p:grpSpPr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E36EF58A-80C3-574B-A972-CD53E2A91272}"/>
                    </a:ext>
                  </a:extLst>
                </p:cNvPr>
                <p:cNvSpPr/>
                <p:nvPr/>
              </p:nvSpPr>
              <p:spPr>
                <a:xfrm>
                  <a:off x="4501086" y="2764691"/>
                  <a:ext cx="345572" cy="328307"/>
                </a:xfrm>
                <a:prstGeom prst="rect">
                  <a:avLst/>
                </a:prstGeom>
                <a:gradFill>
                  <a:gsLst>
                    <a:gs pos="1000">
                      <a:srgbClr val="CDD3D7"/>
                    </a:gs>
                    <a:gs pos="100000">
                      <a:srgbClr val="E7ECF0"/>
                    </a:gs>
                  </a:gsLst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B63EA951-18C5-1F41-8C40-8CDAE44BC94D}"/>
                    </a:ext>
                  </a:extLst>
                </p:cNvPr>
                <p:cNvSpPr/>
                <p:nvPr/>
              </p:nvSpPr>
              <p:spPr>
                <a:xfrm>
                  <a:off x="4501086" y="2717689"/>
                  <a:ext cx="345572" cy="98840"/>
                </a:xfrm>
                <a:prstGeom prst="ellipse">
                  <a:avLst/>
                </a:prstGeom>
                <a:solidFill>
                  <a:srgbClr val="E2E7EA"/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CCB38905-D363-1149-B0B6-C3564F944656}"/>
                    </a:ext>
                  </a:extLst>
                </p:cNvPr>
                <p:cNvSpPr/>
                <p:nvPr/>
              </p:nvSpPr>
              <p:spPr>
                <a:xfrm>
                  <a:off x="4502949" y="3043578"/>
                  <a:ext cx="345572" cy="98840"/>
                </a:xfrm>
                <a:prstGeom prst="ellipse">
                  <a:avLst/>
                </a:prstGeom>
                <a:solidFill>
                  <a:srgbClr val="CDD3D7"/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7E8C0CC4-5C7B-5545-89EC-F332A28273A1}"/>
                    </a:ext>
                  </a:extLst>
                </p:cNvPr>
                <p:cNvSpPr/>
                <p:nvPr/>
              </p:nvSpPr>
              <p:spPr>
                <a:xfrm>
                  <a:off x="4504261" y="3036961"/>
                  <a:ext cx="339222" cy="52862"/>
                </a:xfrm>
                <a:prstGeom prst="rect">
                  <a:avLst/>
                </a:prstGeom>
                <a:solidFill>
                  <a:srgbClr val="CDD3D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343" name="Can 342">
                <a:extLst>
                  <a:ext uri="{FF2B5EF4-FFF2-40B4-BE49-F238E27FC236}">
                    <a16:creationId xmlns:a16="http://schemas.microsoft.com/office/drawing/2014/main" id="{7500AEC0-059C-D34C-AFE2-3C88CA3D2BDD}"/>
                  </a:ext>
                </a:extLst>
              </p:cNvPr>
              <p:cNvSpPr/>
              <p:nvPr/>
            </p:nvSpPr>
            <p:spPr>
              <a:xfrm>
                <a:off x="9181074" y="2063579"/>
                <a:ext cx="630195" cy="568410"/>
              </a:xfrm>
              <a:prstGeom prst="can">
                <a:avLst/>
              </a:prstGeom>
              <a:gradFill>
                <a:gsLst>
                  <a:gs pos="38000">
                    <a:schemeClr val="bg1">
                      <a:lumMod val="95000"/>
                    </a:schemeClr>
                  </a:gs>
                  <a:gs pos="0">
                    <a:srgbClr val="C4CDD3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44" name="Picture 343" descr="A screen shot of a computer&#10;&#10;Description automatically generated">
                <a:extLst>
                  <a:ext uri="{FF2B5EF4-FFF2-40B4-BE49-F238E27FC236}">
                    <a16:creationId xmlns:a16="http://schemas.microsoft.com/office/drawing/2014/main" id="{C215C5EB-709B-0846-BAA0-1EF9845F0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3539" y="2209860"/>
                <a:ext cx="645858" cy="1204723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AA64E038-DBA8-4F44-882B-280709497D90}"/>
                </a:ext>
              </a:extLst>
            </p:cNvPr>
            <p:cNvGrpSpPr/>
            <p:nvPr/>
          </p:nvGrpSpPr>
          <p:grpSpPr>
            <a:xfrm>
              <a:off x="7933038" y="2656701"/>
              <a:ext cx="694976" cy="460529"/>
              <a:chOff x="7493876" y="2774731"/>
              <a:chExt cx="1481958" cy="894622"/>
            </a:xfrm>
          </p:grpSpPr>
          <p:sp>
            <p:nvSpPr>
              <p:cNvPr id="350" name="Freeform 349">
                <a:extLst>
                  <a:ext uri="{FF2B5EF4-FFF2-40B4-BE49-F238E27FC236}">
                    <a16:creationId xmlns:a16="http://schemas.microsoft.com/office/drawing/2014/main" id="{4FB7DB4B-04AA-D740-A5A7-A8718EE29F2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D7FCFCBF-65E2-CF48-8D85-37B6EA9C0AA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62901429-4BDA-8A43-BF92-B67FEEB1868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53" name="Freeform 352">
                  <a:extLst>
                    <a:ext uri="{FF2B5EF4-FFF2-40B4-BE49-F238E27FC236}">
                      <a16:creationId xmlns:a16="http://schemas.microsoft.com/office/drawing/2014/main" id="{15B17CBF-8584-7046-936B-A93EFB76D94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353">
                  <a:extLst>
                    <a:ext uri="{FF2B5EF4-FFF2-40B4-BE49-F238E27FC236}">
                      <a16:creationId xmlns:a16="http://schemas.microsoft.com/office/drawing/2014/main" id="{37A5CA1F-7E1B-FC41-B6F2-C2BCE49E7E7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354">
                  <a:extLst>
                    <a:ext uri="{FF2B5EF4-FFF2-40B4-BE49-F238E27FC236}">
                      <a16:creationId xmlns:a16="http://schemas.microsoft.com/office/drawing/2014/main" id="{25112FFB-DFA6-FB41-AFEC-E249E780947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355">
                  <a:extLst>
                    <a:ext uri="{FF2B5EF4-FFF2-40B4-BE49-F238E27FC236}">
                      <a16:creationId xmlns:a16="http://schemas.microsoft.com/office/drawing/2014/main" id="{4B744B63-EEC9-9345-A824-AA58D962961B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D18BB331-CCD3-514D-9733-17F871519D82}"/>
                </a:ext>
              </a:extLst>
            </p:cNvPr>
            <p:cNvGrpSpPr/>
            <p:nvPr/>
          </p:nvGrpSpPr>
          <p:grpSpPr>
            <a:xfrm>
              <a:off x="6182498" y="2957382"/>
              <a:ext cx="694976" cy="460529"/>
              <a:chOff x="7493876" y="2774731"/>
              <a:chExt cx="1481958" cy="894622"/>
            </a:xfrm>
          </p:grpSpPr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D58A78B4-56AB-4A45-87FB-42D98DA430E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53684EB3-1DC1-8B4F-836A-C81E8A35E0C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5E765882-EE9B-5B4D-9D10-5A2466E1EB4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61" name="Freeform 360">
                  <a:extLst>
                    <a:ext uri="{FF2B5EF4-FFF2-40B4-BE49-F238E27FC236}">
                      <a16:creationId xmlns:a16="http://schemas.microsoft.com/office/drawing/2014/main" id="{CC5B3B84-C8C1-954E-A09D-E4D48374CC7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361">
                  <a:extLst>
                    <a:ext uri="{FF2B5EF4-FFF2-40B4-BE49-F238E27FC236}">
                      <a16:creationId xmlns:a16="http://schemas.microsoft.com/office/drawing/2014/main" id="{89F81B5B-FB5E-8049-A2C3-1BFF2B0861E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362">
                  <a:extLst>
                    <a:ext uri="{FF2B5EF4-FFF2-40B4-BE49-F238E27FC236}">
                      <a16:creationId xmlns:a16="http://schemas.microsoft.com/office/drawing/2014/main" id="{547A9FB8-BE1A-D34C-8816-D276A46A692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 363">
                  <a:extLst>
                    <a:ext uri="{FF2B5EF4-FFF2-40B4-BE49-F238E27FC236}">
                      <a16:creationId xmlns:a16="http://schemas.microsoft.com/office/drawing/2014/main" id="{4FBA7C3B-E311-ED46-8FAD-40AD23975B5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24" name="TextBox 423">
            <a:extLst>
              <a:ext uri="{FF2B5EF4-FFF2-40B4-BE49-F238E27FC236}">
                <a16:creationId xmlns:a16="http://schemas.microsoft.com/office/drawing/2014/main" id="{AAA8F82F-654F-9942-AD50-2930B192FCDE}"/>
              </a:ext>
            </a:extLst>
          </p:cNvPr>
          <p:cNvSpPr txBox="1"/>
          <p:nvPr/>
        </p:nvSpPr>
        <p:spPr>
          <a:xfrm>
            <a:off x="7543800" y="1840657"/>
            <a:ext cx="422608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</a:rPr>
              <a:t>control plane</a:t>
            </a:r>
          </a:p>
          <a:p>
            <a:pPr marL="342900" indent="-282575">
              <a:lnSpc>
                <a:spcPct val="90000"/>
              </a:lnSpc>
              <a:spcBef>
                <a:spcPts val="600"/>
              </a:spcBef>
              <a:buClr>
                <a:srgbClr val="011199"/>
              </a:buClr>
              <a:buFont typeface="Wingdings" pitchFamily="2" charset="2"/>
              <a:buChar char="§"/>
            </a:pPr>
            <a:r>
              <a:rPr lang="en-US" sz="2400" dirty="0">
                <a:latin typeface="Calibri"/>
              </a:rPr>
              <a:t>new protocols for mobility management , security, authentication (later)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31212A2B-23C0-3944-98F0-030BFBD6C984}"/>
              </a:ext>
            </a:extLst>
          </p:cNvPr>
          <p:cNvSpPr txBox="1"/>
          <p:nvPr/>
        </p:nvSpPr>
        <p:spPr>
          <a:xfrm>
            <a:off x="3682982" y="3057124"/>
            <a:ext cx="73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MME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25024057-147E-964F-A9CA-EC03802C4D83}"/>
              </a:ext>
            </a:extLst>
          </p:cNvPr>
          <p:cNvSpPr txBox="1"/>
          <p:nvPr/>
        </p:nvSpPr>
        <p:spPr>
          <a:xfrm>
            <a:off x="5830536" y="1789672"/>
            <a:ext cx="599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HSS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E1EEDFB5-38A5-7C45-8543-184158D481FE}"/>
              </a:ext>
            </a:extLst>
          </p:cNvPr>
          <p:cNvSpPr txBox="1"/>
          <p:nvPr/>
        </p:nvSpPr>
        <p:spPr>
          <a:xfrm>
            <a:off x="1762504" y="2796042"/>
            <a:ext cx="129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base station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66EB9510-50A9-6C4A-87A2-FB408C44422A}"/>
              </a:ext>
            </a:extLst>
          </p:cNvPr>
          <p:cNvCxnSpPr>
            <a:cxnSpLocks/>
          </p:cNvCxnSpPr>
          <p:nvPr/>
        </p:nvCxnSpPr>
        <p:spPr>
          <a:xfrm>
            <a:off x="2696586" y="2647068"/>
            <a:ext cx="880334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219CC063-2975-3846-8E8C-2FDC3A89D86F}"/>
              </a:ext>
            </a:extLst>
          </p:cNvPr>
          <p:cNvCxnSpPr>
            <a:cxnSpLocks/>
          </p:cNvCxnSpPr>
          <p:nvPr/>
        </p:nvCxnSpPr>
        <p:spPr>
          <a:xfrm flipV="1">
            <a:off x="4165764" y="2167613"/>
            <a:ext cx="1238886" cy="367277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60FC927A-2748-E345-89A9-FEE0D2E2C8C2}"/>
              </a:ext>
            </a:extLst>
          </p:cNvPr>
          <p:cNvCxnSpPr>
            <a:cxnSpLocks/>
          </p:cNvCxnSpPr>
          <p:nvPr/>
        </p:nvCxnSpPr>
        <p:spPr>
          <a:xfrm>
            <a:off x="4165763" y="2721340"/>
            <a:ext cx="2078521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4497FB2-E245-A640-B392-F3F227CC5F23}"/>
              </a:ext>
            </a:extLst>
          </p:cNvPr>
          <p:cNvCxnSpPr>
            <a:cxnSpLocks/>
          </p:cNvCxnSpPr>
          <p:nvPr/>
        </p:nvCxnSpPr>
        <p:spPr>
          <a:xfrm>
            <a:off x="4165764" y="2883956"/>
            <a:ext cx="400245" cy="166982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id="{68267CB8-7442-D047-8C33-1165AC1CDB79}"/>
              </a:ext>
            </a:extLst>
          </p:cNvPr>
          <p:cNvSpPr txBox="1"/>
          <p:nvPr/>
        </p:nvSpPr>
        <p:spPr>
          <a:xfrm>
            <a:off x="6398310" y="2947087"/>
            <a:ext cx="76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P-GW</a:t>
            </a:r>
          </a:p>
        </p:txBody>
      </p:sp>
      <p:cxnSp>
        <p:nvCxnSpPr>
          <p:cNvPr id="445" name="Straight Arrow Connector 444">
            <a:extLst>
              <a:ext uri="{FF2B5EF4-FFF2-40B4-BE49-F238E27FC236}">
                <a16:creationId xmlns:a16="http://schemas.microsoft.com/office/drawing/2014/main" id="{818DAA1A-D5C9-AB4A-A207-AE50A61A4AAD}"/>
              </a:ext>
            </a:extLst>
          </p:cNvPr>
          <p:cNvCxnSpPr>
            <a:cxnSpLocks/>
          </p:cNvCxnSpPr>
          <p:nvPr/>
        </p:nvCxnSpPr>
        <p:spPr>
          <a:xfrm>
            <a:off x="1432006" y="2643142"/>
            <a:ext cx="530281" cy="5419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CE9DA9BC-5996-3848-902A-F1093218E243}"/>
              </a:ext>
            </a:extLst>
          </p:cNvPr>
          <p:cNvGrpSpPr/>
          <p:nvPr/>
        </p:nvGrpSpPr>
        <p:grpSpPr>
          <a:xfrm>
            <a:off x="914169" y="3271659"/>
            <a:ext cx="10855713" cy="2092904"/>
            <a:chOff x="914169" y="3271659"/>
            <a:chExt cx="10855713" cy="2092904"/>
          </a:xfrm>
        </p:grpSpPr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757CF7FE-0685-8F41-9D7B-D5B885C0136B}"/>
                </a:ext>
              </a:extLst>
            </p:cNvPr>
            <p:cNvSpPr txBox="1"/>
            <p:nvPr/>
          </p:nvSpPr>
          <p:spPr>
            <a:xfrm>
              <a:off x="4671279" y="3271659"/>
              <a:ext cx="753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S-GW</a:t>
              </a:r>
            </a:p>
          </p:txBody>
        </p:sp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5834B25C-78BB-0D43-A2B0-7950BD0F242D}"/>
                </a:ext>
              </a:extLst>
            </p:cNvPr>
            <p:cNvGrpSpPr/>
            <p:nvPr/>
          </p:nvGrpSpPr>
          <p:grpSpPr>
            <a:xfrm>
              <a:off x="2793288" y="4511982"/>
              <a:ext cx="4433068" cy="574881"/>
              <a:chOff x="5366964" y="5459934"/>
              <a:chExt cx="4476119" cy="574881"/>
            </a:xfrm>
          </p:grpSpPr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14BE4348-A8EF-074B-A9F5-5DCA38BC7661}"/>
                  </a:ext>
                </a:extLst>
              </p:cNvPr>
              <p:cNvSpPr/>
              <p:nvPr/>
            </p:nvSpPr>
            <p:spPr>
              <a:xfrm>
                <a:off x="5366964" y="5459934"/>
                <a:ext cx="4476119" cy="574881"/>
              </a:xfrm>
              <a:custGeom>
                <a:avLst/>
                <a:gdLst>
                  <a:gd name="connsiteX0" fmla="*/ 409574 w 1466206"/>
                  <a:gd name="connsiteY0" fmla="*/ 41300 h 846656"/>
                  <a:gd name="connsiteX1" fmla="*/ 55068 w 1466206"/>
                  <a:gd name="connsiteY1" fmla="*/ 92926 h 846656"/>
                  <a:gd name="connsiteX2" fmla="*/ 0 w 1466206"/>
                  <a:gd name="connsiteY2" fmla="*/ 344169 h 846656"/>
                  <a:gd name="connsiteX3" fmla="*/ 37859 w 1466206"/>
                  <a:gd name="connsiteY3" fmla="*/ 726197 h 846656"/>
                  <a:gd name="connsiteX4" fmla="*/ 320087 w 1466206"/>
                  <a:gd name="connsiteY4" fmla="*/ 846656 h 846656"/>
                  <a:gd name="connsiteX5" fmla="*/ 949936 w 1466206"/>
                  <a:gd name="connsiteY5" fmla="*/ 777822 h 846656"/>
                  <a:gd name="connsiteX6" fmla="*/ 1466206 w 1466206"/>
                  <a:gd name="connsiteY6" fmla="*/ 757172 h 846656"/>
                  <a:gd name="connsiteX7" fmla="*/ 1466206 w 1466206"/>
                  <a:gd name="connsiteY7" fmla="*/ 357936 h 846656"/>
                  <a:gd name="connsiteX8" fmla="*/ 1287232 w 1466206"/>
                  <a:gd name="connsiteY8" fmla="*/ 0 h 846656"/>
                  <a:gd name="connsiteX9" fmla="*/ 719336 w 1466206"/>
                  <a:gd name="connsiteY9" fmla="*/ 55067 h 846656"/>
                  <a:gd name="connsiteX10" fmla="*/ 409574 w 1466206"/>
                  <a:gd name="connsiteY10" fmla="*/ 41300 h 846656"/>
                  <a:gd name="connsiteX0" fmla="*/ 409574 w 1466206"/>
                  <a:gd name="connsiteY0" fmla="*/ 41300 h 846656"/>
                  <a:gd name="connsiteX1" fmla="*/ 55068 w 1466206"/>
                  <a:gd name="connsiteY1" fmla="*/ 92926 h 846656"/>
                  <a:gd name="connsiteX2" fmla="*/ 0 w 1466206"/>
                  <a:gd name="connsiteY2" fmla="*/ 344169 h 846656"/>
                  <a:gd name="connsiteX3" fmla="*/ 37859 w 1466206"/>
                  <a:gd name="connsiteY3" fmla="*/ 726197 h 846656"/>
                  <a:gd name="connsiteX4" fmla="*/ 320087 w 1466206"/>
                  <a:gd name="connsiteY4" fmla="*/ 846656 h 846656"/>
                  <a:gd name="connsiteX5" fmla="*/ 949936 w 1466206"/>
                  <a:gd name="connsiteY5" fmla="*/ 777822 h 846656"/>
                  <a:gd name="connsiteX6" fmla="*/ 1466206 w 1466206"/>
                  <a:gd name="connsiteY6" fmla="*/ 757172 h 846656"/>
                  <a:gd name="connsiteX7" fmla="*/ 1466206 w 1466206"/>
                  <a:gd name="connsiteY7" fmla="*/ 357936 h 846656"/>
                  <a:gd name="connsiteX8" fmla="*/ 1287232 w 1466206"/>
                  <a:gd name="connsiteY8" fmla="*/ 0 h 846656"/>
                  <a:gd name="connsiteX9" fmla="*/ 719336 w 1466206"/>
                  <a:gd name="connsiteY9" fmla="*/ 55067 h 846656"/>
                  <a:gd name="connsiteX10" fmla="*/ 409574 w 1466206"/>
                  <a:gd name="connsiteY10" fmla="*/ 41300 h 846656"/>
                  <a:gd name="connsiteX0" fmla="*/ 416148 w 1472780"/>
                  <a:gd name="connsiteY0" fmla="*/ 41300 h 846656"/>
                  <a:gd name="connsiteX1" fmla="*/ 61642 w 1472780"/>
                  <a:gd name="connsiteY1" fmla="*/ 92926 h 846656"/>
                  <a:gd name="connsiteX2" fmla="*/ 6574 w 1472780"/>
                  <a:gd name="connsiteY2" fmla="*/ 344169 h 846656"/>
                  <a:gd name="connsiteX3" fmla="*/ 44433 w 1472780"/>
                  <a:gd name="connsiteY3" fmla="*/ 726197 h 846656"/>
                  <a:gd name="connsiteX4" fmla="*/ 326661 w 1472780"/>
                  <a:gd name="connsiteY4" fmla="*/ 846656 h 846656"/>
                  <a:gd name="connsiteX5" fmla="*/ 956510 w 1472780"/>
                  <a:gd name="connsiteY5" fmla="*/ 777822 h 846656"/>
                  <a:gd name="connsiteX6" fmla="*/ 1472780 w 1472780"/>
                  <a:gd name="connsiteY6" fmla="*/ 757172 h 846656"/>
                  <a:gd name="connsiteX7" fmla="*/ 1472780 w 1472780"/>
                  <a:gd name="connsiteY7" fmla="*/ 357936 h 846656"/>
                  <a:gd name="connsiteX8" fmla="*/ 1293806 w 1472780"/>
                  <a:gd name="connsiteY8" fmla="*/ 0 h 846656"/>
                  <a:gd name="connsiteX9" fmla="*/ 725910 w 1472780"/>
                  <a:gd name="connsiteY9" fmla="*/ 55067 h 846656"/>
                  <a:gd name="connsiteX10" fmla="*/ 416148 w 1472780"/>
                  <a:gd name="connsiteY10" fmla="*/ 41300 h 846656"/>
                  <a:gd name="connsiteX0" fmla="*/ 416148 w 1472780"/>
                  <a:gd name="connsiteY0" fmla="*/ 41300 h 846656"/>
                  <a:gd name="connsiteX1" fmla="*/ 61642 w 1472780"/>
                  <a:gd name="connsiteY1" fmla="*/ 92926 h 846656"/>
                  <a:gd name="connsiteX2" fmla="*/ 6574 w 1472780"/>
                  <a:gd name="connsiteY2" fmla="*/ 344169 h 846656"/>
                  <a:gd name="connsiteX3" fmla="*/ 44433 w 1472780"/>
                  <a:gd name="connsiteY3" fmla="*/ 726197 h 846656"/>
                  <a:gd name="connsiteX4" fmla="*/ 326661 w 1472780"/>
                  <a:gd name="connsiteY4" fmla="*/ 846656 h 846656"/>
                  <a:gd name="connsiteX5" fmla="*/ 956510 w 1472780"/>
                  <a:gd name="connsiteY5" fmla="*/ 777822 h 846656"/>
                  <a:gd name="connsiteX6" fmla="*/ 1472780 w 1472780"/>
                  <a:gd name="connsiteY6" fmla="*/ 757172 h 846656"/>
                  <a:gd name="connsiteX7" fmla="*/ 1472780 w 1472780"/>
                  <a:gd name="connsiteY7" fmla="*/ 357936 h 846656"/>
                  <a:gd name="connsiteX8" fmla="*/ 1293806 w 1472780"/>
                  <a:gd name="connsiteY8" fmla="*/ 0 h 846656"/>
                  <a:gd name="connsiteX9" fmla="*/ 725910 w 1472780"/>
                  <a:gd name="connsiteY9" fmla="*/ 55067 h 846656"/>
                  <a:gd name="connsiteX10" fmla="*/ 416148 w 1472780"/>
                  <a:gd name="connsiteY10" fmla="*/ 41300 h 846656"/>
                  <a:gd name="connsiteX0" fmla="*/ 416148 w 1518548"/>
                  <a:gd name="connsiteY0" fmla="*/ 41300 h 846656"/>
                  <a:gd name="connsiteX1" fmla="*/ 61642 w 1518548"/>
                  <a:gd name="connsiteY1" fmla="*/ 92926 h 846656"/>
                  <a:gd name="connsiteX2" fmla="*/ 6574 w 1518548"/>
                  <a:gd name="connsiteY2" fmla="*/ 344169 h 846656"/>
                  <a:gd name="connsiteX3" fmla="*/ 44433 w 1518548"/>
                  <a:gd name="connsiteY3" fmla="*/ 726197 h 846656"/>
                  <a:gd name="connsiteX4" fmla="*/ 326661 w 1518548"/>
                  <a:gd name="connsiteY4" fmla="*/ 846656 h 846656"/>
                  <a:gd name="connsiteX5" fmla="*/ 956510 w 1518548"/>
                  <a:gd name="connsiteY5" fmla="*/ 777822 h 846656"/>
                  <a:gd name="connsiteX6" fmla="*/ 1472780 w 1518548"/>
                  <a:gd name="connsiteY6" fmla="*/ 757172 h 846656"/>
                  <a:gd name="connsiteX7" fmla="*/ 1472780 w 1518548"/>
                  <a:gd name="connsiteY7" fmla="*/ 357936 h 846656"/>
                  <a:gd name="connsiteX8" fmla="*/ 1293806 w 1518548"/>
                  <a:gd name="connsiteY8" fmla="*/ 0 h 846656"/>
                  <a:gd name="connsiteX9" fmla="*/ 725910 w 1518548"/>
                  <a:gd name="connsiteY9" fmla="*/ 55067 h 846656"/>
                  <a:gd name="connsiteX10" fmla="*/ 416148 w 1518548"/>
                  <a:gd name="connsiteY10" fmla="*/ 41300 h 846656"/>
                  <a:gd name="connsiteX0" fmla="*/ 416148 w 1518548"/>
                  <a:gd name="connsiteY0" fmla="*/ 84063 h 889419"/>
                  <a:gd name="connsiteX1" fmla="*/ 61642 w 1518548"/>
                  <a:gd name="connsiteY1" fmla="*/ 135689 h 889419"/>
                  <a:gd name="connsiteX2" fmla="*/ 6574 w 1518548"/>
                  <a:gd name="connsiteY2" fmla="*/ 386932 h 889419"/>
                  <a:gd name="connsiteX3" fmla="*/ 44433 w 1518548"/>
                  <a:gd name="connsiteY3" fmla="*/ 768960 h 889419"/>
                  <a:gd name="connsiteX4" fmla="*/ 326661 w 1518548"/>
                  <a:gd name="connsiteY4" fmla="*/ 889419 h 889419"/>
                  <a:gd name="connsiteX5" fmla="*/ 956510 w 1518548"/>
                  <a:gd name="connsiteY5" fmla="*/ 820585 h 889419"/>
                  <a:gd name="connsiteX6" fmla="*/ 1472780 w 1518548"/>
                  <a:gd name="connsiteY6" fmla="*/ 799935 h 889419"/>
                  <a:gd name="connsiteX7" fmla="*/ 1472780 w 1518548"/>
                  <a:gd name="connsiteY7" fmla="*/ 400699 h 889419"/>
                  <a:gd name="connsiteX8" fmla="*/ 1293806 w 1518548"/>
                  <a:gd name="connsiteY8" fmla="*/ 42763 h 889419"/>
                  <a:gd name="connsiteX9" fmla="*/ 725910 w 1518548"/>
                  <a:gd name="connsiteY9" fmla="*/ 97830 h 889419"/>
                  <a:gd name="connsiteX10" fmla="*/ 416148 w 1518548"/>
                  <a:gd name="connsiteY10" fmla="*/ 84063 h 889419"/>
                  <a:gd name="connsiteX0" fmla="*/ 416148 w 1518548"/>
                  <a:gd name="connsiteY0" fmla="*/ 52053 h 857409"/>
                  <a:gd name="connsiteX1" fmla="*/ 61642 w 1518548"/>
                  <a:gd name="connsiteY1" fmla="*/ 103679 h 857409"/>
                  <a:gd name="connsiteX2" fmla="*/ 6574 w 1518548"/>
                  <a:gd name="connsiteY2" fmla="*/ 354922 h 857409"/>
                  <a:gd name="connsiteX3" fmla="*/ 44433 w 1518548"/>
                  <a:gd name="connsiteY3" fmla="*/ 736950 h 857409"/>
                  <a:gd name="connsiteX4" fmla="*/ 326661 w 1518548"/>
                  <a:gd name="connsiteY4" fmla="*/ 857409 h 857409"/>
                  <a:gd name="connsiteX5" fmla="*/ 956510 w 1518548"/>
                  <a:gd name="connsiteY5" fmla="*/ 788575 h 857409"/>
                  <a:gd name="connsiteX6" fmla="*/ 1472780 w 1518548"/>
                  <a:gd name="connsiteY6" fmla="*/ 767925 h 857409"/>
                  <a:gd name="connsiteX7" fmla="*/ 1472780 w 1518548"/>
                  <a:gd name="connsiteY7" fmla="*/ 368689 h 857409"/>
                  <a:gd name="connsiteX8" fmla="*/ 1293806 w 1518548"/>
                  <a:gd name="connsiteY8" fmla="*/ 10753 h 857409"/>
                  <a:gd name="connsiteX9" fmla="*/ 928976 w 1518548"/>
                  <a:gd name="connsiteY9" fmla="*/ 89911 h 857409"/>
                  <a:gd name="connsiteX10" fmla="*/ 416148 w 1518548"/>
                  <a:gd name="connsiteY10" fmla="*/ 52053 h 857409"/>
                  <a:gd name="connsiteX0" fmla="*/ 430374 w 1519007"/>
                  <a:gd name="connsiteY0" fmla="*/ 231021 h 857409"/>
                  <a:gd name="connsiteX1" fmla="*/ 62101 w 1519007"/>
                  <a:gd name="connsiteY1" fmla="*/ 103679 h 857409"/>
                  <a:gd name="connsiteX2" fmla="*/ 7033 w 1519007"/>
                  <a:gd name="connsiteY2" fmla="*/ 354922 h 857409"/>
                  <a:gd name="connsiteX3" fmla="*/ 44892 w 1519007"/>
                  <a:gd name="connsiteY3" fmla="*/ 736950 h 857409"/>
                  <a:gd name="connsiteX4" fmla="*/ 327120 w 1519007"/>
                  <a:gd name="connsiteY4" fmla="*/ 857409 h 857409"/>
                  <a:gd name="connsiteX5" fmla="*/ 956969 w 1519007"/>
                  <a:gd name="connsiteY5" fmla="*/ 788575 h 857409"/>
                  <a:gd name="connsiteX6" fmla="*/ 1473239 w 1519007"/>
                  <a:gd name="connsiteY6" fmla="*/ 767925 h 857409"/>
                  <a:gd name="connsiteX7" fmla="*/ 1473239 w 1519007"/>
                  <a:gd name="connsiteY7" fmla="*/ 368689 h 857409"/>
                  <a:gd name="connsiteX8" fmla="*/ 1294265 w 1519007"/>
                  <a:gd name="connsiteY8" fmla="*/ 10753 h 857409"/>
                  <a:gd name="connsiteX9" fmla="*/ 929435 w 1519007"/>
                  <a:gd name="connsiteY9" fmla="*/ 89911 h 857409"/>
                  <a:gd name="connsiteX10" fmla="*/ 430374 w 1519007"/>
                  <a:gd name="connsiteY10" fmla="*/ 231021 h 857409"/>
                  <a:gd name="connsiteX0" fmla="*/ 457084 w 1545717"/>
                  <a:gd name="connsiteY0" fmla="*/ 231021 h 857409"/>
                  <a:gd name="connsiteX1" fmla="*/ 88811 w 1545717"/>
                  <a:gd name="connsiteY1" fmla="*/ 103679 h 857409"/>
                  <a:gd name="connsiteX2" fmla="*/ 33743 w 1545717"/>
                  <a:gd name="connsiteY2" fmla="*/ 354922 h 857409"/>
                  <a:gd name="connsiteX3" fmla="*/ 71602 w 1545717"/>
                  <a:gd name="connsiteY3" fmla="*/ 736950 h 857409"/>
                  <a:gd name="connsiteX4" fmla="*/ 353830 w 1545717"/>
                  <a:gd name="connsiteY4" fmla="*/ 857409 h 857409"/>
                  <a:gd name="connsiteX5" fmla="*/ 983679 w 1545717"/>
                  <a:gd name="connsiteY5" fmla="*/ 788575 h 857409"/>
                  <a:gd name="connsiteX6" fmla="*/ 1499949 w 1545717"/>
                  <a:gd name="connsiteY6" fmla="*/ 767925 h 857409"/>
                  <a:gd name="connsiteX7" fmla="*/ 1499949 w 1545717"/>
                  <a:gd name="connsiteY7" fmla="*/ 368689 h 857409"/>
                  <a:gd name="connsiteX8" fmla="*/ 1320975 w 1545717"/>
                  <a:gd name="connsiteY8" fmla="*/ 10753 h 857409"/>
                  <a:gd name="connsiteX9" fmla="*/ 956145 w 1545717"/>
                  <a:gd name="connsiteY9" fmla="*/ 89911 h 857409"/>
                  <a:gd name="connsiteX10" fmla="*/ 457084 w 1545717"/>
                  <a:gd name="connsiteY10" fmla="*/ 231021 h 857409"/>
                  <a:gd name="connsiteX0" fmla="*/ 563227 w 1524513"/>
                  <a:gd name="connsiteY0" fmla="*/ 182837 h 857409"/>
                  <a:gd name="connsiteX1" fmla="*/ 67607 w 1524513"/>
                  <a:gd name="connsiteY1" fmla="*/ 103679 h 857409"/>
                  <a:gd name="connsiteX2" fmla="*/ 12539 w 1524513"/>
                  <a:gd name="connsiteY2" fmla="*/ 354922 h 857409"/>
                  <a:gd name="connsiteX3" fmla="*/ 50398 w 1524513"/>
                  <a:gd name="connsiteY3" fmla="*/ 736950 h 857409"/>
                  <a:gd name="connsiteX4" fmla="*/ 332626 w 1524513"/>
                  <a:gd name="connsiteY4" fmla="*/ 857409 h 857409"/>
                  <a:gd name="connsiteX5" fmla="*/ 962475 w 1524513"/>
                  <a:gd name="connsiteY5" fmla="*/ 788575 h 857409"/>
                  <a:gd name="connsiteX6" fmla="*/ 1478745 w 1524513"/>
                  <a:gd name="connsiteY6" fmla="*/ 767925 h 857409"/>
                  <a:gd name="connsiteX7" fmla="*/ 1478745 w 1524513"/>
                  <a:gd name="connsiteY7" fmla="*/ 368689 h 857409"/>
                  <a:gd name="connsiteX8" fmla="*/ 1299771 w 1524513"/>
                  <a:gd name="connsiteY8" fmla="*/ 10753 h 857409"/>
                  <a:gd name="connsiteX9" fmla="*/ 934941 w 1524513"/>
                  <a:gd name="connsiteY9" fmla="*/ 89911 h 857409"/>
                  <a:gd name="connsiteX10" fmla="*/ 563227 w 1524513"/>
                  <a:gd name="connsiteY10" fmla="*/ 182837 h 857409"/>
                  <a:gd name="connsiteX0" fmla="*/ 563227 w 1539800"/>
                  <a:gd name="connsiteY0" fmla="*/ 182837 h 857409"/>
                  <a:gd name="connsiteX1" fmla="*/ 67607 w 1539800"/>
                  <a:gd name="connsiteY1" fmla="*/ 103679 h 857409"/>
                  <a:gd name="connsiteX2" fmla="*/ 12539 w 1539800"/>
                  <a:gd name="connsiteY2" fmla="*/ 354922 h 857409"/>
                  <a:gd name="connsiteX3" fmla="*/ 50398 w 1539800"/>
                  <a:gd name="connsiteY3" fmla="*/ 736950 h 857409"/>
                  <a:gd name="connsiteX4" fmla="*/ 332626 w 1539800"/>
                  <a:gd name="connsiteY4" fmla="*/ 857409 h 857409"/>
                  <a:gd name="connsiteX5" fmla="*/ 752525 w 1539800"/>
                  <a:gd name="connsiteY5" fmla="*/ 726625 h 857409"/>
                  <a:gd name="connsiteX6" fmla="*/ 1478745 w 1539800"/>
                  <a:gd name="connsiteY6" fmla="*/ 767925 h 857409"/>
                  <a:gd name="connsiteX7" fmla="*/ 1478745 w 1539800"/>
                  <a:gd name="connsiteY7" fmla="*/ 368689 h 857409"/>
                  <a:gd name="connsiteX8" fmla="*/ 1299771 w 1539800"/>
                  <a:gd name="connsiteY8" fmla="*/ 10753 h 857409"/>
                  <a:gd name="connsiteX9" fmla="*/ 934941 w 1539800"/>
                  <a:gd name="connsiteY9" fmla="*/ 89911 h 857409"/>
                  <a:gd name="connsiteX10" fmla="*/ 563227 w 1539800"/>
                  <a:gd name="connsiteY10" fmla="*/ 182837 h 857409"/>
                  <a:gd name="connsiteX0" fmla="*/ 563227 w 1539800"/>
                  <a:gd name="connsiteY0" fmla="*/ 182837 h 857409"/>
                  <a:gd name="connsiteX1" fmla="*/ 67607 w 1539800"/>
                  <a:gd name="connsiteY1" fmla="*/ 103679 h 857409"/>
                  <a:gd name="connsiteX2" fmla="*/ 12539 w 1539800"/>
                  <a:gd name="connsiteY2" fmla="*/ 354922 h 857409"/>
                  <a:gd name="connsiteX3" fmla="*/ 50398 w 1539800"/>
                  <a:gd name="connsiteY3" fmla="*/ 736950 h 857409"/>
                  <a:gd name="connsiteX4" fmla="*/ 332626 w 1539800"/>
                  <a:gd name="connsiteY4" fmla="*/ 857409 h 857409"/>
                  <a:gd name="connsiteX5" fmla="*/ 752525 w 1539800"/>
                  <a:gd name="connsiteY5" fmla="*/ 726625 h 857409"/>
                  <a:gd name="connsiteX6" fmla="*/ 1478745 w 1539800"/>
                  <a:gd name="connsiteY6" fmla="*/ 767925 h 857409"/>
                  <a:gd name="connsiteX7" fmla="*/ 1478745 w 1539800"/>
                  <a:gd name="connsiteY7" fmla="*/ 368689 h 857409"/>
                  <a:gd name="connsiteX8" fmla="*/ 1299771 w 1539800"/>
                  <a:gd name="connsiteY8" fmla="*/ 10753 h 857409"/>
                  <a:gd name="connsiteX9" fmla="*/ 934941 w 1539800"/>
                  <a:gd name="connsiteY9" fmla="*/ 89911 h 857409"/>
                  <a:gd name="connsiteX10" fmla="*/ 563227 w 1539800"/>
                  <a:gd name="connsiteY10" fmla="*/ 182837 h 857409"/>
                  <a:gd name="connsiteX0" fmla="*/ 563227 w 1539800"/>
                  <a:gd name="connsiteY0" fmla="*/ 95020 h 769592"/>
                  <a:gd name="connsiteX1" fmla="*/ 67607 w 1539800"/>
                  <a:gd name="connsiteY1" fmla="*/ 15862 h 769592"/>
                  <a:gd name="connsiteX2" fmla="*/ 12539 w 1539800"/>
                  <a:gd name="connsiteY2" fmla="*/ 267105 h 769592"/>
                  <a:gd name="connsiteX3" fmla="*/ 50398 w 1539800"/>
                  <a:gd name="connsiteY3" fmla="*/ 649133 h 769592"/>
                  <a:gd name="connsiteX4" fmla="*/ 332626 w 1539800"/>
                  <a:gd name="connsiteY4" fmla="*/ 769592 h 769592"/>
                  <a:gd name="connsiteX5" fmla="*/ 752525 w 1539800"/>
                  <a:gd name="connsiteY5" fmla="*/ 638808 h 769592"/>
                  <a:gd name="connsiteX6" fmla="*/ 1478745 w 1539800"/>
                  <a:gd name="connsiteY6" fmla="*/ 680108 h 769592"/>
                  <a:gd name="connsiteX7" fmla="*/ 1478745 w 1539800"/>
                  <a:gd name="connsiteY7" fmla="*/ 280872 h 769592"/>
                  <a:gd name="connsiteX8" fmla="*/ 1299771 w 1539800"/>
                  <a:gd name="connsiteY8" fmla="*/ 50279 h 769592"/>
                  <a:gd name="connsiteX9" fmla="*/ 934941 w 1539800"/>
                  <a:gd name="connsiteY9" fmla="*/ 2094 h 769592"/>
                  <a:gd name="connsiteX10" fmla="*/ 563227 w 1539800"/>
                  <a:gd name="connsiteY10" fmla="*/ 95020 h 769592"/>
                  <a:gd name="connsiteX0" fmla="*/ 563227 w 1539800"/>
                  <a:gd name="connsiteY0" fmla="*/ 95020 h 769592"/>
                  <a:gd name="connsiteX1" fmla="*/ 67607 w 1539800"/>
                  <a:gd name="connsiteY1" fmla="*/ 15862 h 769592"/>
                  <a:gd name="connsiteX2" fmla="*/ 12539 w 1539800"/>
                  <a:gd name="connsiteY2" fmla="*/ 267105 h 769592"/>
                  <a:gd name="connsiteX3" fmla="*/ 50398 w 1539800"/>
                  <a:gd name="connsiteY3" fmla="*/ 649133 h 769592"/>
                  <a:gd name="connsiteX4" fmla="*/ 332626 w 1539800"/>
                  <a:gd name="connsiteY4" fmla="*/ 769592 h 769592"/>
                  <a:gd name="connsiteX5" fmla="*/ 752525 w 1539800"/>
                  <a:gd name="connsiteY5" fmla="*/ 638808 h 769592"/>
                  <a:gd name="connsiteX6" fmla="*/ 1478745 w 1539800"/>
                  <a:gd name="connsiteY6" fmla="*/ 680108 h 769592"/>
                  <a:gd name="connsiteX7" fmla="*/ 1478745 w 1539800"/>
                  <a:gd name="connsiteY7" fmla="*/ 280872 h 769592"/>
                  <a:gd name="connsiteX8" fmla="*/ 1299771 w 1539800"/>
                  <a:gd name="connsiteY8" fmla="*/ 50279 h 769592"/>
                  <a:gd name="connsiteX9" fmla="*/ 934941 w 1539800"/>
                  <a:gd name="connsiteY9" fmla="*/ 2094 h 769592"/>
                  <a:gd name="connsiteX10" fmla="*/ 563227 w 1539800"/>
                  <a:gd name="connsiteY10" fmla="*/ 95020 h 769592"/>
                  <a:gd name="connsiteX0" fmla="*/ 580156 w 1556729"/>
                  <a:gd name="connsiteY0" fmla="*/ 95020 h 769592"/>
                  <a:gd name="connsiteX1" fmla="*/ 349414 w 1556729"/>
                  <a:gd name="connsiteY1" fmla="*/ 232475 h 769592"/>
                  <a:gd name="connsiteX2" fmla="*/ 29468 w 1556729"/>
                  <a:gd name="connsiteY2" fmla="*/ 267105 h 769592"/>
                  <a:gd name="connsiteX3" fmla="*/ 67327 w 1556729"/>
                  <a:gd name="connsiteY3" fmla="*/ 649133 h 769592"/>
                  <a:gd name="connsiteX4" fmla="*/ 349555 w 1556729"/>
                  <a:gd name="connsiteY4" fmla="*/ 769592 h 769592"/>
                  <a:gd name="connsiteX5" fmla="*/ 769454 w 1556729"/>
                  <a:gd name="connsiteY5" fmla="*/ 638808 h 769592"/>
                  <a:gd name="connsiteX6" fmla="*/ 1495674 w 1556729"/>
                  <a:gd name="connsiteY6" fmla="*/ 680108 h 769592"/>
                  <a:gd name="connsiteX7" fmla="*/ 1495674 w 1556729"/>
                  <a:gd name="connsiteY7" fmla="*/ 280872 h 769592"/>
                  <a:gd name="connsiteX8" fmla="*/ 1316700 w 1556729"/>
                  <a:gd name="connsiteY8" fmla="*/ 50279 h 769592"/>
                  <a:gd name="connsiteX9" fmla="*/ 951870 w 1556729"/>
                  <a:gd name="connsiteY9" fmla="*/ 2094 h 769592"/>
                  <a:gd name="connsiteX10" fmla="*/ 580156 w 1556729"/>
                  <a:gd name="connsiteY10" fmla="*/ 95020 h 769592"/>
                  <a:gd name="connsiteX0" fmla="*/ 552462 w 1529035"/>
                  <a:gd name="connsiteY0" fmla="*/ 95020 h 769592"/>
                  <a:gd name="connsiteX1" fmla="*/ 321720 w 1529035"/>
                  <a:gd name="connsiteY1" fmla="*/ 232475 h 769592"/>
                  <a:gd name="connsiteX2" fmla="*/ 1774 w 1529035"/>
                  <a:gd name="connsiteY2" fmla="*/ 267105 h 769592"/>
                  <a:gd name="connsiteX3" fmla="*/ 205181 w 1529035"/>
                  <a:gd name="connsiteY3" fmla="*/ 597734 h 769592"/>
                  <a:gd name="connsiteX4" fmla="*/ 321861 w 1529035"/>
                  <a:gd name="connsiteY4" fmla="*/ 769592 h 769592"/>
                  <a:gd name="connsiteX5" fmla="*/ 741760 w 1529035"/>
                  <a:gd name="connsiteY5" fmla="*/ 638808 h 769592"/>
                  <a:gd name="connsiteX6" fmla="*/ 1467980 w 1529035"/>
                  <a:gd name="connsiteY6" fmla="*/ 680108 h 769592"/>
                  <a:gd name="connsiteX7" fmla="*/ 1467980 w 1529035"/>
                  <a:gd name="connsiteY7" fmla="*/ 280872 h 769592"/>
                  <a:gd name="connsiteX8" fmla="*/ 1289006 w 1529035"/>
                  <a:gd name="connsiteY8" fmla="*/ 50279 h 769592"/>
                  <a:gd name="connsiteX9" fmla="*/ 924176 w 1529035"/>
                  <a:gd name="connsiteY9" fmla="*/ 2094 h 769592"/>
                  <a:gd name="connsiteX10" fmla="*/ 552462 w 1529035"/>
                  <a:gd name="connsiteY10" fmla="*/ 95020 h 769592"/>
                  <a:gd name="connsiteX0" fmla="*/ 552568 w 1529141"/>
                  <a:gd name="connsiteY0" fmla="*/ 95020 h 697308"/>
                  <a:gd name="connsiteX1" fmla="*/ 321826 w 1529141"/>
                  <a:gd name="connsiteY1" fmla="*/ 232475 h 697308"/>
                  <a:gd name="connsiteX2" fmla="*/ 1880 w 1529141"/>
                  <a:gd name="connsiteY2" fmla="*/ 267105 h 697308"/>
                  <a:gd name="connsiteX3" fmla="*/ 205287 w 1529141"/>
                  <a:gd name="connsiteY3" fmla="*/ 597734 h 697308"/>
                  <a:gd name="connsiteX4" fmla="*/ 526144 w 1529141"/>
                  <a:gd name="connsiteY4" fmla="*/ 563993 h 697308"/>
                  <a:gd name="connsiteX5" fmla="*/ 741866 w 1529141"/>
                  <a:gd name="connsiteY5" fmla="*/ 638808 h 697308"/>
                  <a:gd name="connsiteX6" fmla="*/ 1468086 w 1529141"/>
                  <a:gd name="connsiteY6" fmla="*/ 680108 h 697308"/>
                  <a:gd name="connsiteX7" fmla="*/ 1468086 w 1529141"/>
                  <a:gd name="connsiteY7" fmla="*/ 280872 h 697308"/>
                  <a:gd name="connsiteX8" fmla="*/ 1289112 w 1529141"/>
                  <a:gd name="connsiteY8" fmla="*/ 50279 h 697308"/>
                  <a:gd name="connsiteX9" fmla="*/ 924282 w 1529141"/>
                  <a:gd name="connsiteY9" fmla="*/ 2094 h 697308"/>
                  <a:gd name="connsiteX10" fmla="*/ 552568 w 1529141"/>
                  <a:gd name="connsiteY10" fmla="*/ 95020 h 697308"/>
                  <a:gd name="connsiteX0" fmla="*/ 503604 w 1480177"/>
                  <a:gd name="connsiteY0" fmla="*/ 95020 h 697308"/>
                  <a:gd name="connsiteX1" fmla="*/ 272862 w 1480177"/>
                  <a:gd name="connsiteY1" fmla="*/ 232475 h 697308"/>
                  <a:gd name="connsiteX2" fmla="*/ 2581 w 1480177"/>
                  <a:gd name="connsiteY2" fmla="*/ 384590 h 697308"/>
                  <a:gd name="connsiteX3" fmla="*/ 156323 w 1480177"/>
                  <a:gd name="connsiteY3" fmla="*/ 597734 h 697308"/>
                  <a:gd name="connsiteX4" fmla="*/ 477180 w 1480177"/>
                  <a:gd name="connsiteY4" fmla="*/ 563993 h 697308"/>
                  <a:gd name="connsiteX5" fmla="*/ 692902 w 1480177"/>
                  <a:gd name="connsiteY5" fmla="*/ 638808 h 697308"/>
                  <a:gd name="connsiteX6" fmla="*/ 1419122 w 1480177"/>
                  <a:gd name="connsiteY6" fmla="*/ 680108 h 697308"/>
                  <a:gd name="connsiteX7" fmla="*/ 1419122 w 1480177"/>
                  <a:gd name="connsiteY7" fmla="*/ 280872 h 697308"/>
                  <a:gd name="connsiteX8" fmla="*/ 1240148 w 1480177"/>
                  <a:gd name="connsiteY8" fmla="*/ 50279 h 697308"/>
                  <a:gd name="connsiteX9" fmla="*/ 875318 w 1480177"/>
                  <a:gd name="connsiteY9" fmla="*/ 2094 h 697308"/>
                  <a:gd name="connsiteX10" fmla="*/ 503604 w 1480177"/>
                  <a:gd name="connsiteY10" fmla="*/ 95020 h 697308"/>
                  <a:gd name="connsiteX0" fmla="*/ 503604 w 1480177"/>
                  <a:gd name="connsiteY0" fmla="*/ 95020 h 697308"/>
                  <a:gd name="connsiteX1" fmla="*/ 272862 w 1480177"/>
                  <a:gd name="connsiteY1" fmla="*/ 232475 h 697308"/>
                  <a:gd name="connsiteX2" fmla="*/ 2581 w 1480177"/>
                  <a:gd name="connsiteY2" fmla="*/ 384590 h 697308"/>
                  <a:gd name="connsiteX3" fmla="*/ 156323 w 1480177"/>
                  <a:gd name="connsiteY3" fmla="*/ 597734 h 697308"/>
                  <a:gd name="connsiteX4" fmla="*/ 477180 w 1480177"/>
                  <a:gd name="connsiteY4" fmla="*/ 563993 h 697308"/>
                  <a:gd name="connsiteX5" fmla="*/ 692902 w 1480177"/>
                  <a:gd name="connsiteY5" fmla="*/ 638808 h 697308"/>
                  <a:gd name="connsiteX6" fmla="*/ 1419122 w 1480177"/>
                  <a:gd name="connsiteY6" fmla="*/ 680108 h 697308"/>
                  <a:gd name="connsiteX7" fmla="*/ 1419122 w 1480177"/>
                  <a:gd name="connsiteY7" fmla="*/ 280872 h 697308"/>
                  <a:gd name="connsiteX8" fmla="*/ 1240148 w 1480177"/>
                  <a:gd name="connsiteY8" fmla="*/ 50279 h 697308"/>
                  <a:gd name="connsiteX9" fmla="*/ 875318 w 1480177"/>
                  <a:gd name="connsiteY9" fmla="*/ 2094 h 697308"/>
                  <a:gd name="connsiteX10" fmla="*/ 503604 w 1480177"/>
                  <a:gd name="connsiteY10" fmla="*/ 95020 h 697308"/>
                  <a:gd name="connsiteX0" fmla="*/ 504713 w 1481286"/>
                  <a:gd name="connsiteY0" fmla="*/ 95020 h 700752"/>
                  <a:gd name="connsiteX1" fmla="*/ 273971 w 1481286"/>
                  <a:gd name="connsiteY1" fmla="*/ 232475 h 700752"/>
                  <a:gd name="connsiteX2" fmla="*/ 3690 w 1481286"/>
                  <a:gd name="connsiteY2" fmla="*/ 384590 h 700752"/>
                  <a:gd name="connsiteX3" fmla="*/ 157432 w 1481286"/>
                  <a:gd name="connsiteY3" fmla="*/ 597734 h 700752"/>
                  <a:gd name="connsiteX4" fmla="*/ 694011 w 1481286"/>
                  <a:gd name="connsiteY4" fmla="*/ 638808 h 700752"/>
                  <a:gd name="connsiteX5" fmla="*/ 1420231 w 1481286"/>
                  <a:gd name="connsiteY5" fmla="*/ 680108 h 700752"/>
                  <a:gd name="connsiteX6" fmla="*/ 1420231 w 1481286"/>
                  <a:gd name="connsiteY6" fmla="*/ 280872 h 700752"/>
                  <a:gd name="connsiteX7" fmla="*/ 1241257 w 1481286"/>
                  <a:gd name="connsiteY7" fmla="*/ 50279 h 700752"/>
                  <a:gd name="connsiteX8" fmla="*/ 876427 w 1481286"/>
                  <a:gd name="connsiteY8" fmla="*/ 2094 h 700752"/>
                  <a:gd name="connsiteX9" fmla="*/ 504713 w 1481286"/>
                  <a:gd name="connsiteY9" fmla="*/ 95020 h 700752"/>
                  <a:gd name="connsiteX0" fmla="*/ 501024 w 1477597"/>
                  <a:gd name="connsiteY0" fmla="*/ 95020 h 700752"/>
                  <a:gd name="connsiteX1" fmla="*/ 270282 w 1477597"/>
                  <a:gd name="connsiteY1" fmla="*/ 232475 h 700752"/>
                  <a:gd name="connsiteX2" fmla="*/ 1 w 1477597"/>
                  <a:gd name="connsiteY2" fmla="*/ 384590 h 700752"/>
                  <a:gd name="connsiteX3" fmla="*/ 269626 w 1477597"/>
                  <a:gd name="connsiteY3" fmla="*/ 583049 h 700752"/>
                  <a:gd name="connsiteX4" fmla="*/ 690322 w 1477597"/>
                  <a:gd name="connsiteY4" fmla="*/ 638808 h 700752"/>
                  <a:gd name="connsiteX5" fmla="*/ 1416542 w 1477597"/>
                  <a:gd name="connsiteY5" fmla="*/ 680108 h 700752"/>
                  <a:gd name="connsiteX6" fmla="*/ 1416542 w 1477597"/>
                  <a:gd name="connsiteY6" fmla="*/ 280872 h 700752"/>
                  <a:gd name="connsiteX7" fmla="*/ 1237568 w 1477597"/>
                  <a:gd name="connsiteY7" fmla="*/ 50279 h 700752"/>
                  <a:gd name="connsiteX8" fmla="*/ 872738 w 1477597"/>
                  <a:gd name="connsiteY8" fmla="*/ 2094 h 700752"/>
                  <a:gd name="connsiteX9" fmla="*/ 501024 w 1477597"/>
                  <a:gd name="connsiteY9" fmla="*/ 95020 h 700752"/>
                  <a:gd name="connsiteX0" fmla="*/ 501024 w 1477597"/>
                  <a:gd name="connsiteY0" fmla="*/ 95020 h 700752"/>
                  <a:gd name="connsiteX1" fmla="*/ 270282 w 1477597"/>
                  <a:gd name="connsiteY1" fmla="*/ 232475 h 700752"/>
                  <a:gd name="connsiteX2" fmla="*/ 1 w 1477597"/>
                  <a:gd name="connsiteY2" fmla="*/ 384590 h 700752"/>
                  <a:gd name="connsiteX3" fmla="*/ 269626 w 1477597"/>
                  <a:gd name="connsiteY3" fmla="*/ 583049 h 700752"/>
                  <a:gd name="connsiteX4" fmla="*/ 690322 w 1477597"/>
                  <a:gd name="connsiteY4" fmla="*/ 638808 h 700752"/>
                  <a:gd name="connsiteX5" fmla="*/ 1416542 w 1477597"/>
                  <a:gd name="connsiteY5" fmla="*/ 680108 h 700752"/>
                  <a:gd name="connsiteX6" fmla="*/ 1416542 w 1477597"/>
                  <a:gd name="connsiteY6" fmla="*/ 280872 h 700752"/>
                  <a:gd name="connsiteX7" fmla="*/ 1237568 w 1477597"/>
                  <a:gd name="connsiteY7" fmla="*/ 50279 h 700752"/>
                  <a:gd name="connsiteX8" fmla="*/ 872738 w 1477597"/>
                  <a:gd name="connsiteY8" fmla="*/ 2094 h 700752"/>
                  <a:gd name="connsiteX9" fmla="*/ 501024 w 1477597"/>
                  <a:gd name="connsiteY9" fmla="*/ 95020 h 700752"/>
                  <a:gd name="connsiteX0" fmla="*/ 423768 w 1400341"/>
                  <a:gd name="connsiteY0" fmla="*/ 95020 h 700752"/>
                  <a:gd name="connsiteX1" fmla="*/ 193026 w 1400341"/>
                  <a:gd name="connsiteY1" fmla="*/ 232475 h 700752"/>
                  <a:gd name="connsiteX2" fmla="*/ 1 w 1400341"/>
                  <a:gd name="connsiteY2" fmla="*/ 432318 h 700752"/>
                  <a:gd name="connsiteX3" fmla="*/ 192370 w 1400341"/>
                  <a:gd name="connsiteY3" fmla="*/ 583049 h 700752"/>
                  <a:gd name="connsiteX4" fmla="*/ 613066 w 1400341"/>
                  <a:gd name="connsiteY4" fmla="*/ 638808 h 700752"/>
                  <a:gd name="connsiteX5" fmla="*/ 1339286 w 1400341"/>
                  <a:gd name="connsiteY5" fmla="*/ 680108 h 700752"/>
                  <a:gd name="connsiteX6" fmla="*/ 1339286 w 1400341"/>
                  <a:gd name="connsiteY6" fmla="*/ 280872 h 700752"/>
                  <a:gd name="connsiteX7" fmla="*/ 1160312 w 1400341"/>
                  <a:gd name="connsiteY7" fmla="*/ 50279 h 700752"/>
                  <a:gd name="connsiteX8" fmla="*/ 795482 w 1400341"/>
                  <a:gd name="connsiteY8" fmla="*/ 2094 h 700752"/>
                  <a:gd name="connsiteX9" fmla="*/ 423768 w 1400341"/>
                  <a:gd name="connsiteY9" fmla="*/ 95020 h 700752"/>
                  <a:gd name="connsiteX0" fmla="*/ 423768 w 1411583"/>
                  <a:gd name="connsiteY0" fmla="*/ 95020 h 719845"/>
                  <a:gd name="connsiteX1" fmla="*/ 193026 w 1411583"/>
                  <a:gd name="connsiteY1" fmla="*/ 232475 h 719845"/>
                  <a:gd name="connsiteX2" fmla="*/ 1 w 1411583"/>
                  <a:gd name="connsiteY2" fmla="*/ 432318 h 719845"/>
                  <a:gd name="connsiteX3" fmla="*/ 192370 w 1411583"/>
                  <a:gd name="connsiteY3" fmla="*/ 583049 h 719845"/>
                  <a:gd name="connsiteX4" fmla="*/ 459775 w 1411583"/>
                  <a:gd name="connsiteY4" fmla="*/ 696223 h 719845"/>
                  <a:gd name="connsiteX5" fmla="*/ 1339286 w 1411583"/>
                  <a:gd name="connsiteY5" fmla="*/ 680108 h 719845"/>
                  <a:gd name="connsiteX6" fmla="*/ 1339286 w 1411583"/>
                  <a:gd name="connsiteY6" fmla="*/ 280872 h 719845"/>
                  <a:gd name="connsiteX7" fmla="*/ 1160312 w 1411583"/>
                  <a:gd name="connsiteY7" fmla="*/ 50279 h 719845"/>
                  <a:gd name="connsiteX8" fmla="*/ 795482 w 1411583"/>
                  <a:gd name="connsiteY8" fmla="*/ 2094 h 719845"/>
                  <a:gd name="connsiteX9" fmla="*/ 423768 w 1411583"/>
                  <a:gd name="connsiteY9" fmla="*/ 95020 h 719845"/>
                  <a:gd name="connsiteX0" fmla="*/ 423768 w 1411583"/>
                  <a:gd name="connsiteY0" fmla="*/ 95020 h 698293"/>
                  <a:gd name="connsiteX1" fmla="*/ 193026 w 1411583"/>
                  <a:gd name="connsiteY1" fmla="*/ 232475 h 698293"/>
                  <a:gd name="connsiteX2" fmla="*/ 1 w 1411583"/>
                  <a:gd name="connsiteY2" fmla="*/ 432318 h 698293"/>
                  <a:gd name="connsiteX3" fmla="*/ 192370 w 1411583"/>
                  <a:gd name="connsiteY3" fmla="*/ 583049 h 698293"/>
                  <a:gd name="connsiteX4" fmla="*/ 459775 w 1411583"/>
                  <a:gd name="connsiteY4" fmla="*/ 696223 h 698293"/>
                  <a:gd name="connsiteX5" fmla="*/ 1339286 w 1411583"/>
                  <a:gd name="connsiteY5" fmla="*/ 680108 h 698293"/>
                  <a:gd name="connsiteX6" fmla="*/ 1339286 w 1411583"/>
                  <a:gd name="connsiteY6" fmla="*/ 280872 h 698293"/>
                  <a:gd name="connsiteX7" fmla="*/ 1160312 w 1411583"/>
                  <a:gd name="connsiteY7" fmla="*/ 50279 h 698293"/>
                  <a:gd name="connsiteX8" fmla="*/ 795482 w 1411583"/>
                  <a:gd name="connsiteY8" fmla="*/ 2094 h 698293"/>
                  <a:gd name="connsiteX9" fmla="*/ 423768 w 1411583"/>
                  <a:gd name="connsiteY9" fmla="*/ 95020 h 698293"/>
                  <a:gd name="connsiteX0" fmla="*/ 423768 w 1411583"/>
                  <a:gd name="connsiteY0" fmla="*/ 95020 h 698293"/>
                  <a:gd name="connsiteX1" fmla="*/ 193026 w 1411583"/>
                  <a:gd name="connsiteY1" fmla="*/ 232475 h 698293"/>
                  <a:gd name="connsiteX2" fmla="*/ 1 w 1411583"/>
                  <a:gd name="connsiteY2" fmla="*/ 432318 h 698293"/>
                  <a:gd name="connsiteX3" fmla="*/ 192370 w 1411583"/>
                  <a:gd name="connsiteY3" fmla="*/ 583049 h 698293"/>
                  <a:gd name="connsiteX4" fmla="*/ 256766 w 1411583"/>
                  <a:gd name="connsiteY4" fmla="*/ 558307 h 698293"/>
                  <a:gd name="connsiteX5" fmla="*/ 459775 w 1411583"/>
                  <a:gd name="connsiteY5" fmla="*/ 696223 h 698293"/>
                  <a:gd name="connsiteX6" fmla="*/ 1339286 w 1411583"/>
                  <a:gd name="connsiteY6" fmla="*/ 680108 h 698293"/>
                  <a:gd name="connsiteX7" fmla="*/ 1339286 w 1411583"/>
                  <a:gd name="connsiteY7" fmla="*/ 280872 h 698293"/>
                  <a:gd name="connsiteX8" fmla="*/ 1160312 w 1411583"/>
                  <a:gd name="connsiteY8" fmla="*/ 50279 h 698293"/>
                  <a:gd name="connsiteX9" fmla="*/ 795482 w 1411583"/>
                  <a:gd name="connsiteY9" fmla="*/ 2094 h 698293"/>
                  <a:gd name="connsiteX10" fmla="*/ 423768 w 1411583"/>
                  <a:gd name="connsiteY10" fmla="*/ 95020 h 698293"/>
                  <a:gd name="connsiteX0" fmla="*/ 424367 w 1412182"/>
                  <a:gd name="connsiteY0" fmla="*/ 95020 h 698293"/>
                  <a:gd name="connsiteX1" fmla="*/ 193625 w 1412182"/>
                  <a:gd name="connsiteY1" fmla="*/ 232475 h 698293"/>
                  <a:gd name="connsiteX2" fmla="*/ 600 w 1412182"/>
                  <a:gd name="connsiteY2" fmla="*/ 432318 h 698293"/>
                  <a:gd name="connsiteX3" fmla="*/ 257365 w 1412182"/>
                  <a:gd name="connsiteY3" fmla="*/ 558307 h 698293"/>
                  <a:gd name="connsiteX4" fmla="*/ 460374 w 1412182"/>
                  <a:gd name="connsiteY4" fmla="*/ 696223 h 698293"/>
                  <a:gd name="connsiteX5" fmla="*/ 1339885 w 1412182"/>
                  <a:gd name="connsiteY5" fmla="*/ 680108 h 698293"/>
                  <a:gd name="connsiteX6" fmla="*/ 1339885 w 1412182"/>
                  <a:gd name="connsiteY6" fmla="*/ 280872 h 698293"/>
                  <a:gd name="connsiteX7" fmla="*/ 1160911 w 1412182"/>
                  <a:gd name="connsiteY7" fmla="*/ 50279 h 698293"/>
                  <a:gd name="connsiteX8" fmla="*/ 796081 w 1412182"/>
                  <a:gd name="connsiteY8" fmla="*/ 2094 h 698293"/>
                  <a:gd name="connsiteX9" fmla="*/ 424367 w 1412182"/>
                  <a:gd name="connsiteY9" fmla="*/ 95020 h 698293"/>
                  <a:gd name="connsiteX0" fmla="*/ 423978 w 1411793"/>
                  <a:gd name="connsiteY0" fmla="*/ 95020 h 698293"/>
                  <a:gd name="connsiteX1" fmla="*/ 193236 w 1411793"/>
                  <a:gd name="connsiteY1" fmla="*/ 232475 h 698293"/>
                  <a:gd name="connsiteX2" fmla="*/ 211 w 1411793"/>
                  <a:gd name="connsiteY2" fmla="*/ 432318 h 698293"/>
                  <a:gd name="connsiteX3" fmla="*/ 229925 w 1411793"/>
                  <a:gd name="connsiteY3" fmla="*/ 587014 h 698293"/>
                  <a:gd name="connsiteX4" fmla="*/ 459985 w 1411793"/>
                  <a:gd name="connsiteY4" fmla="*/ 696223 h 698293"/>
                  <a:gd name="connsiteX5" fmla="*/ 1339496 w 1411793"/>
                  <a:gd name="connsiteY5" fmla="*/ 680108 h 698293"/>
                  <a:gd name="connsiteX6" fmla="*/ 1339496 w 1411793"/>
                  <a:gd name="connsiteY6" fmla="*/ 280872 h 698293"/>
                  <a:gd name="connsiteX7" fmla="*/ 1160522 w 1411793"/>
                  <a:gd name="connsiteY7" fmla="*/ 50279 h 698293"/>
                  <a:gd name="connsiteX8" fmla="*/ 795692 w 1411793"/>
                  <a:gd name="connsiteY8" fmla="*/ 2094 h 698293"/>
                  <a:gd name="connsiteX9" fmla="*/ 423978 w 1411793"/>
                  <a:gd name="connsiteY9" fmla="*/ 95020 h 698293"/>
                  <a:gd name="connsiteX0" fmla="*/ 423978 w 1411793"/>
                  <a:gd name="connsiteY0" fmla="*/ 95020 h 698293"/>
                  <a:gd name="connsiteX1" fmla="*/ 193236 w 1411793"/>
                  <a:gd name="connsiteY1" fmla="*/ 232475 h 698293"/>
                  <a:gd name="connsiteX2" fmla="*/ 211 w 1411793"/>
                  <a:gd name="connsiteY2" fmla="*/ 432318 h 698293"/>
                  <a:gd name="connsiteX3" fmla="*/ 229925 w 1411793"/>
                  <a:gd name="connsiteY3" fmla="*/ 587014 h 698293"/>
                  <a:gd name="connsiteX4" fmla="*/ 459985 w 1411793"/>
                  <a:gd name="connsiteY4" fmla="*/ 696223 h 698293"/>
                  <a:gd name="connsiteX5" fmla="*/ 1339496 w 1411793"/>
                  <a:gd name="connsiteY5" fmla="*/ 680108 h 698293"/>
                  <a:gd name="connsiteX6" fmla="*/ 1339496 w 1411793"/>
                  <a:gd name="connsiteY6" fmla="*/ 280872 h 698293"/>
                  <a:gd name="connsiteX7" fmla="*/ 1160522 w 1411793"/>
                  <a:gd name="connsiteY7" fmla="*/ 50279 h 698293"/>
                  <a:gd name="connsiteX8" fmla="*/ 795692 w 1411793"/>
                  <a:gd name="connsiteY8" fmla="*/ 2094 h 698293"/>
                  <a:gd name="connsiteX9" fmla="*/ 423978 w 1411793"/>
                  <a:gd name="connsiteY9" fmla="*/ 95020 h 698293"/>
                  <a:gd name="connsiteX0" fmla="*/ 423978 w 1463644"/>
                  <a:gd name="connsiteY0" fmla="*/ 95020 h 698036"/>
                  <a:gd name="connsiteX1" fmla="*/ 193236 w 1463644"/>
                  <a:gd name="connsiteY1" fmla="*/ 232475 h 698036"/>
                  <a:gd name="connsiteX2" fmla="*/ 211 w 1463644"/>
                  <a:gd name="connsiteY2" fmla="*/ 432318 h 698036"/>
                  <a:gd name="connsiteX3" fmla="*/ 229925 w 1463644"/>
                  <a:gd name="connsiteY3" fmla="*/ 587014 h 698036"/>
                  <a:gd name="connsiteX4" fmla="*/ 459985 w 1463644"/>
                  <a:gd name="connsiteY4" fmla="*/ 696223 h 698036"/>
                  <a:gd name="connsiteX5" fmla="*/ 1339496 w 1463644"/>
                  <a:gd name="connsiteY5" fmla="*/ 680108 h 698036"/>
                  <a:gd name="connsiteX6" fmla="*/ 1438685 w 1463644"/>
                  <a:gd name="connsiteY6" fmla="*/ 284974 h 698036"/>
                  <a:gd name="connsiteX7" fmla="*/ 1160522 w 1463644"/>
                  <a:gd name="connsiteY7" fmla="*/ 50279 h 698036"/>
                  <a:gd name="connsiteX8" fmla="*/ 795692 w 1463644"/>
                  <a:gd name="connsiteY8" fmla="*/ 2094 h 698036"/>
                  <a:gd name="connsiteX9" fmla="*/ 423978 w 1463644"/>
                  <a:gd name="connsiteY9" fmla="*/ 95020 h 698036"/>
                  <a:gd name="connsiteX0" fmla="*/ 424054 w 1463720"/>
                  <a:gd name="connsiteY0" fmla="*/ 95020 h 698036"/>
                  <a:gd name="connsiteX1" fmla="*/ 193312 w 1463720"/>
                  <a:gd name="connsiteY1" fmla="*/ 232475 h 698036"/>
                  <a:gd name="connsiteX2" fmla="*/ 287 w 1463720"/>
                  <a:gd name="connsiteY2" fmla="*/ 432318 h 698036"/>
                  <a:gd name="connsiteX3" fmla="*/ 230001 w 1463720"/>
                  <a:gd name="connsiteY3" fmla="*/ 587014 h 698036"/>
                  <a:gd name="connsiteX4" fmla="*/ 460061 w 1463720"/>
                  <a:gd name="connsiteY4" fmla="*/ 696223 h 698036"/>
                  <a:gd name="connsiteX5" fmla="*/ 1339572 w 1463720"/>
                  <a:gd name="connsiteY5" fmla="*/ 680108 h 698036"/>
                  <a:gd name="connsiteX6" fmla="*/ 1438761 w 1463720"/>
                  <a:gd name="connsiteY6" fmla="*/ 284974 h 698036"/>
                  <a:gd name="connsiteX7" fmla="*/ 1160598 w 1463720"/>
                  <a:gd name="connsiteY7" fmla="*/ 50279 h 698036"/>
                  <a:gd name="connsiteX8" fmla="*/ 795768 w 1463720"/>
                  <a:gd name="connsiteY8" fmla="*/ 2094 h 698036"/>
                  <a:gd name="connsiteX9" fmla="*/ 424054 w 1463720"/>
                  <a:gd name="connsiteY9" fmla="*/ 95020 h 698036"/>
                  <a:gd name="connsiteX0" fmla="*/ 424054 w 1463720"/>
                  <a:gd name="connsiteY0" fmla="*/ 95020 h 698036"/>
                  <a:gd name="connsiteX1" fmla="*/ 193312 w 1463720"/>
                  <a:gd name="connsiteY1" fmla="*/ 232475 h 698036"/>
                  <a:gd name="connsiteX2" fmla="*/ 287 w 1463720"/>
                  <a:gd name="connsiteY2" fmla="*/ 432318 h 698036"/>
                  <a:gd name="connsiteX3" fmla="*/ 230001 w 1463720"/>
                  <a:gd name="connsiteY3" fmla="*/ 587014 h 698036"/>
                  <a:gd name="connsiteX4" fmla="*/ 460061 w 1463720"/>
                  <a:gd name="connsiteY4" fmla="*/ 696223 h 698036"/>
                  <a:gd name="connsiteX5" fmla="*/ 1339572 w 1463720"/>
                  <a:gd name="connsiteY5" fmla="*/ 680108 h 698036"/>
                  <a:gd name="connsiteX6" fmla="*/ 1438761 w 1463720"/>
                  <a:gd name="connsiteY6" fmla="*/ 284974 h 698036"/>
                  <a:gd name="connsiteX7" fmla="*/ 1160598 w 1463720"/>
                  <a:gd name="connsiteY7" fmla="*/ 50279 h 698036"/>
                  <a:gd name="connsiteX8" fmla="*/ 795768 w 1463720"/>
                  <a:gd name="connsiteY8" fmla="*/ 2094 h 698036"/>
                  <a:gd name="connsiteX9" fmla="*/ 424054 w 1463720"/>
                  <a:gd name="connsiteY9" fmla="*/ 95020 h 698036"/>
                  <a:gd name="connsiteX0" fmla="*/ 424054 w 1463720"/>
                  <a:gd name="connsiteY0" fmla="*/ 95020 h 698036"/>
                  <a:gd name="connsiteX1" fmla="*/ 193312 w 1463720"/>
                  <a:gd name="connsiteY1" fmla="*/ 232475 h 698036"/>
                  <a:gd name="connsiteX2" fmla="*/ 287 w 1463720"/>
                  <a:gd name="connsiteY2" fmla="*/ 432318 h 698036"/>
                  <a:gd name="connsiteX3" fmla="*/ 230001 w 1463720"/>
                  <a:gd name="connsiteY3" fmla="*/ 587014 h 698036"/>
                  <a:gd name="connsiteX4" fmla="*/ 460061 w 1463720"/>
                  <a:gd name="connsiteY4" fmla="*/ 696223 h 698036"/>
                  <a:gd name="connsiteX5" fmla="*/ 1339572 w 1463720"/>
                  <a:gd name="connsiteY5" fmla="*/ 680108 h 698036"/>
                  <a:gd name="connsiteX6" fmla="*/ 1438761 w 1463720"/>
                  <a:gd name="connsiteY6" fmla="*/ 284974 h 698036"/>
                  <a:gd name="connsiteX7" fmla="*/ 1160598 w 1463720"/>
                  <a:gd name="connsiteY7" fmla="*/ 50279 h 698036"/>
                  <a:gd name="connsiteX8" fmla="*/ 795768 w 1463720"/>
                  <a:gd name="connsiteY8" fmla="*/ 2094 h 698036"/>
                  <a:gd name="connsiteX9" fmla="*/ 424054 w 1463720"/>
                  <a:gd name="connsiteY9" fmla="*/ 95020 h 698036"/>
                  <a:gd name="connsiteX0" fmla="*/ 424054 w 1463720"/>
                  <a:gd name="connsiteY0" fmla="*/ 97207 h 700223"/>
                  <a:gd name="connsiteX1" fmla="*/ 193312 w 1463720"/>
                  <a:gd name="connsiteY1" fmla="*/ 234662 h 700223"/>
                  <a:gd name="connsiteX2" fmla="*/ 287 w 1463720"/>
                  <a:gd name="connsiteY2" fmla="*/ 434505 h 700223"/>
                  <a:gd name="connsiteX3" fmla="*/ 230001 w 1463720"/>
                  <a:gd name="connsiteY3" fmla="*/ 589201 h 700223"/>
                  <a:gd name="connsiteX4" fmla="*/ 460061 w 1463720"/>
                  <a:gd name="connsiteY4" fmla="*/ 698410 h 700223"/>
                  <a:gd name="connsiteX5" fmla="*/ 1339572 w 1463720"/>
                  <a:gd name="connsiteY5" fmla="*/ 682295 h 700223"/>
                  <a:gd name="connsiteX6" fmla="*/ 1438761 w 1463720"/>
                  <a:gd name="connsiteY6" fmla="*/ 287161 h 700223"/>
                  <a:gd name="connsiteX7" fmla="*/ 1160598 w 1463720"/>
                  <a:gd name="connsiteY7" fmla="*/ 52466 h 700223"/>
                  <a:gd name="connsiteX8" fmla="*/ 865707 w 1463720"/>
                  <a:gd name="connsiteY8" fmla="*/ 31458 h 700223"/>
                  <a:gd name="connsiteX9" fmla="*/ 795768 w 1463720"/>
                  <a:gd name="connsiteY9" fmla="*/ 4281 h 700223"/>
                  <a:gd name="connsiteX10" fmla="*/ 424054 w 1463720"/>
                  <a:gd name="connsiteY10" fmla="*/ 97207 h 700223"/>
                  <a:gd name="connsiteX0" fmla="*/ 424054 w 1463720"/>
                  <a:gd name="connsiteY0" fmla="*/ 70669 h 673685"/>
                  <a:gd name="connsiteX1" fmla="*/ 193312 w 1463720"/>
                  <a:gd name="connsiteY1" fmla="*/ 208124 h 673685"/>
                  <a:gd name="connsiteX2" fmla="*/ 287 w 1463720"/>
                  <a:gd name="connsiteY2" fmla="*/ 407967 h 673685"/>
                  <a:gd name="connsiteX3" fmla="*/ 230001 w 1463720"/>
                  <a:gd name="connsiteY3" fmla="*/ 562663 h 673685"/>
                  <a:gd name="connsiteX4" fmla="*/ 460061 w 1463720"/>
                  <a:gd name="connsiteY4" fmla="*/ 671872 h 673685"/>
                  <a:gd name="connsiteX5" fmla="*/ 1339572 w 1463720"/>
                  <a:gd name="connsiteY5" fmla="*/ 655757 h 673685"/>
                  <a:gd name="connsiteX6" fmla="*/ 1438761 w 1463720"/>
                  <a:gd name="connsiteY6" fmla="*/ 260623 h 673685"/>
                  <a:gd name="connsiteX7" fmla="*/ 1160598 w 1463720"/>
                  <a:gd name="connsiteY7" fmla="*/ 25928 h 673685"/>
                  <a:gd name="connsiteX8" fmla="*/ 865707 w 1463720"/>
                  <a:gd name="connsiteY8" fmla="*/ 4920 h 673685"/>
                  <a:gd name="connsiteX9" fmla="*/ 424054 w 1463720"/>
                  <a:gd name="connsiteY9" fmla="*/ 70669 h 673685"/>
                  <a:gd name="connsiteX0" fmla="*/ 423973 w 1463639"/>
                  <a:gd name="connsiteY0" fmla="*/ 70669 h 673685"/>
                  <a:gd name="connsiteX1" fmla="*/ 270277 w 1463639"/>
                  <a:gd name="connsiteY1" fmla="*/ 216081 h 673685"/>
                  <a:gd name="connsiteX2" fmla="*/ 206 w 1463639"/>
                  <a:gd name="connsiteY2" fmla="*/ 407967 h 673685"/>
                  <a:gd name="connsiteX3" fmla="*/ 229920 w 1463639"/>
                  <a:gd name="connsiteY3" fmla="*/ 562663 h 673685"/>
                  <a:gd name="connsiteX4" fmla="*/ 459980 w 1463639"/>
                  <a:gd name="connsiteY4" fmla="*/ 671872 h 673685"/>
                  <a:gd name="connsiteX5" fmla="*/ 1339491 w 1463639"/>
                  <a:gd name="connsiteY5" fmla="*/ 655757 h 673685"/>
                  <a:gd name="connsiteX6" fmla="*/ 1438680 w 1463639"/>
                  <a:gd name="connsiteY6" fmla="*/ 260623 h 673685"/>
                  <a:gd name="connsiteX7" fmla="*/ 1160517 w 1463639"/>
                  <a:gd name="connsiteY7" fmla="*/ 25928 h 673685"/>
                  <a:gd name="connsiteX8" fmla="*/ 865626 w 1463639"/>
                  <a:gd name="connsiteY8" fmla="*/ 4920 h 673685"/>
                  <a:gd name="connsiteX9" fmla="*/ 423973 w 1463639"/>
                  <a:gd name="connsiteY9" fmla="*/ 70669 h 673685"/>
                  <a:gd name="connsiteX0" fmla="*/ 461508 w 1463639"/>
                  <a:gd name="connsiteY0" fmla="*/ 13990 h 680664"/>
                  <a:gd name="connsiteX1" fmla="*/ 270277 w 1463639"/>
                  <a:gd name="connsiteY1" fmla="*/ 223060 h 680664"/>
                  <a:gd name="connsiteX2" fmla="*/ 206 w 1463639"/>
                  <a:gd name="connsiteY2" fmla="*/ 414946 h 680664"/>
                  <a:gd name="connsiteX3" fmla="*/ 229920 w 1463639"/>
                  <a:gd name="connsiteY3" fmla="*/ 569642 h 680664"/>
                  <a:gd name="connsiteX4" fmla="*/ 459980 w 1463639"/>
                  <a:gd name="connsiteY4" fmla="*/ 678851 h 680664"/>
                  <a:gd name="connsiteX5" fmla="*/ 1339491 w 1463639"/>
                  <a:gd name="connsiteY5" fmla="*/ 662736 h 680664"/>
                  <a:gd name="connsiteX6" fmla="*/ 1438680 w 1463639"/>
                  <a:gd name="connsiteY6" fmla="*/ 267602 h 680664"/>
                  <a:gd name="connsiteX7" fmla="*/ 1160517 w 1463639"/>
                  <a:gd name="connsiteY7" fmla="*/ 32907 h 680664"/>
                  <a:gd name="connsiteX8" fmla="*/ 865626 w 1463639"/>
                  <a:gd name="connsiteY8" fmla="*/ 11899 h 680664"/>
                  <a:gd name="connsiteX9" fmla="*/ 461508 w 1463639"/>
                  <a:gd name="connsiteY9" fmla="*/ 13990 h 680664"/>
                  <a:gd name="connsiteX0" fmla="*/ 461508 w 1463639"/>
                  <a:gd name="connsiteY0" fmla="*/ 17140 h 683814"/>
                  <a:gd name="connsiteX1" fmla="*/ 270277 w 1463639"/>
                  <a:gd name="connsiteY1" fmla="*/ 226210 h 683814"/>
                  <a:gd name="connsiteX2" fmla="*/ 206 w 1463639"/>
                  <a:gd name="connsiteY2" fmla="*/ 418096 h 683814"/>
                  <a:gd name="connsiteX3" fmla="*/ 229920 w 1463639"/>
                  <a:gd name="connsiteY3" fmla="*/ 572792 h 683814"/>
                  <a:gd name="connsiteX4" fmla="*/ 459980 w 1463639"/>
                  <a:gd name="connsiteY4" fmla="*/ 682001 h 683814"/>
                  <a:gd name="connsiteX5" fmla="*/ 1339491 w 1463639"/>
                  <a:gd name="connsiteY5" fmla="*/ 665886 h 683814"/>
                  <a:gd name="connsiteX6" fmla="*/ 1438680 w 1463639"/>
                  <a:gd name="connsiteY6" fmla="*/ 270752 h 683814"/>
                  <a:gd name="connsiteX7" fmla="*/ 1160517 w 1463639"/>
                  <a:gd name="connsiteY7" fmla="*/ 36057 h 683814"/>
                  <a:gd name="connsiteX8" fmla="*/ 875503 w 1463639"/>
                  <a:gd name="connsiteY8" fmla="*/ 3909 h 683814"/>
                  <a:gd name="connsiteX9" fmla="*/ 461508 w 1463639"/>
                  <a:gd name="connsiteY9" fmla="*/ 17140 h 683814"/>
                  <a:gd name="connsiteX0" fmla="*/ 461508 w 1463639"/>
                  <a:gd name="connsiteY0" fmla="*/ 17140 h 683814"/>
                  <a:gd name="connsiteX1" fmla="*/ 270277 w 1463639"/>
                  <a:gd name="connsiteY1" fmla="*/ 226210 h 683814"/>
                  <a:gd name="connsiteX2" fmla="*/ 206 w 1463639"/>
                  <a:gd name="connsiteY2" fmla="*/ 418096 h 683814"/>
                  <a:gd name="connsiteX3" fmla="*/ 229920 w 1463639"/>
                  <a:gd name="connsiteY3" fmla="*/ 572792 h 683814"/>
                  <a:gd name="connsiteX4" fmla="*/ 459980 w 1463639"/>
                  <a:gd name="connsiteY4" fmla="*/ 682001 h 683814"/>
                  <a:gd name="connsiteX5" fmla="*/ 1339491 w 1463639"/>
                  <a:gd name="connsiteY5" fmla="*/ 665886 h 683814"/>
                  <a:gd name="connsiteX6" fmla="*/ 1438680 w 1463639"/>
                  <a:gd name="connsiteY6" fmla="*/ 270752 h 683814"/>
                  <a:gd name="connsiteX7" fmla="*/ 1202003 w 1463639"/>
                  <a:gd name="connsiteY7" fmla="*/ 34465 h 683814"/>
                  <a:gd name="connsiteX8" fmla="*/ 875503 w 1463639"/>
                  <a:gd name="connsiteY8" fmla="*/ 3909 h 683814"/>
                  <a:gd name="connsiteX9" fmla="*/ 461508 w 1463639"/>
                  <a:gd name="connsiteY9" fmla="*/ 17140 h 683814"/>
                  <a:gd name="connsiteX0" fmla="*/ 461508 w 1463639"/>
                  <a:gd name="connsiteY0" fmla="*/ 17140 h 683814"/>
                  <a:gd name="connsiteX1" fmla="*/ 270277 w 1463639"/>
                  <a:gd name="connsiteY1" fmla="*/ 226210 h 683814"/>
                  <a:gd name="connsiteX2" fmla="*/ 206 w 1463639"/>
                  <a:gd name="connsiteY2" fmla="*/ 418096 h 683814"/>
                  <a:gd name="connsiteX3" fmla="*/ 229920 w 1463639"/>
                  <a:gd name="connsiteY3" fmla="*/ 572792 h 683814"/>
                  <a:gd name="connsiteX4" fmla="*/ 459980 w 1463639"/>
                  <a:gd name="connsiteY4" fmla="*/ 682001 h 683814"/>
                  <a:gd name="connsiteX5" fmla="*/ 1339491 w 1463639"/>
                  <a:gd name="connsiteY5" fmla="*/ 665886 h 683814"/>
                  <a:gd name="connsiteX6" fmla="*/ 1438680 w 1463639"/>
                  <a:gd name="connsiteY6" fmla="*/ 270752 h 683814"/>
                  <a:gd name="connsiteX7" fmla="*/ 1202003 w 1463639"/>
                  <a:gd name="connsiteY7" fmla="*/ 34465 h 683814"/>
                  <a:gd name="connsiteX8" fmla="*/ 875503 w 1463639"/>
                  <a:gd name="connsiteY8" fmla="*/ 3909 h 683814"/>
                  <a:gd name="connsiteX9" fmla="*/ 461508 w 1463639"/>
                  <a:gd name="connsiteY9" fmla="*/ 17140 h 683814"/>
                  <a:gd name="connsiteX0" fmla="*/ 461508 w 1461194"/>
                  <a:gd name="connsiteY0" fmla="*/ 17140 h 684068"/>
                  <a:gd name="connsiteX1" fmla="*/ 270277 w 1461194"/>
                  <a:gd name="connsiteY1" fmla="*/ 226210 h 684068"/>
                  <a:gd name="connsiteX2" fmla="*/ 206 w 1461194"/>
                  <a:gd name="connsiteY2" fmla="*/ 418096 h 684068"/>
                  <a:gd name="connsiteX3" fmla="*/ 229920 w 1461194"/>
                  <a:gd name="connsiteY3" fmla="*/ 572792 h 684068"/>
                  <a:gd name="connsiteX4" fmla="*/ 511344 w 1461194"/>
                  <a:gd name="connsiteY4" fmla="*/ 683593 h 684068"/>
                  <a:gd name="connsiteX5" fmla="*/ 1339491 w 1461194"/>
                  <a:gd name="connsiteY5" fmla="*/ 665886 h 684068"/>
                  <a:gd name="connsiteX6" fmla="*/ 1438680 w 1461194"/>
                  <a:gd name="connsiteY6" fmla="*/ 270752 h 684068"/>
                  <a:gd name="connsiteX7" fmla="*/ 1202003 w 1461194"/>
                  <a:gd name="connsiteY7" fmla="*/ 34465 h 684068"/>
                  <a:gd name="connsiteX8" fmla="*/ 875503 w 1461194"/>
                  <a:gd name="connsiteY8" fmla="*/ 3909 h 684068"/>
                  <a:gd name="connsiteX9" fmla="*/ 461508 w 1461194"/>
                  <a:gd name="connsiteY9" fmla="*/ 17140 h 684068"/>
                  <a:gd name="connsiteX0" fmla="*/ 461508 w 1461194"/>
                  <a:gd name="connsiteY0" fmla="*/ 17140 h 700889"/>
                  <a:gd name="connsiteX1" fmla="*/ 270277 w 1461194"/>
                  <a:gd name="connsiteY1" fmla="*/ 226210 h 700889"/>
                  <a:gd name="connsiteX2" fmla="*/ 206 w 1461194"/>
                  <a:gd name="connsiteY2" fmla="*/ 418096 h 700889"/>
                  <a:gd name="connsiteX3" fmla="*/ 229920 w 1461194"/>
                  <a:gd name="connsiteY3" fmla="*/ 572792 h 700889"/>
                  <a:gd name="connsiteX4" fmla="*/ 511344 w 1461194"/>
                  <a:gd name="connsiteY4" fmla="*/ 683593 h 700889"/>
                  <a:gd name="connsiteX5" fmla="*/ 1339491 w 1461194"/>
                  <a:gd name="connsiteY5" fmla="*/ 665886 h 700889"/>
                  <a:gd name="connsiteX6" fmla="*/ 1438680 w 1461194"/>
                  <a:gd name="connsiteY6" fmla="*/ 270752 h 700889"/>
                  <a:gd name="connsiteX7" fmla="*/ 1202003 w 1461194"/>
                  <a:gd name="connsiteY7" fmla="*/ 34465 h 700889"/>
                  <a:gd name="connsiteX8" fmla="*/ 875503 w 1461194"/>
                  <a:gd name="connsiteY8" fmla="*/ 3909 h 700889"/>
                  <a:gd name="connsiteX9" fmla="*/ 461508 w 1461194"/>
                  <a:gd name="connsiteY9" fmla="*/ 17140 h 700889"/>
                  <a:gd name="connsiteX0" fmla="*/ 462271 w 1461957"/>
                  <a:gd name="connsiteY0" fmla="*/ 17140 h 700889"/>
                  <a:gd name="connsiteX1" fmla="*/ 271040 w 1461957"/>
                  <a:gd name="connsiteY1" fmla="*/ 226210 h 700889"/>
                  <a:gd name="connsiteX2" fmla="*/ 969 w 1461957"/>
                  <a:gd name="connsiteY2" fmla="*/ 418096 h 700889"/>
                  <a:gd name="connsiteX3" fmla="*/ 191173 w 1461957"/>
                  <a:gd name="connsiteY3" fmla="*/ 596664 h 700889"/>
                  <a:gd name="connsiteX4" fmla="*/ 512107 w 1461957"/>
                  <a:gd name="connsiteY4" fmla="*/ 683593 h 700889"/>
                  <a:gd name="connsiteX5" fmla="*/ 1340254 w 1461957"/>
                  <a:gd name="connsiteY5" fmla="*/ 665886 h 700889"/>
                  <a:gd name="connsiteX6" fmla="*/ 1439443 w 1461957"/>
                  <a:gd name="connsiteY6" fmla="*/ 270752 h 700889"/>
                  <a:gd name="connsiteX7" fmla="*/ 1202766 w 1461957"/>
                  <a:gd name="connsiteY7" fmla="*/ 34465 h 700889"/>
                  <a:gd name="connsiteX8" fmla="*/ 876266 w 1461957"/>
                  <a:gd name="connsiteY8" fmla="*/ 3909 h 700889"/>
                  <a:gd name="connsiteX9" fmla="*/ 462271 w 1461957"/>
                  <a:gd name="connsiteY9" fmla="*/ 17140 h 700889"/>
                  <a:gd name="connsiteX0" fmla="*/ 461558 w 1461244"/>
                  <a:gd name="connsiteY0" fmla="*/ 17140 h 700889"/>
                  <a:gd name="connsiteX1" fmla="*/ 270327 w 1461244"/>
                  <a:gd name="connsiteY1" fmla="*/ 226210 h 700889"/>
                  <a:gd name="connsiteX2" fmla="*/ 256 w 1461244"/>
                  <a:gd name="connsiteY2" fmla="*/ 418096 h 700889"/>
                  <a:gd name="connsiteX3" fmla="*/ 190460 w 1461244"/>
                  <a:gd name="connsiteY3" fmla="*/ 596664 h 700889"/>
                  <a:gd name="connsiteX4" fmla="*/ 511394 w 1461244"/>
                  <a:gd name="connsiteY4" fmla="*/ 683593 h 700889"/>
                  <a:gd name="connsiteX5" fmla="*/ 1339541 w 1461244"/>
                  <a:gd name="connsiteY5" fmla="*/ 665886 h 700889"/>
                  <a:gd name="connsiteX6" fmla="*/ 1438730 w 1461244"/>
                  <a:gd name="connsiteY6" fmla="*/ 270752 h 700889"/>
                  <a:gd name="connsiteX7" fmla="*/ 1202053 w 1461244"/>
                  <a:gd name="connsiteY7" fmla="*/ 34465 h 700889"/>
                  <a:gd name="connsiteX8" fmla="*/ 875553 w 1461244"/>
                  <a:gd name="connsiteY8" fmla="*/ 3909 h 700889"/>
                  <a:gd name="connsiteX9" fmla="*/ 461558 w 1461244"/>
                  <a:gd name="connsiteY9" fmla="*/ 17140 h 700889"/>
                  <a:gd name="connsiteX0" fmla="*/ 463884 w 1463570"/>
                  <a:gd name="connsiteY0" fmla="*/ 17140 h 700889"/>
                  <a:gd name="connsiteX1" fmla="*/ 272653 w 1463570"/>
                  <a:gd name="connsiteY1" fmla="*/ 226210 h 700889"/>
                  <a:gd name="connsiteX2" fmla="*/ 2582 w 1463570"/>
                  <a:gd name="connsiteY2" fmla="*/ 418096 h 700889"/>
                  <a:gd name="connsiteX3" fmla="*/ 155251 w 1463570"/>
                  <a:gd name="connsiteY3" fmla="*/ 630085 h 700889"/>
                  <a:gd name="connsiteX4" fmla="*/ 513720 w 1463570"/>
                  <a:gd name="connsiteY4" fmla="*/ 683593 h 700889"/>
                  <a:gd name="connsiteX5" fmla="*/ 1341867 w 1463570"/>
                  <a:gd name="connsiteY5" fmla="*/ 665886 h 700889"/>
                  <a:gd name="connsiteX6" fmla="*/ 1441056 w 1463570"/>
                  <a:gd name="connsiteY6" fmla="*/ 270752 h 700889"/>
                  <a:gd name="connsiteX7" fmla="*/ 1204379 w 1463570"/>
                  <a:gd name="connsiteY7" fmla="*/ 34465 h 700889"/>
                  <a:gd name="connsiteX8" fmla="*/ 877879 w 1463570"/>
                  <a:gd name="connsiteY8" fmla="*/ 3909 h 700889"/>
                  <a:gd name="connsiteX9" fmla="*/ 463884 w 1463570"/>
                  <a:gd name="connsiteY9" fmla="*/ 17140 h 700889"/>
                  <a:gd name="connsiteX0" fmla="*/ 463884 w 1465533"/>
                  <a:gd name="connsiteY0" fmla="*/ 17140 h 708314"/>
                  <a:gd name="connsiteX1" fmla="*/ 272653 w 1465533"/>
                  <a:gd name="connsiteY1" fmla="*/ 226210 h 708314"/>
                  <a:gd name="connsiteX2" fmla="*/ 2582 w 1465533"/>
                  <a:gd name="connsiteY2" fmla="*/ 418096 h 708314"/>
                  <a:gd name="connsiteX3" fmla="*/ 155251 w 1465533"/>
                  <a:gd name="connsiteY3" fmla="*/ 630085 h 708314"/>
                  <a:gd name="connsiteX4" fmla="*/ 472234 w 1465533"/>
                  <a:gd name="connsiteY4" fmla="*/ 699508 h 708314"/>
                  <a:gd name="connsiteX5" fmla="*/ 1341867 w 1465533"/>
                  <a:gd name="connsiteY5" fmla="*/ 665886 h 708314"/>
                  <a:gd name="connsiteX6" fmla="*/ 1441056 w 1465533"/>
                  <a:gd name="connsiteY6" fmla="*/ 270752 h 708314"/>
                  <a:gd name="connsiteX7" fmla="*/ 1204379 w 1465533"/>
                  <a:gd name="connsiteY7" fmla="*/ 34465 h 708314"/>
                  <a:gd name="connsiteX8" fmla="*/ 877879 w 1465533"/>
                  <a:gd name="connsiteY8" fmla="*/ 3909 h 708314"/>
                  <a:gd name="connsiteX9" fmla="*/ 463884 w 1465533"/>
                  <a:gd name="connsiteY9" fmla="*/ 17140 h 708314"/>
                  <a:gd name="connsiteX0" fmla="*/ 463884 w 1467792"/>
                  <a:gd name="connsiteY0" fmla="*/ 17140 h 717887"/>
                  <a:gd name="connsiteX1" fmla="*/ 272653 w 1467792"/>
                  <a:gd name="connsiteY1" fmla="*/ 226210 h 717887"/>
                  <a:gd name="connsiteX2" fmla="*/ 2582 w 1467792"/>
                  <a:gd name="connsiteY2" fmla="*/ 418096 h 717887"/>
                  <a:gd name="connsiteX3" fmla="*/ 155251 w 1467792"/>
                  <a:gd name="connsiteY3" fmla="*/ 630085 h 717887"/>
                  <a:gd name="connsiteX4" fmla="*/ 426797 w 1467792"/>
                  <a:gd name="connsiteY4" fmla="*/ 715423 h 717887"/>
                  <a:gd name="connsiteX5" fmla="*/ 1341867 w 1467792"/>
                  <a:gd name="connsiteY5" fmla="*/ 665886 h 717887"/>
                  <a:gd name="connsiteX6" fmla="*/ 1441056 w 1467792"/>
                  <a:gd name="connsiteY6" fmla="*/ 270752 h 717887"/>
                  <a:gd name="connsiteX7" fmla="*/ 1204379 w 1467792"/>
                  <a:gd name="connsiteY7" fmla="*/ 34465 h 717887"/>
                  <a:gd name="connsiteX8" fmla="*/ 877879 w 1467792"/>
                  <a:gd name="connsiteY8" fmla="*/ 3909 h 717887"/>
                  <a:gd name="connsiteX9" fmla="*/ 463884 w 1467792"/>
                  <a:gd name="connsiteY9" fmla="*/ 17140 h 717887"/>
                  <a:gd name="connsiteX0" fmla="*/ 467587 w 1471495"/>
                  <a:gd name="connsiteY0" fmla="*/ 17140 h 717887"/>
                  <a:gd name="connsiteX1" fmla="*/ 276356 w 1471495"/>
                  <a:gd name="connsiteY1" fmla="*/ 226210 h 717887"/>
                  <a:gd name="connsiteX2" fmla="*/ 6285 w 1471495"/>
                  <a:gd name="connsiteY2" fmla="*/ 418096 h 717887"/>
                  <a:gd name="connsiteX3" fmla="*/ 117468 w 1471495"/>
                  <a:gd name="connsiteY3" fmla="*/ 633268 h 717887"/>
                  <a:gd name="connsiteX4" fmla="*/ 430500 w 1471495"/>
                  <a:gd name="connsiteY4" fmla="*/ 715423 h 717887"/>
                  <a:gd name="connsiteX5" fmla="*/ 1345570 w 1471495"/>
                  <a:gd name="connsiteY5" fmla="*/ 665886 h 717887"/>
                  <a:gd name="connsiteX6" fmla="*/ 1444759 w 1471495"/>
                  <a:gd name="connsiteY6" fmla="*/ 270752 h 717887"/>
                  <a:gd name="connsiteX7" fmla="*/ 1208082 w 1471495"/>
                  <a:gd name="connsiteY7" fmla="*/ 34465 h 717887"/>
                  <a:gd name="connsiteX8" fmla="*/ 881582 w 1471495"/>
                  <a:gd name="connsiteY8" fmla="*/ 3909 h 717887"/>
                  <a:gd name="connsiteX9" fmla="*/ 467587 w 1471495"/>
                  <a:gd name="connsiteY9" fmla="*/ 17140 h 717887"/>
                  <a:gd name="connsiteX0" fmla="*/ 437440 w 1471495"/>
                  <a:gd name="connsiteY0" fmla="*/ 12273 h 732696"/>
                  <a:gd name="connsiteX1" fmla="*/ 276356 w 1471495"/>
                  <a:gd name="connsiteY1" fmla="*/ 241019 h 732696"/>
                  <a:gd name="connsiteX2" fmla="*/ 6285 w 1471495"/>
                  <a:gd name="connsiteY2" fmla="*/ 432905 h 732696"/>
                  <a:gd name="connsiteX3" fmla="*/ 117468 w 1471495"/>
                  <a:gd name="connsiteY3" fmla="*/ 648077 h 732696"/>
                  <a:gd name="connsiteX4" fmla="*/ 430500 w 1471495"/>
                  <a:gd name="connsiteY4" fmla="*/ 730232 h 732696"/>
                  <a:gd name="connsiteX5" fmla="*/ 1345570 w 1471495"/>
                  <a:gd name="connsiteY5" fmla="*/ 680695 h 732696"/>
                  <a:gd name="connsiteX6" fmla="*/ 1444759 w 1471495"/>
                  <a:gd name="connsiteY6" fmla="*/ 285561 h 732696"/>
                  <a:gd name="connsiteX7" fmla="*/ 1208082 w 1471495"/>
                  <a:gd name="connsiteY7" fmla="*/ 49274 h 732696"/>
                  <a:gd name="connsiteX8" fmla="*/ 881582 w 1471495"/>
                  <a:gd name="connsiteY8" fmla="*/ 18718 h 732696"/>
                  <a:gd name="connsiteX9" fmla="*/ 437440 w 1471495"/>
                  <a:gd name="connsiteY9" fmla="*/ 12273 h 732696"/>
                  <a:gd name="connsiteX0" fmla="*/ 437440 w 1471495"/>
                  <a:gd name="connsiteY0" fmla="*/ 27540 h 747963"/>
                  <a:gd name="connsiteX1" fmla="*/ 276356 w 1471495"/>
                  <a:gd name="connsiteY1" fmla="*/ 256286 h 747963"/>
                  <a:gd name="connsiteX2" fmla="*/ 6285 w 1471495"/>
                  <a:gd name="connsiteY2" fmla="*/ 448172 h 747963"/>
                  <a:gd name="connsiteX3" fmla="*/ 117468 w 1471495"/>
                  <a:gd name="connsiteY3" fmla="*/ 663344 h 747963"/>
                  <a:gd name="connsiteX4" fmla="*/ 430500 w 1471495"/>
                  <a:gd name="connsiteY4" fmla="*/ 745499 h 747963"/>
                  <a:gd name="connsiteX5" fmla="*/ 1345570 w 1471495"/>
                  <a:gd name="connsiteY5" fmla="*/ 695962 h 747963"/>
                  <a:gd name="connsiteX6" fmla="*/ 1444759 w 1471495"/>
                  <a:gd name="connsiteY6" fmla="*/ 300828 h 747963"/>
                  <a:gd name="connsiteX7" fmla="*/ 1208082 w 1471495"/>
                  <a:gd name="connsiteY7" fmla="*/ 64541 h 747963"/>
                  <a:gd name="connsiteX8" fmla="*/ 906076 w 1471495"/>
                  <a:gd name="connsiteY8" fmla="*/ 0 h 747963"/>
                  <a:gd name="connsiteX9" fmla="*/ 437440 w 1471495"/>
                  <a:gd name="connsiteY9" fmla="*/ 27540 h 747963"/>
                  <a:gd name="connsiteX0" fmla="*/ 437440 w 1471495"/>
                  <a:gd name="connsiteY0" fmla="*/ 27540 h 747963"/>
                  <a:gd name="connsiteX1" fmla="*/ 276356 w 1471495"/>
                  <a:gd name="connsiteY1" fmla="*/ 256286 h 747963"/>
                  <a:gd name="connsiteX2" fmla="*/ 6285 w 1471495"/>
                  <a:gd name="connsiteY2" fmla="*/ 448172 h 747963"/>
                  <a:gd name="connsiteX3" fmla="*/ 117468 w 1471495"/>
                  <a:gd name="connsiteY3" fmla="*/ 663344 h 747963"/>
                  <a:gd name="connsiteX4" fmla="*/ 430500 w 1471495"/>
                  <a:gd name="connsiteY4" fmla="*/ 745499 h 747963"/>
                  <a:gd name="connsiteX5" fmla="*/ 1345570 w 1471495"/>
                  <a:gd name="connsiteY5" fmla="*/ 695962 h 747963"/>
                  <a:gd name="connsiteX6" fmla="*/ 1444759 w 1471495"/>
                  <a:gd name="connsiteY6" fmla="*/ 300828 h 747963"/>
                  <a:gd name="connsiteX7" fmla="*/ 1213735 w 1471495"/>
                  <a:gd name="connsiteY7" fmla="*/ 87794 h 747963"/>
                  <a:gd name="connsiteX8" fmla="*/ 906076 w 1471495"/>
                  <a:gd name="connsiteY8" fmla="*/ 0 h 747963"/>
                  <a:gd name="connsiteX9" fmla="*/ 437440 w 1471495"/>
                  <a:gd name="connsiteY9" fmla="*/ 27540 h 747963"/>
                  <a:gd name="connsiteX0" fmla="*/ 435352 w 1469407"/>
                  <a:gd name="connsiteY0" fmla="*/ 27540 h 747963"/>
                  <a:gd name="connsiteX1" fmla="*/ 236062 w 1469407"/>
                  <a:gd name="connsiteY1" fmla="*/ 246705 h 747963"/>
                  <a:gd name="connsiteX2" fmla="*/ 4197 w 1469407"/>
                  <a:gd name="connsiteY2" fmla="*/ 448172 h 747963"/>
                  <a:gd name="connsiteX3" fmla="*/ 115380 w 1469407"/>
                  <a:gd name="connsiteY3" fmla="*/ 663344 h 747963"/>
                  <a:gd name="connsiteX4" fmla="*/ 428412 w 1469407"/>
                  <a:gd name="connsiteY4" fmla="*/ 745499 h 747963"/>
                  <a:gd name="connsiteX5" fmla="*/ 1343482 w 1469407"/>
                  <a:gd name="connsiteY5" fmla="*/ 695962 h 747963"/>
                  <a:gd name="connsiteX6" fmla="*/ 1442671 w 1469407"/>
                  <a:gd name="connsiteY6" fmla="*/ 300828 h 747963"/>
                  <a:gd name="connsiteX7" fmla="*/ 1211647 w 1469407"/>
                  <a:gd name="connsiteY7" fmla="*/ 87794 h 747963"/>
                  <a:gd name="connsiteX8" fmla="*/ 903988 w 1469407"/>
                  <a:gd name="connsiteY8" fmla="*/ 0 h 747963"/>
                  <a:gd name="connsiteX9" fmla="*/ 435352 w 1469407"/>
                  <a:gd name="connsiteY9" fmla="*/ 27540 h 747963"/>
                  <a:gd name="connsiteX0" fmla="*/ 287738 w 1469407"/>
                  <a:gd name="connsiteY0" fmla="*/ 16581 h 752973"/>
                  <a:gd name="connsiteX1" fmla="*/ 236062 w 1469407"/>
                  <a:gd name="connsiteY1" fmla="*/ 251715 h 752973"/>
                  <a:gd name="connsiteX2" fmla="*/ 4197 w 1469407"/>
                  <a:gd name="connsiteY2" fmla="*/ 453182 h 752973"/>
                  <a:gd name="connsiteX3" fmla="*/ 115380 w 1469407"/>
                  <a:gd name="connsiteY3" fmla="*/ 668354 h 752973"/>
                  <a:gd name="connsiteX4" fmla="*/ 428412 w 1469407"/>
                  <a:gd name="connsiteY4" fmla="*/ 750509 h 752973"/>
                  <a:gd name="connsiteX5" fmla="*/ 1343482 w 1469407"/>
                  <a:gd name="connsiteY5" fmla="*/ 700972 h 752973"/>
                  <a:gd name="connsiteX6" fmla="*/ 1442671 w 1469407"/>
                  <a:gd name="connsiteY6" fmla="*/ 305838 h 752973"/>
                  <a:gd name="connsiteX7" fmla="*/ 1211647 w 1469407"/>
                  <a:gd name="connsiteY7" fmla="*/ 92804 h 752973"/>
                  <a:gd name="connsiteX8" fmla="*/ 903988 w 1469407"/>
                  <a:gd name="connsiteY8" fmla="*/ 5010 h 752973"/>
                  <a:gd name="connsiteX9" fmla="*/ 287738 w 1469407"/>
                  <a:gd name="connsiteY9" fmla="*/ 16581 h 752973"/>
                  <a:gd name="connsiteX0" fmla="*/ 284280 w 1465949"/>
                  <a:gd name="connsiteY0" fmla="*/ 16581 h 752973"/>
                  <a:gd name="connsiteX1" fmla="*/ 153170 w 1465949"/>
                  <a:gd name="connsiteY1" fmla="*/ 241755 h 752973"/>
                  <a:gd name="connsiteX2" fmla="*/ 739 w 1465949"/>
                  <a:gd name="connsiteY2" fmla="*/ 453182 h 752973"/>
                  <a:gd name="connsiteX3" fmla="*/ 111922 w 1465949"/>
                  <a:gd name="connsiteY3" fmla="*/ 668354 h 752973"/>
                  <a:gd name="connsiteX4" fmla="*/ 424954 w 1465949"/>
                  <a:gd name="connsiteY4" fmla="*/ 750509 h 752973"/>
                  <a:gd name="connsiteX5" fmla="*/ 1340024 w 1465949"/>
                  <a:gd name="connsiteY5" fmla="*/ 700972 h 752973"/>
                  <a:gd name="connsiteX6" fmla="*/ 1439213 w 1465949"/>
                  <a:gd name="connsiteY6" fmla="*/ 305838 h 752973"/>
                  <a:gd name="connsiteX7" fmla="*/ 1208189 w 1465949"/>
                  <a:gd name="connsiteY7" fmla="*/ 92804 h 752973"/>
                  <a:gd name="connsiteX8" fmla="*/ 900530 w 1465949"/>
                  <a:gd name="connsiteY8" fmla="*/ 5010 h 752973"/>
                  <a:gd name="connsiteX9" fmla="*/ 284280 w 1465949"/>
                  <a:gd name="connsiteY9" fmla="*/ 16581 h 752973"/>
                  <a:gd name="connsiteX0" fmla="*/ 215678 w 1465949"/>
                  <a:gd name="connsiteY0" fmla="*/ 15568 h 755280"/>
                  <a:gd name="connsiteX1" fmla="*/ 153170 w 1465949"/>
                  <a:gd name="connsiteY1" fmla="*/ 244062 h 755280"/>
                  <a:gd name="connsiteX2" fmla="*/ 739 w 1465949"/>
                  <a:gd name="connsiteY2" fmla="*/ 455489 h 755280"/>
                  <a:gd name="connsiteX3" fmla="*/ 111922 w 1465949"/>
                  <a:gd name="connsiteY3" fmla="*/ 670661 h 755280"/>
                  <a:gd name="connsiteX4" fmla="*/ 424954 w 1465949"/>
                  <a:gd name="connsiteY4" fmla="*/ 752816 h 755280"/>
                  <a:gd name="connsiteX5" fmla="*/ 1340024 w 1465949"/>
                  <a:gd name="connsiteY5" fmla="*/ 703279 h 755280"/>
                  <a:gd name="connsiteX6" fmla="*/ 1439213 w 1465949"/>
                  <a:gd name="connsiteY6" fmla="*/ 308145 h 755280"/>
                  <a:gd name="connsiteX7" fmla="*/ 1208189 w 1465949"/>
                  <a:gd name="connsiteY7" fmla="*/ 95111 h 755280"/>
                  <a:gd name="connsiteX8" fmla="*/ 900530 w 1465949"/>
                  <a:gd name="connsiteY8" fmla="*/ 7317 h 755280"/>
                  <a:gd name="connsiteX9" fmla="*/ 215678 w 1465949"/>
                  <a:gd name="connsiteY9" fmla="*/ 15568 h 755280"/>
                  <a:gd name="connsiteX0" fmla="*/ 158423 w 1408694"/>
                  <a:gd name="connsiteY0" fmla="*/ 15568 h 755280"/>
                  <a:gd name="connsiteX1" fmla="*/ 95915 w 1408694"/>
                  <a:gd name="connsiteY1" fmla="*/ 244062 h 755280"/>
                  <a:gd name="connsiteX2" fmla="*/ 9068 w 1408694"/>
                  <a:gd name="connsiteY2" fmla="*/ 472501 h 755280"/>
                  <a:gd name="connsiteX3" fmla="*/ 54667 w 1408694"/>
                  <a:gd name="connsiteY3" fmla="*/ 670661 h 755280"/>
                  <a:gd name="connsiteX4" fmla="*/ 367699 w 1408694"/>
                  <a:gd name="connsiteY4" fmla="*/ 752816 h 755280"/>
                  <a:gd name="connsiteX5" fmla="*/ 1282769 w 1408694"/>
                  <a:gd name="connsiteY5" fmla="*/ 703279 h 755280"/>
                  <a:gd name="connsiteX6" fmla="*/ 1381958 w 1408694"/>
                  <a:gd name="connsiteY6" fmla="*/ 308145 h 755280"/>
                  <a:gd name="connsiteX7" fmla="*/ 1150934 w 1408694"/>
                  <a:gd name="connsiteY7" fmla="*/ 95111 h 755280"/>
                  <a:gd name="connsiteX8" fmla="*/ 843275 w 1408694"/>
                  <a:gd name="connsiteY8" fmla="*/ 7317 h 755280"/>
                  <a:gd name="connsiteX9" fmla="*/ 158423 w 1408694"/>
                  <a:gd name="connsiteY9" fmla="*/ 15568 h 755280"/>
                  <a:gd name="connsiteX0" fmla="*/ 151540 w 1401811"/>
                  <a:gd name="connsiteY0" fmla="*/ 15568 h 755280"/>
                  <a:gd name="connsiteX1" fmla="*/ 89032 w 1401811"/>
                  <a:gd name="connsiteY1" fmla="*/ 244062 h 755280"/>
                  <a:gd name="connsiteX2" fmla="*/ 2185 w 1401811"/>
                  <a:gd name="connsiteY2" fmla="*/ 472501 h 755280"/>
                  <a:gd name="connsiteX3" fmla="*/ 67073 w 1401811"/>
                  <a:gd name="connsiteY3" fmla="*/ 640039 h 755280"/>
                  <a:gd name="connsiteX4" fmla="*/ 360816 w 1401811"/>
                  <a:gd name="connsiteY4" fmla="*/ 752816 h 755280"/>
                  <a:gd name="connsiteX5" fmla="*/ 1275886 w 1401811"/>
                  <a:gd name="connsiteY5" fmla="*/ 703279 h 755280"/>
                  <a:gd name="connsiteX6" fmla="*/ 1375075 w 1401811"/>
                  <a:gd name="connsiteY6" fmla="*/ 308145 h 755280"/>
                  <a:gd name="connsiteX7" fmla="*/ 1144051 w 1401811"/>
                  <a:gd name="connsiteY7" fmla="*/ 95111 h 755280"/>
                  <a:gd name="connsiteX8" fmla="*/ 836392 w 1401811"/>
                  <a:gd name="connsiteY8" fmla="*/ 7317 h 755280"/>
                  <a:gd name="connsiteX9" fmla="*/ 151540 w 1401811"/>
                  <a:gd name="connsiteY9" fmla="*/ 15568 h 755280"/>
                  <a:gd name="connsiteX0" fmla="*/ 154312 w 1404583"/>
                  <a:gd name="connsiteY0" fmla="*/ 21319 h 761031"/>
                  <a:gd name="connsiteX1" fmla="*/ 130383 w 1404583"/>
                  <a:gd name="connsiteY1" fmla="*/ 294045 h 761031"/>
                  <a:gd name="connsiteX2" fmla="*/ 4957 w 1404583"/>
                  <a:gd name="connsiteY2" fmla="*/ 478252 h 761031"/>
                  <a:gd name="connsiteX3" fmla="*/ 69845 w 1404583"/>
                  <a:gd name="connsiteY3" fmla="*/ 645790 h 761031"/>
                  <a:gd name="connsiteX4" fmla="*/ 363588 w 1404583"/>
                  <a:gd name="connsiteY4" fmla="*/ 758567 h 761031"/>
                  <a:gd name="connsiteX5" fmla="*/ 1278658 w 1404583"/>
                  <a:gd name="connsiteY5" fmla="*/ 709030 h 761031"/>
                  <a:gd name="connsiteX6" fmla="*/ 1377847 w 1404583"/>
                  <a:gd name="connsiteY6" fmla="*/ 313896 h 761031"/>
                  <a:gd name="connsiteX7" fmla="*/ 1146823 w 1404583"/>
                  <a:gd name="connsiteY7" fmla="*/ 100862 h 761031"/>
                  <a:gd name="connsiteX8" fmla="*/ 839164 w 1404583"/>
                  <a:gd name="connsiteY8" fmla="*/ 13068 h 761031"/>
                  <a:gd name="connsiteX9" fmla="*/ 154312 w 1404583"/>
                  <a:gd name="connsiteY9" fmla="*/ 21319 h 761031"/>
                  <a:gd name="connsiteX0" fmla="*/ 231469 w 1404583"/>
                  <a:gd name="connsiteY0" fmla="*/ 21319 h 761031"/>
                  <a:gd name="connsiteX1" fmla="*/ 130383 w 1404583"/>
                  <a:gd name="connsiteY1" fmla="*/ 294045 h 761031"/>
                  <a:gd name="connsiteX2" fmla="*/ 4957 w 1404583"/>
                  <a:gd name="connsiteY2" fmla="*/ 478252 h 761031"/>
                  <a:gd name="connsiteX3" fmla="*/ 69845 w 1404583"/>
                  <a:gd name="connsiteY3" fmla="*/ 645790 h 761031"/>
                  <a:gd name="connsiteX4" fmla="*/ 363588 w 1404583"/>
                  <a:gd name="connsiteY4" fmla="*/ 758567 h 761031"/>
                  <a:gd name="connsiteX5" fmla="*/ 1278658 w 1404583"/>
                  <a:gd name="connsiteY5" fmla="*/ 709030 h 761031"/>
                  <a:gd name="connsiteX6" fmla="*/ 1377847 w 1404583"/>
                  <a:gd name="connsiteY6" fmla="*/ 313896 h 761031"/>
                  <a:gd name="connsiteX7" fmla="*/ 1146823 w 1404583"/>
                  <a:gd name="connsiteY7" fmla="*/ 100862 h 761031"/>
                  <a:gd name="connsiteX8" fmla="*/ 839164 w 1404583"/>
                  <a:gd name="connsiteY8" fmla="*/ 13068 h 761031"/>
                  <a:gd name="connsiteX9" fmla="*/ 231469 w 1404583"/>
                  <a:gd name="connsiteY9" fmla="*/ 21319 h 761031"/>
                  <a:gd name="connsiteX0" fmla="*/ 231469 w 1404583"/>
                  <a:gd name="connsiteY0" fmla="*/ 21319 h 761031"/>
                  <a:gd name="connsiteX1" fmla="*/ 130383 w 1404583"/>
                  <a:gd name="connsiteY1" fmla="*/ 294045 h 761031"/>
                  <a:gd name="connsiteX2" fmla="*/ 4957 w 1404583"/>
                  <a:gd name="connsiteY2" fmla="*/ 478252 h 761031"/>
                  <a:gd name="connsiteX3" fmla="*/ 69845 w 1404583"/>
                  <a:gd name="connsiteY3" fmla="*/ 645790 h 761031"/>
                  <a:gd name="connsiteX4" fmla="*/ 363588 w 1404583"/>
                  <a:gd name="connsiteY4" fmla="*/ 758567 h 761031"/>
                  <a:gd name="connsiteX5" fmla="*/ 1278658 w 1404583"/>
                  <a:gd name="connsiteY5" fmla="*/ 709030 h 761031"/>
                  <a:gd name="connsiteX6" fmla="*/ 1377847 w 1404583"/>
                  <a:gd name="connsiteY6" fmla="*/ 313896 h 761031"/>
                  <a:gd name="connsiteX7" fmla="*/ 1235452 w 1404583"/>
                  <a:gd name="connsiteY7" fmla="*/ 78019 h 761031"/>
                  <a:gd name="connsiteX8" fmla="*/ 839164 w 1404583"/>
                  <a:gd name="connsiteY8" fmla="*/ 13068 h 761031"/>
                  <a:gd name="connsiteX9" fmla="*/ 231469 w 1404583"/>
                  <a:gd name="connsiteY9" fmla="*/ 21319 h 761031"/>
                  <a:gd name="connsiteX0" fmla="*/ 231256 w 1404370"/>
                  <a:gd name="connsiteY0" fmla="*/ 8251 h 747963"/>
                  <a:gd name="connsiteX1" fmla="*/ 127207 w 1404370"/>
                  <a:gd name="connsiteY1" fmla="*/ 62648 h 747963"/>
                  <a:gd name="connsiteX2" fmla="*/ 4744 w 1404370"/>
                  <a:gd name="connsiteY2" fmla="*/ 465184 h 747963"/>
                  <a:gd name="connsiteX3" fmla="*/ 69632 w 1404370"/>
                  <a:gd name="connsiteY3" fmla="*/ 632722 h 747963"/>
                  <a:gd name="connsiteX4" fmla="*/ 363375 w 1404370"/>
                  <a:gd name="connsiteY4" fmla="*/ 745499 h 747963"/>
                  <a:gd name="connsiteX5" fmla="*/ 1278445 w 1404370"/>
                  <a:gd name="connsiteY5" fmla="*/ 695962 h 747963"/>
                  <a:gd name="connsiteX6" fmla="*/ 1377634 w 1404370"/>
                  <a:gd name="connsiteY6" fmla="*/ 300828 h 747963"/>
                  <a:gd name="connsiteX7" fmla="*/ 1235239 w 1404370"/>
                  <a:gd name="connsiteY7" fmla="*/ 64951 h 747963"/>
                  <a:gd name="connsiteX8" fmla="*/ 838951 w 1404370"/>
                  <a:gd name="connsiteY8" fmla="*/ 0 h 747963"/>
                  <a:gd name="connsiteX9" fmla="*/ 231256 w 1404370"/>
                  <a:gd name="connsiteY9" fmla="*/ 8251 h 747963"/>
                  <a:gd name="connsiteX0" fmla="*/ 215386 w 1388500"/>
                  <a:gd name="connsiteY0" fmla="*/ 8251 h 747963"/>
                  <a:gd name="connsiteX1" fmla="*/ 111337 w 1388500"/>
                  <a:gd name="connsiteY1" fmla="*/ 62648 h 747963"/>
                  <a:gd name="connsiteX2" fmla="*/ 11592 w 1388500"/>
                  <a:gd name="connsiteY2" fmla="*/ 300323 h 747963"/>
                  <a:gd name="connsiteX3" fmla="*/ 53762 w 1388500"/>
                  <a:gd name="connsiteY3" fmla="*/ 632722 h 747963"/>
                  <a:gd name="connsiteX4" fmla="*/ 347505 w 1388500"/>
                  <a:gd name="connsiteY4" fmla="*/ 745499 h 747963"/>
                  <a:gd name="connsiteX5" fmla="*/ 1262575 w 1388500"/>
                  <a:gd name="connsiteY5" fmla="*/ 695962 h 747963"/>
                  <a:gd name="connsiteX6" fmla="*/ 1361764 w 1388500"/>
                  <a:gd name="connsiteY6" fmla="*/ 300828 h 747963"/>
                  <a:gd name="connsiteX7" fmla="*/ 1219369 w 1388500"/>
                  <a:gd name="connsiteY7" fmla="*/ 64951 h 747963"/>
                  <a:gd name="connsiteX8" fmla="*/ 823081 w 1388500"/>
                  <a:gd name="connsiteY8" fmla="*/ 0 h 747963"/>
                  <a:gd name="connsiteX9" fmla="*/ 215386 w 1388500"/>
                  <a:gd name="connsiteY9" fmla="*/ 8251 h 747963"/>
                  <a:gd name="connsiteX0" fmla="*/ 216608 w 1389722"/>
                  <a:gd name="connsiteY0" fmla="*/ 8251 h 747963"/>
                  <a:gd name="connsiteX1" fmla="*/ 112559 w 1389722"/>
                  <a:gd name="connsiteY1" fmla="*/ 62648 h 747963"/>
                  <a:gd name="connsiteX2" fmla="*/ 12814 w 1389722"/>
                  <a:gd name="connsiteY2" fmla="*/ 300323 h 747963"/>
                  <a:gd name="connsiteX3" fmla="*/ 54984 w 1389722"/>
                  <a:gd name="connsiteY3" fmla="*/ 632722 h 747963"/>
                  <a:gd name="connsiteX4" fmla="*/ 348727 w 1389722"/>
                  <a:gd name="connsiteY4" fmla="*/ 745499 h 747963"/>
                  <a:gd name="connsiteX5" fmla="*/ 1263797 w 1389722"/>
                  <a:gd name="connsiteY5" fmla="*/ 695962 h 747963"/>
                  <a:gd name="connsiteX6" fmla="*/ 1362986 w 1389722"/>
                  <a:gd name="connsiteY6" fmla="*/ 300828 h 747963"/>
                  <a:gd name="connsiteX7" fmla="*/ 1220591 w 1389722"/>
                  <a:gd name="connsiteY7" fmla="*/ 64951 h 747963"/>
                  <a:gd name="connsiteX8" fmla="*/ 824303 w 1389722"/>
                  <a:gd name="connsiteY8" fmla="*/ 0 h 747963"/>
                  <a:gd name="connsiteX9" fmla="*/ 216608 w 1389722"/>
                  <a:gd name="connsiteY9" fmla="*/ 8251 h 747963"/>
                  <a:gd name="connsiteX0" fmla="*/ 216608 w 1389722"/>
                  <a:gd name="connsiteY0" fmla="*/ 79781 h 819493"/>
                  <a:gd name="connsiteX1" fmla="*/ 112559 w 1389722"/>
                  <a:gd name="connsiteY1" fmla="*/ 134178 h 819493"/>
                  <a:gd name="connsiteX2" fmla="*/ 12814 w 1389722"/>
                  <a:gd name="connsiteY2" fmla="*/ 371853 h 819493"/>
                  <a:gd name="connsiteX3" fmla="*/ 54984 w 1389722"/>
                  <a:gd name="connsiteY3" fmla="*/ 704252 h 819493"/>
                  <a:gd name="connsiteX4" fmla="*/ 348727 w 1389722"/>
                  <a:gd name="connsiteY4" fmla="*/ 817029 h 819493"/>
                  <a:gd name="connsiteX5" fmla="*/ 1263797 w 1389722"/>
                  <a:gd name="connsiteY5" fmla="*/ 767492 h 819493"/>
                  <a:gd name="connsiteX6" fmla="*/ 1362986 w 1389722"/>
                  <a:gd name="connsiteY6" fmla="*/ 372358 h 819493"/>
                  <a:gd name="connsiteX7" fmla="*/ 1301587 w 1389722"/>
                  <a:gd name="connsiteY7" fmla="*/ 11721 h 819493"/>
                  <a:gd name="connsiteX8" fmla="*/ 824303 w 1389722"/>
                  <a:gd name="connsiteY8" fmla="*/ 71530 h 819493"/>
                  <a:gd name="connsiteX9" fmla="*/ 216608 w 1389722"/>
                  <a:gd name="connsiteY9" fmla="*/ 79781 h 819493"/>
                  <a:gd name="connsiteX0" fmla="*/ 216608 w 1400780"/>
                  <a:gd name="connsiteY0" fmla="*/ 79781 h 820631"/>
                  <a:gd name="connsiteX1" fmla="*/ 112559 w 1400780"/>
                  <a:gd name="connsiteY1" fmla="*/ 134178 h 820631"/>
                  <a:gd name="connsiteX2" fmla="*/ 12814 w 1400780"/>
                  <a:gd name="connsiteY2" fmla="*/ 371853 h 820631"/>
                  <a:gd name="connsiteX3" fmla="*/ 54984 w 1400780"/>
                  <a:gd name="connsiteY3" fmla="*/ 704252 h 820631"/>
                  <a:gd name="connsiteX4" fmla="*/ 348727 w 1400780"/>
                  <a:gd name="connsiteY4" fmla="*/ 817029 h 820631"/>
                  <a:gd name="connsiteX5" fmla="*/ 1263797 w 1400780"/>
                  <a:gd name="connsiteY5" fmla="*/ 767492 h 820631"/>
                  <a:gd name="connsiteX6" fmla="*/ 1378790 w 1400780"/>
                  <a:gd name="connsiteY6" fmla="*/ 350080 h 820631"/>
                  <a:gd name="connsiteX7" fmla="*/ 1301587 w 1400780"/>
                  <a:gd name="connsiteY7" fmla="*/ 11721 h 820631"/>
                  <a:gd name="connsiteX8" fmla="*/ 824303 w 1400780"/>
                  <a:gd name="connsiteY8" fmla="*/ 71530 h 820631"/>
                  <a:gd name="connsiteX9" fmla="*/ 216608 w 1400780"/>
                  <a:gd name="connsiteY9" fmla="*/ 79781 h 820631"/>
                  <a:gd name="connsiteX0" fmla="*/ 216608 w 1388697"/>
                  <a:gd name="connsiteY0" fmla="*/ 79781 h 820631"/>
                  <a:gd name="connsiteX1" fmla="*/ 112559 w 1388697"/>
                  <a:gd name="connsiteY1" fmla="*/ 134178 h 820631"/>
                  <a:gd name="connsiteX2" fmla="*/ 12814 w 1388697"/>
                  <a:gd name="connsiteY2" fmla="*/ 371853 h 820631"/>
                  <a:gd name="connsiteX3" fmla="*/ 54984 w 1388697"/>
                  <a:gd name="connsiteY3" fmla="*/ 704252 h 820631"/>
                  <a:gd name="connsiteX4" fmla="*/ 348727 w 1388697"/>
                  <a:gd name="connsiteY4" fmla="*/ 817029 h 820631"/>
                  <a:gd name="connsiteX5" fmla="*/ 1263797 w 1388697"/>
                  <a:gd name="connsiteY5" fmla="*/ 767492 h 820631"/>
                  <a:gd name="connsiteX6" fmla="*/ 1378790 w 1388697"/>
                  <a:gd name="connsiteY6" fmla="*/ 350080 h 820631"/>
                  <a:gd name="connsiteX7" fmla="*/ 1301587 w 1388697"/>
                  <a:gd name="connsiteY7" fmla="*/ 11721 h 820631"/>
                  <a:gd name="connsiteX8" fmla="*/ 824303 w 1388697"/>
                  <a:gd name="connsiteY8" fmla="*/ 71530 h 820631"/>
                  <a:gd name="connsiteX9" fmla="*/ 216608 w 1388697"/>
                  <a:gd name="connsiteY9" fmla="*/ 79781 h 820631"/>
                  <a:gd name="connsiteX0" fmla="*/ 216608 w 1391225"/>
                  <a:gd name="connsiteY0" fmla="*/ 79781 h 826967"/>
                  <a:gd name="connsiteX1" fmla="*/ 112559 w 1391225"/>
                  <a:gd name="connsiteY1" fmla="*/ 134178 h 826967"/>
                  <a:gd name="connsiteX2" fmla="*/ 12814 w 1391225"/>
                  <a:gd name="connsiteY2" fmla="*/ 371853 h 826967"/>
                  <a:gd name="connsiteX3" fmla="*/ 54984 w 1391225"/>
                  <a:gd name="connsiteY3" fmla="*/ 704252 h 826967"/>
                  <a:gd name="connsiteX4" fmla="*/ 348727 w 1391225"/>
                  <a:gd name="connsiteY4" fmla="*/ 817029 h 826967"/>
                  <a:gd name="connsiteX5" fmla="*/ 1270711 w 1391225"/>
                  <a:gd name="connsiteY5" fmla="*/ 780860 h 826967"/>
                  <a:gd name="connsiteX6" fmla="*/ 1378790 w 1391225"/>
                  <a:gd name="connsiteY6" fmla="*/ 350080 h 826967"/>
                  <a:gd name="connsiteX7" fmla="*/ 1301587 w 1391225"/>
                  <a:gd name="connsiteY7" fmla="*/ 11721 h 826967"/>
                  <a:gd name="connsiteX8" fmla="*/ 824303 w 1391225"/>
                  <a:gd name="connsiteY8" fmla="*/ 71530 h 826967"/>
                  <a:gd name="connsiteX9" fmla="*/ 216608 w 1391225"/>
                  <a:gd name="connsiteY9" fmla="*/ 79781 h 826967"/>
                  <a:gd name="connsiteX0" fmla="*/ 216608 w 1379141"/>
                  <a:gd name="connsiteY0" fmla="*/ 79781 h 826967"/>
                  <a:gd name="connsiteX1" fmla="*/ 112559 w 1379141"/>
                  <a:gd name="connsiteY1" fmla="*/ 134178 h 826967"/>
                  <a:gd name="connsiteX2" fmla="*/ 12814 w 1379141"/>
                  <a:gd name="connsiteY2" fmla="*/ 371853 h 826967"/>
                  <a:gd name="connsiteX3" fmla="*/ 54984 w 1379141"/>
                  <a:gd name="connsiteY3" fmla="*/ 704252 h 826967"/>
                  <a:gd name="connsiteX4" fmla="*/ 348727 w 1379141"/>
                  <a:gd name="connsiteY4" fmla="*/ 817029 h 826967"/>
                  <a:gd name="connsiteX5" fmla="*/ 1270711 w 1379141"/>
                  <a:gd name="connsiteY5" fmla="*/ 780860 h 826967"/>
                  <a:gd name="connsiteX6" fmla="*/ 1378790 w 1379141"/>
                  <a:gd name="connsiteY6" fmla="*/ 350080 h 826967"/>
                  <a:gd name="connsiteX7" fmla="*/ 1301587 w 1379141"/>
                  <a:gd name="connsiteY7" fmla="*/ 11721 h 826967"/>
                  <a:gd name="connsiteX8" fmla="*/ 824303 w 1379141"/>
                  <a:gd name="connsiteY8" fmla="*/ 71530 h 826967"/>
                  <a:gd name="connsiteX9" fmla="*/ 216608 w 1379141"/>
                  <a:gd name="connsiteY9" fmla="*/ 79781 h 826967"/>
                  <a:gd name="connsiteX0" fmla="*/ 216608 w 1379281"/>
                  <a:gd name="connsiteY0" fmla="*/ 79781 h 826967"/>
                  <a:gd name="connsiteX1" fmla="*/ 112559 w 1379281"/>
                  <a:gd name="connsiteY1" fmla="*/ 134178 h 826967"/>
                  <a:gd name="connsiteX2" fmla="*/ 12814 w 1379281"/>
                  <a:gd name="connsiteY2" fmla="*/ 371853 h 826967"/>
                  <a:gd name="connsiteX3" fmla="*/ 54984 w 1379281"/>
                  <a:gd name="connsiteY3" fmla="*/ 704252 h 826967"/>
                  <a:gd name="connsiteX4" fmla="*/ 348727 w 1379281"/>
                  <a:gd name="connsiteY4" fmla="*/ 817029 h 826967"/>
                  <a:gd name="connsiteX5" fmla="*/ 1270711 w 1379281"/>
                  <a:gd name="connsiteY5" fmla="*/ 780860 h 826967"/>
                  <a:gd name="connsiteX6" fmla="*/ 1378790 w 1379281"/>
                  <a:gd name="connsiteY6" fmla="*/ 350080 h 826967"/>
                  <a:gd name="connsiteX7" fmla="*/ 1301587 w 1379281"/>
                  <a:gd name="connsiteY7" fmla="*/ 11721 h 826967"/>
                  <a:gd name="connsiteX8" fmla="*/ 824303 w 1379281"/>
                  <a:gd name="connsiteY8" fmla="*/ 71530 h 826967"/>
                  <a:gd name="connsiteX9" fmla="*/ 216608 w 1379281"/>
                  <a:gd name="connsiteY9" fmla="*/ 79781 h 826967"/>
                  <a:gd name="connsiteX0" fmla="*/ 216608 w 1383421"/>
                  <a:gd name="connsiteY0" fmla="*/ 79781 h 826967"/>
                  <a:gd name="connsiteX1" fmla="*/ 112559 w 1383421"/>
                  <a:gd name="connsiteY1" fmla="*/ 134178 h 826967"/>
                  <a:gd name="connsiteX2" fmla="*/ 12814 w 1383421"/>
                  <a:gd name="connsiteY2" fmla="*/ 371853 h 826967"/>
                  <a:gd name="connsiteX3" fmla="*/ 54984 w 1383421"/>
                  <a:gd name="connsiteY3" fmla="*/ 704252 h 826967"/>
                  <a:gd name="connsiteX4" fmla="*/ 348727 w 1383421"/>
                  <a:gd name="connsiteY4" fmla="*/ 817029 h 826967"/>
                  <a:gd name="connsiteX5" fmla="*/ 1270711 w 1383421"/>
                  <a:gd name="connsiteY5" fmla="*/ 780860 h 826967"/>
                  <a:gd name="connsiteX6" fmla="*/ 1378790 w 1383421"/>
                  <a:gd name="connsiteY6" fmla="*/ 350080 h 826967"/>
                  <a:gd name="connsiteX7" fmla="*/ 1301587 w 1383421"/>
                  <a:gd name="connsiteY7" fmla="*/ 11721 h 826967"/>
                  <a:gd name="connsiteX8" fmla="*/ 824303 w 1383421"/>
                  <a:gd name="connsiteY8" fmla="*/ 71530 h 826967"/>
                  <a:gd name="connsiteX9" fmla="*/ 216608 w 1383421"/>
                  <a:gd name="connsiteY9" fmla="*/ 79781 h 826967"/>
                  <a:gd name="connsiteX0" fmla="*/ 216608 w 1379141"/>
                  <a:gd name="connsiteY0" fmla="*/ 59582 h 806768"/>
                  <a:gd name="connsiteX1" fmla="*/ 112559 w 1379141"/>
                  <a:gd name="connsiteY1" fmla="*/ 113979 h 806768"/>
                  <a:gd name="connsiteX2" fmla="*/ 12814 w 1379141"/>
                  <a:gd name="connsiteY2" fmla="*/ 351654 h 806768"/>
                  <a:gd name="connsiteX3" fmla="*/ 54984 w 1379141"/>
                  <a:gd name="connsiteY3" fmla="*/ 684053 h 806768"/>
                  <a:gd name="connsiteX4" fmla="*/ 348727 w 1379141"/>
                  <a:gd name="connsiteY4" fmla="*/ 796830 h 806768"/>
                  <a:gd name="connsiteX5" fmla="*/ 1270711 w 1379141"/>
                  <a:gd name="connsiteY5" fmla="*/ 760661 h 806768"/>
                  <a:gd name="connsiteX6" fmla="*/ 1378790 w 1379141"/>
                  <a:gd name="connsiteY6" fmla="*/ 329881 h 806768"/>
                  <a:gd name="connsiteX7" fmla="*/ 1280844 w 1379141"/>
                  <a:gd name="connsiteY7" fmla="*/ 13800 h 806768"/>
                  <a:gd name="connsiteX8" fmla="*/ 824303 w 1379141"/>
                  <a:gd name="connsiteY8" fmla="*/ 51331 h 806768"/>
                  <a:gd name="connsiteX9" fmla="*/ 216608 w 1379141"/>
                  <a:gd name="connsiteY9" fmla="*/ 59582 h 806768"/>
                  <a:gd name="connsiteX0" fmla="*/ 216608 w 1379141"/>
                  <a:gd name="connsiteY0" fmla="*/ 59582 h 806768"/>
                  <a:gd name="connsiteX1" fmla="*/ 112559 w 1379141"/>
                  <a:gd name="connsiteY1" fmla="*/ 113979 h 806768"/>
                  <a:gd name="connsiteX2" fmla="*/ 12814 w 1379141"/>
                  <a:gd name="connsiteY2" fmla="*/ 351654 h 806768"/>
                  <a:gd name="connsiteX3" fmla="*/ 54984 w 1379141"/>
                  <a:gd name="connsiteY3" fmla="*/ 684053 h 806768"/>
                  <a:gd name="connsiteX4" fmla="*/ 348727 w 1379141"/>
                  <a:gd name="connsiteY4" fmla="*/ 796830 h 806768"/>
                  <a:gd name="connsiteX5" fmla="*/ 1270711 w 1379141"/>
                  <a:gd name="connsiteY5" fmla="*/ 760661 h 806768"/>
                  <a:gd name="connsiteX6" fmla="*/ 1378790 w 1379141"/>
                  <a:gd name="connsiteY6" fmla="*/ 329881 h 806768"/>
                  <a:gd name="connsiteX7" fmla="*/ 1280844 w 1379141"/>
                  <a:gd name="connsiteY7" fmla="*/ 13800 h 806768"/>
                  <a:gd name="connsiteX8" fmla="*/ 824303 w 1379141"/>
                  <a:gd name="connsiteY8" fmla="*/ 51331 h 806768"/>
                  <a:gd name="connsiteX9" fmla="*/ 216608 w 1379141"/>
                  <a:gd name="connsiteY9" fmla="*/ 59582 h 806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9141" h="806768">
                    <a:moveTo>
                      <a:pt x="216608" y="59582"/>
                    </a:moveTo>
                    <a:cubicBezTo>
                      <a:pt x="97984" y="70023"/>
                      <a:pt x="146525" y="65300"/>
                      <a:pt x="112559" y="113979"/>
                    </a:cubicBezTo>
                    <a:cubicBezTo>
                      <a:pt x="78593" y="162658"/>
                      <a:pt x="25373" y="149706"/>
                      <a:pt x="12814" y="351654"/>
                    </a:cubicBezTo>
                    <a:cubicBezTo>
                      <a:pt x="255" y="553602"/>
                      <a:pt x="-21645" y="640069"/>
                      <a:pt x="54984" y="684053"/>
                    </a:cubicBezTo>
                    <a:cubicBezTo>
                      <a:pt x="99551" y="702915"/>
                      <a:pt x="160041" y="781314"/>
                      <a:pt x="348727" y="796830"/>
                    </a:cubicBezTo>
                    <a:cubicBezTo>
                      <a:pt x="812788" y="793482"/>
                      <a:pt x="1165213" y="838487"/>
                      <a:pt x="1270711" y="760661"/>
                    </a:cubicBezTo>
                    <a:cubicBezTo>
                      <a:pt x="1376209" y="682835"/>
                      <a:pt x="1380962" y="491721"/>
                      <a:pt x="1378790" y="329881"/>
                    </a:cubicBezTo>
                    <a:cubicBezTo>
                      <a:pt x="1373459" y="210569"/>
                      <a:pt x="1340858" y="86687"/>
                      <a:pt x="1280844" y="13800"/>
                    </a:cubicBezTo>
                    <a:cubicBezTo>
                      <a:pt x="1177821" y="-34285"/>
                      <a:pt x="885108" y="59362"/>
                      <a:pt x="824303" y="51331"/>
                    </a:cubicBezTo>
                    <a:cubicBezTo>
                      <a:pt x="701546" y="58788"/>
                      <a:pt x="335232" y="49141"/>
                      <a:pt x="216608" y="59582"/>
                    </a:cubicBezTo>
                    <a:close/>
                  </a:path>
                </a:pathLst>
              </a:custGeom>
              <a:solidFill>
                <a:srgbClr val="9AE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91" name="Straight Connector 590">
                <a:extLst>
                  <a:ext uri="{FF2B5EF4-FFF2-40B4-BE49-F238E27FC236}">
                    <a16:creationId xmlns:a16="http://schemas.microsoft.com/office/drawing/2014/main" id="{CFA268A8-ABF2-2241-8D20-ADABF787D7DB}"/>
                  </a:ext>
                </a:extLst>
              </p:cNvPr>
              <p:cNvCxnSpPr>
                <a:cxnSpLocks/>
                <a:stCxn id="622" idx="0"/>
              </p:cNvCxnSpPr>
              <p:nvPr/>
            </p:nvCxnSpPr>
            <p:spPr>
              <a:xfrm flipH="1" flipV="1">
                <a:off x="8591314" y="5631767"/>
                <a:ext cx="66596" cy="25090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>
                <a:extLst>
                  <a:ext uri="{FF2B5EF4-FFF2-40B4-BE49-F238E27FC236}">
                    <a16:creationId xmlns:a16="http://schemas.microsoft.com/office/drawing/2014/main" id="{059F888C-411C-1440-A32A-CADF8C516051}"/>
                  </a:ext>
                </a:extLst>
              </p:cNvPr>
              <p:cNvCxnSpPr>
                <a:cxnSpLocks/>
                <a:stCxn id="641" idx="9"/>
              </p:cNvCxnSpPr>
              <p:nvPr/>
            </p:nvCxnSpPr>
            <p:spPr>
              <a:xfrm>
                <a:off x="8270073" y="5586838"/>
                <a:ext cx="387156" cy="32292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DA040B7D-AE14-8149-A8F2-AD2B46A60BA7}"/>
                  </a:ext>
                </a:extLst>
              </p:cNvPr>
              <p:cNvCxnSpPr>
                <a:cxnSpLocks/>
                <a:stCxn id="641" idx="2"/>
              </p:cNvCxnSpPr>
              <p:nvPr/>
            </p:nvCxnSpPr>
            <p:spPr>
              <a:xfrm>
                <a:off x="8269779" y="5582623"/>
                <a:ext cx="334505" cy="4198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DA3FBF40-1787-5F4F-95BD-1262A4703D41}"/>
                  </a:ext>
                </a:extLst>
              </p:cNvPr>
              <p:cNvCxnSpPr>
                <a:cxnSpLocks/>
                <a:endCxn id="627" idx="2"/>
              </p:cNvCxnSpPr>
              <p:nvPr/>
            </p:nvCxnSpPr>
            <p:spPr>
              <a:xfrm>
                <a:off x="8289329" y="5888859"/>
                <a:ext cx="368013" cy="3124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46322858-FB0E-9141-B7EB-244A61CE0CB9}"/>
                  </a:ext>
                </a:extLst>
              </p:cNvPr>
              <p:cNvCxnSpPr>
                <a:cxnSpLocks/>
                <a:stCxn id="636" idx="4"/>
                <a:endCxn id="648" idx="2"/>
              </p:cNvCxnSpPr>
              <p:nvPr/>
            </p:nvCxnSpPr>
            <p:spPr>
              <a:xfrm flipH="1">
                <a:off x="8269832" y="5614796"/>
                <a:ext cx="515" cy="24859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A7D8A2AA-1273-864F-A874-B501544A1914}"/>
                  </a:ext>
                </a:extLst>
              </p:cNvPr>
              <p:cNvCxnSpPr/>
              <p:nvPr/>
            </p:nvCxnSpPr>
            <p:spPr>
              <a:xfrm flipV="1">
                <a:off x="8289330" y="5631766"/>
                <a:ext cx="317903" cy="25709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894B2426-E845-6840-B607-5B8219E84FE1}"/>
                  </a:ext>
                </a:extLst>
              </p:cNvPr>
              <p:cNvGrpSpPr/>
              <p:nvPr/>
            </p:nvGrpSpPr>
            <p:grpSpPr>
              <a:xfrm>
                <a:off x="8178961" y="5824636"/>
                <a:ext cx="182938" cy="111323"/>
                <a:chOff x="7493876" y="2774731"/>
                <a:chExt cx="1481958" cy="894622"/>
              </a:xfrm>
            </p:grpSpPr>
            <p:sp>
              <p:nvSpPr>
                <p:cNvPr id="642" name="Freeform 641">
                  <a:extLst>
                    <a:ext uri="{FF2B5EF4-FFF2-40B4-BE49-F238E27FC236}">
                      <a16:creationId xmlns:a16="http://schemas.microsoft.com/office/drawing/2014/main" id="{BFD2963A-59B5-BF4A-A6E1-FDDD2916B990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43" name="Oval 642">
                  <a:extLst>
                    <a:ext uri="{FF2B5EF4-FFF2-40B4-BE49-F238E27FC236}">
                      <a16:creationId xmlns:a16="http://schemas.microsoft.com/office/drawing/2014/main" id="{87E899D9-74CF-C140-B797-B3971E5E0A28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44" name="Group 643">
                  <a:extLst>
                    <a:ext uri="{FF2B5EF4-FFF2-40B4-BE49-F238E27FC236}">
                      <a16:creationId xmlns:a16="http://schemas.microsoft.com/office/drawing/2014/main" id="{73C2874F-B969-DF46-8C72-687D62D7A5B8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45" name="Freeform 644">
                    <a:extLst>
                      <a:ext uri="{FF2B5EF4-FFF2-40B4-BE49-F238E27FC236}">
                        <a16:creationId xmlns:a16="http://schemas.microsoft.com/office/drawing/2014/main" id="{E1BE4264-17D6-994E-81E1-D96DD6F975C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6" name="Freeform 645">
                    <a:extLst>
                      <a:ext uri="{FF2B5EF4-FFF2-40B4-BE49-F238E27FC236}">
                        <a16:creationId xmlns:a16="http://schemas.microsoft.com/office/drawing/2014/main" id="{E5B4E29F-735E-F047-B24C-5E015F891699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7" name="Freeform 646">
                    <a:extLst>
                      <a:ext uri="{FF2B5EF4-FFF2-40B4-BE49-F238E27FC236}">
                        <a16:creationId xmlns:a16="http://schemas.microsoft.com/office/drawing/2014/main" id="{208BB4B0-A69D-5941-BF89-9D224CC7FBF6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8" name="Freeform 647">
                    <a:extLst>
                      <a:ext uri="{FF2B5EF4-FFF2-40B4-BE49-F238E27FC236}">
                        <a16:creationId xmlns:a16="http://schemas.microsoft.com/office/drawing/2014/main" id="{67C1AC62-BB60-0144-84C1-9F9A772EEED7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EACCCDD1-F72D-914C-B61D-31A25871AAFF}"/>
                  </a:ext>
                </a:extLst>
              </p:cNvPr>
              <p:cNvGrpSpPr/>
              <p:nvPr/>
            </p:nvGrpSpPr>
            <p:grpSpPr>
              <a:xfrm>
                <a:off x="8182762" y="5545189"/>
                <a:ext cx="175179" cy="107525"/>
                <a:chOff x="7493876" y="2774731"/>
                <a:chExt cx="1481958" cy="894622"/>
              </a:xfrm>
            </p:grpSpPr>
            <p:sp>
              <p:nvSpPr>
                <p:cNvPr id="635" name="Freeform 634">
                  <a:extLst>
                    <a:ext uri="{FF2B5EF4-FFF2-40B4-BE49-F238E27FC236}">
                      <a16:creationId xmlns:a16="http://schemas.microsoft.com/office/drawing/2014/main" id="{C6B0F009-E9EB-C548-AA74-A726F28C5709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CD8F146A-64AA-D54D-B82F-4529F086BCB8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E0C6945D-6F85-0B43-B06E-C6DF075860B1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38" name="Freeform 637">
                    <a:extLst>
                      <a:ext uri="{FF2B5EF4-FFF2-40B4-BE49-F238E27FC236}">
                        <a16:creationId xmlns:a16="http://schemas.microsoft.com/office/drawing/2014/main" id="{90D84452-F0A2-6F49-9FB7-C63D09346692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9" name="Freeform 638">
                    <a:extLst>
                      <a:ext uri="{FF2B5EF4-FFF2-40B4-BE49-F238E27FC236}">
                        <a16:creationId xmlns:a16="http://schemas.microsoft.com/office/drawing/2014/main" id="{0F230E87-7389-4D47-951B-3AADDC18042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0" name="Freeform 639">
                    <a:extLst>
                      <a:ext uri="{FF2B5EF4-FFF2-40B4-BE49-F238E27FC236}">
                        <a16:creationId xmlns:a16="http://schemas.microsoft.com/office/drawing/2014/main" id="{C5593166-104F-0142-B5ED-C681EE240005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1" name="Freeform 640">
                    <a:extLst>
                      <a:ext uri="{FF2B5EF4-FFF2-40B4-BE49-F238E27FC236}">
                        <a16:creationId xmlns:a16="http://schemas.microsoft.com/office/drawing/2014/main" id="{9AA00B36-A763-884D-88DA-C7922A01CC22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E681FD39-8832-D545-BE3E-640BBA141552}"/>
                  </a:ext>
                </a:extLst>
              </p:cNvPr>
              <p:cNvGrpSpPr/>
              <p:nvPr/>
            </p:nvGrpSpPr>
            <p:grpSpPr>
              <a:xfrm>
                <a:off x="8515547" y="5580583"/>
                <a:ext cx="175179" cy="107525"/>
                <a:chOff x="7493876" y="2774731"/>
                <a:chExt cx="1481958" cy="894622"/>
              </a:xfrm>
            </p:grpSpPr>
            <p:sp>
              <p:nvSpPr>
                <p:cNvPr id="628" name="Freeform 627">
                  <a:extLst>
                    <a:ext uri="{FF2B5EF4-FFF2-40B4-BE49-F238E27FC236}">
                      <a16:creationId xmlns:a16="http://schemas.microsoft.com/office/drawing/2014/main" id="{C1330810-F34C-324A-84F3-B39D20384C1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29" name="Oval 628">
                  <a:extLst>
                    <a:ext uri="{FF2B5EF4-FFF2-40B4-BE49-F238E27FC236}">
                      <a16:creationId xmlns:a16="http://schemas.microsoft.com/office/drawing/2014/main" id="{A3249ED8-C024-3A4A-9CCB-AA25B076F3A4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30" name="Group 629">
                  <a:extLst>
                    <a:ext uri="{FF2B5EF4-FFF2-40B4-BE49-F238E27FC236}">
                      <a16:creationId xmlns:a16="http://schemas.microsoft.com/office/drawing/2014/main" id="{B01CDC5F-DA3A-E74E-AF65-7E3256F046F4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31" name="Freeform 630">
                    <a:extLst>
                      <a:ext uri="{FF2B5EF4-FFF2-40B4-BE49-F238E27FC236}">
                        <a16:creationId xmlns:a16="http://schemas.microsoft.com/office/drawing/2014/main" id="{301EE12F-0F7F-994F-8AA2-5819EAB94961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2" name="Freeform 631">
                    <a:extLst>
                      <a:ext uri="{FF2B5EF4-FFF2-40B4-BE49-F238E27FC236}">
                        <a16:creationId xmlns:a16="http://schemas.microsoft.com/office/drawing/2014/main" id="{9E4C604A-82B1-E340-B4F3-42AC61E06864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3" name="Freeform 632">
                    <a:extLst>
                      <a:ext uri="{FF2B5EF4-FFF2-40B4-BE49-F238E27FC236}">
                        <a16:creationId xmlns:a16="http://schemas.microsoft.com/office/drawing/2014/main" id="{8AB91445-B40A-394E-B296-8024B424EFE2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4" name="Freeform 633">
                    <a:extLst>
                      <a:ext uri="{FF2B5EF4-FFF2-40B4-BE49-F238E27FC236}">
                        <a16:creationId xmlns:a16="http://schemas.microsoft.com/office/drawing/2014/main" id="{82EA1CC9-EC88-344F-9F86-8435310D5FE5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F0C1C8FB-0408-714E-A1DD-78F85B60437B}"/>
                  </a:ext>
                </a:extLst>
              </p:cNvPr>
              <p:cNvGrpSpPr/>
              <p:nvPr/>
            </p:nvGrpSpPr>
            <p:grpSpPr>
              <a:xfrm>
                <a:off x="8570325" y="5882671"/>
                <a:ext cx="175179" cy="107525"/>
                <a:chOff x="7493876" y="2774731"/>
                <a:chExt cx="1481958" cy="894622"/>
              </a:xfrm>
            </p:grpSpPr>
            <p:sp>
              <p:nvSpPr>
                <p:cNvPr id="621" name="Freeform 620">
                  <a:extLst>
                    <a:ext uri="{FF2B5EF4-FFF2-40B4-BE49-F238E27FC236}">
                      <a16:creationId xmlns:a16="http://schemas.microsoft.com/office/drawing/2014/main" id="{9B4D64EF-FFF5-9446-B44D-24388D845729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457542F7-4030-C840-A950-8AB02A1839A0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23" name="Group 622">
                  <a:extLst>
                    <a:ext uri="{FF2B5EF4-FFF2-40B4-BE49-F238E27FC236}">
                      <a16:creationId xmlns:a16="http://schemas.microsoft.com/office/drawing/2014/main" id="{D9C210E7-B327-514B-A0C7-94FDD9A9BD9F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24" name="Freeform 623">
                    <a:extLst>
                      <a:ext uri="{FF2B5EF4-FFF2-40B4-BE49-F238E27FC236}">
                        <a16:creationId xmlns:a16="http://schemas.microsoft.com/office/drawing/2014/main" id="{C13FE213-9244-E845-A3F1-B52267AF78F5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5" name="Freeform 624">
                    <a:extLst>
                      <a:ext uri="{FF2B5EF4-FFF2-40B4-BE49-F238E27FC236}">
                        <a16:creationId xmlns:a16="http://schemas.microsoft.com/office/drawing/2014/main" id="{4A014DC0-CDBF-6344-A08C-8B7DC7401C27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6" name="Freeform 625">
                    <a:extLst>
                      <a:ext uri="{FF2B5EF4-FFF2-40B4-BE49-F238E27FC236}">
                        <a16:creationId xmlns:a16="http://schemas.microsoft.com/office/drawing/2014/main" id="{79781B3B-658A-AE4C-BE7D-F77DFBB2CEBA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7" name="Freeform 626">
                    <a:extLst>
                      <a:ext uri="{FF2B5EF4-FFF2-40B4-BE49-F238E27FC236}">
                        <a16:creationId xmlns:a16="http://schemas.microsoft.com/office/drawing/2014/main" id="{95A1B600-62A0-8147-9FD0-6D74D0E7EE1A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86E19177-E8A3-F849-934B-777240075DE8}"/>
                </a:ext>
              </a:extLst>
            </p:cNvPr>
            <p:cNvGrpSpPr/>
            <p:nvPr/>
          </p:nvGrpSpPr>
          <p:grpSpPr>
            <a:xfrm>
              <a:off x="3096215" y="4614313"/>
              <a:ext cx="998795" cy="445007"/>
              <a:chOff x="4332883" y="5571655"/>
              <a:chExt cx="998795" cy="445007"/>
            </a:xfrm>
          </p:grpSpPr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E9158F9B-A053-7F4F-A963-6076D1544DD1}"/>
                  </a:ext>
                </a:extLst>
              </p:cNvPr>
              <p:cNvCxnSpPr>
                <a:cxnSpLocks/>
                <a:stCxn id="559" idx="0"/>
              </p:cNvCxnSpPr>
              <p:nvPr/>
            </p:nvCxnSpPr>
            <p:spPr>
              <a:xfrm flipH="1" flipV="1">
                <a:off x="4745236" y="5658233"/>
                <a:ext cx="66596" cy="25090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FFA0D485-A268-E243-A345-92CE10746EED}"/>
                  </a:ext>
                </a:extLst>
              </p:cNvPr>
              <p:cNvCxnSpPr/>
              <p:nvPr/>
            </p:nvCxnSpPr>
            <p:spPr>
              <a:xfrm>
                <a:off x="4753706" y="5653287"/>
                <a:ext cx="299692" cy="14237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5AFFB4E9-9B13-604F-841E-E26BADF492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53398" y="5718444"/>
                <a:ext cx="231278" cy="7721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>
                <a:extLst>
                  <a:ext uri="{FF2B5EF4-FFF2-40B4-BE49-F238E27FC236}">
                    <a16:creationId xmlns:a16="http://schemas.microsoft.com/office/drawing/2014/main" id="{06DE0271-6C20-FF41-B721-FE4E3D131FAF}"/>
                  </a:ext>
                </a:extLst>
              </p:cNvPr>
              <p:cNvCxnSpPr>
                <a:cxnSpLocks/>
                <a:stCxn id="548" idx="9"/>
              </p:cNvCxnSpPr>
              <p:nvPr/>
            </p:nvCxnSpPr>
            <p:spPr>
              <a:xfrm>
                <a:off x="4423995" y="5613304"/>
                <a:ext cx="387156" cy="32292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5F004055-EC3D-1B42-97B1-C282A5024254}"/>
                  </a:ext>
                </a:extLst>
              </p:cNvPr>
              <p:cNvCxnSpPr>
                <a:cxnSpLocks/>
                <a:stCxn id="548" idx="2"/>
              </p:cNvCxnSpPr>
              <p:nvPr/>
            </p:nvCxnSpPr>
            <p:spPr>
              <a:xfrm>
                <a:off x="4423701" y="5609089"/>
                <a:ext cx="334505" cy="4198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34897F6D-18B9-8F40-9AAD-AF6159BA89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3706" y="5658231"/>
                <a:ext cx="530161" cy="437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:a16="http://schemas.microsoft.com/office/drawing/2014/main" id="{60856A78-B3E6-0C4C-814A-D4D34722EF86}"/>
                  </a:ext>
                </a:extLst>
              </p:cNvPr>
              <p:cNvCxnSpPr>
                <a:cxnSpLocks/>
                <a:stCxn id="564" idx="2"/>
              </p:cNvCxnSpPr>
              <p:nvPr/>
            </p:nvCxnSpPr>
            <p:spPr>
              <a:xfrm flipV="1">
                <a:off x="4811264" y="5795661"/>
                <a:ext cx="242134" cy="15091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67D63552-DE21-BB46-9348-5AED016AEBC3}"/>
                  </a:ext>
                </a:extLst>
              </p:cNvPr>
              <p:cNvCxnSpPr>
                <a:cxnSpLocks/>
                <a:endCxn id="564" idx="2"/>
              </p:cNvCxnSpPr>
              <p:nvPr/>
            </p:nvCxnSpPr>
            <p:spPr>
              <a:xfrm>
                <a:off x="4443251" y="5915325"/>
                <a:ext cx="368013" cy="3124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6C0F36F0-761E-3E4F-A9B7-3E6439ACA3D7}"/>
                  </a:ext>
                </a:extLst>
              </p:cNvPr>
              <p:cNvCxnSpPr>
                <a:cxnSpLocks/>
                <a:stCxn id="543" idx="4"/>
                <a:endCxn id="505" idx="2"/>
              </p:cNvCxnSpPr>
              <p:nvPr/>
            </p:nvCxnSpPr>
            <p:spPr>
              <a:xfrm flipH="1">
                <a:off x="4423754" y="5641262"/>
                <a:ext cx="515" cy="24859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>
                <a:extLst>
                  <a:ext uri="{FF2B5EF4-FFF2-40B4-BE49-F238E27FC236}">
                    <a16:creationId xmlns:a16="http://schemas.microsoft.com/office/drawing/2014/main" id="{00361C4E-1489-5B4B-B67F-292CF75EB3D9}"/>
                  </a:ext>
                </a:extLst>
              </p:cNvPr>
              <p:cNvCxnSpPr/>
              <p:nvPr/>
            </p:nvCxnSpPr>
            <p:spPr>
              <a:xfrm flipV="1">
                <a:off x="4443252" y="5658232"/>
                <a:ext cx="317903" cy="25709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AE784CF8-EEC2-5D49-AC2E-F0B8DB507ED3}"/>
                  </a:ext>
                </a:extLst>
              </p:cNvPr>
              <p:cNvGrpSpPr/>
              <p:nvPr/>
            </p:nvGrpSpPr>
            <p:grpSpPr>
              <a:xfrm>
                <a:off x="4332883" y="5851102"/>
                <a:ext cx="182938" cy="111323"/>
                <a:chOff x="7493876" y="2774731"/>
                <a:chExt cx="1481958" cy="894622"/>
              </a:xfrm>
            </p:grpSpPr>
            <p:sp>
              <p:nvSpPr>
                <p:cNvPr id="499" name="Freeform 498">
                  <a:extLst>
                    <a:ext uri="{FF2B5EF4-FFF2-40B4-BE49-F238E27FC236}">
                      <a16:creationId xmlns:a16="http://schemas.microsoft.com/office/drawing/2014/main" id="{D4D358C0-F298-9E48-AB78-6A89574E2877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A8B87FB9-4CC0-9E4F-A91A-6AD87CFE2D06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75306399-756C-B94A-90F5-3161D2D408D4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02" name="Freeform 501">
                    <a:extLst>
                      <a:ext uri="{FF2B5EF4-FFF2-40B4-BE49-F238E27FC236}">
                        <a16:creationId xmlns:a16="http://schemas.microsoft.com/office/drawing/2014/main" id="{B5866553-FD4E-A249-9E40-7BE2F8077F2B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3" name="Freeform 502">
                    <a:extLst>
                      <a:ext uri="{FF2B5EF4-FFF2-40B4-BE49-F238E27FC236}">
                        <a16:creationId xmlns:a16="http://schemas.microsoft.com/office/drawing/2014/main" id="{141F2AB3-3145-604D-970F-2C7C1ECD0736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4" name="Freeform 503">
                    <a:extLst>
                      <a:ext uri="{FF2B5EF4-FFF2-40B4-BE49-F238E27FC236}">
                        <a16:creationId xmlns:a16="http://schemas.microsoft.com/office/drawing/2014/main" id="{F13F30A8-4E10-2047-AAEA-E45AD806B86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5" name="Freeform 504">
                    <a:extLst>
                      <a:ext uri="{FF2B5EF4-FFF2-40B4-BE49-F238E27FC236}">
                        <a16:creationId xmlns:a16="http://schemas.microsoft.com/office/drawing/2014/main" id="{FBDC2FD1-F7ED-BF46-A3DA-257B3F5E1833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4A4136C2-59E3-B44B-9E36-DDF23F13B499}"/>
                  </a:ext>
                </a:extLst>
              </p:cNvPr>
              <p:cNvGrpSpPr/>
              <p:nvPr/>
            </p:nvGrpSpPr>
            <p:grpSpPr>
              <a:xfrm>
                <a:off x="4336684" y="5571655"/>
                <a:ext cx="175179" cy="107525"/>
                <a:chOff x="7493876" y="2774731"/>
                <a:chExt cx="1481958" cy="894622"/>
              </a:xfrm>
            </p:grpSpPr>
            <p:sp>
              <p:nvSpPr>
                <p:cNvPr id="542" name="Freeform 541">
                  <a:extLst>
                    <a:ext uri="{FF2B5EF4-FFF2-40B4-BE49-F238E27FC236}">
                      <a16:creationId xmlns:a16="http://schemas.microsoft.com/office/drawing/2014/main" id="{04C6A086-7921-C54B-9127-86240FFF346D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B2CB2CFE-B622-E948-B839-259B2FEACED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44" name="Group 543">
                  <a:extLst>
                    <a:ext uri="{FF2B5EF4-FFF2-40B4-BE49-F238E27FC236}">
                      <a16:creationId xmlns:a16="http://schemas.microsoft.com/office/drawing/2014/main" id="{14AA22F2-E2D7-9D4A-B053-EBEAB2C705A1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45" name="Freeform 544">
                    <a:extLst>
                      <a:ext uri="{FF2B5EF4-FFF2-40B4-BE49-F238E27FC236}">
                        <a16:creationId xmlns:a16="http://schemas.microsoft.com/office/drawing/2014/main" id="{43534151-36C4-FA43-A8E0-25928BA9AC21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6" name="Freeform 545">
                    <a:extLst>
                      <a:ext uri="{FF2B5EF4-FFF2-40B4-BE49-F238E27FC236}">
                        <a16:creationId xmlns:a16="http://schemas.microsoft.com/office/drawing/2014/main" id="{30157A6F-5368-9543-956B-90F5C13E82E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7" name="Freeform 546">
                    <a:extLst>
                      <a:ext uri="{FF2B5EF4-FFF2-40B4-BE49-F238E27FC236}">
                        <a16:creationId xmlns:a16="http://schemas.microsoft.com/office/drawing/2014/main" id="{4BE5492B-C4F6-BB45-AF98-856738F76DF9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8" name="Freeform 547">
                    <a:extLst>
                      <a:ext uri="{FF2B5EF4-FFF2-40B4-BE49-F238E27FC236}">
                        <a16:creationId xmlns:a16="http://schemas.microsoft.com/office/drawing/2014/main" id="{FFC8FA43-21C5-AA47-9828-B73BF4DBAD39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3CF6BA55-C4F1-524A-B0EA-FB928B3AA689}"/>
                  </a:ext>
                </a:extLst>
              </p:cNvPr>
              <p:cNvGrpSpPr/>
              <p:nvPr/>
            </p:nvGrpSpPr>
            <p:grpSpPr>
              <a:xfrm>
                <a:off x="4669469" y="5607049"/>
                <a:ext cx="175179" cy="107525"/>
                <a:chOff x="7493876" y="2774731"/>
                <a:chExt cx="1481958" cy="894622"/>
              </a:xfrm>
            </p:grpSpPr>
            <p:sp>
              <p:nvSpPr>
                <p:cNvPr id="550" name="Freeform 549">
                  <a:extLst>
                    <a:ext uri="{FF2B5EF4-FFF2-40B4-BE49-F238E27FC236}">
                      <a16:creationId xmlns:a16="http://schemas.microsoft.com/office/drawing/2014/main" id="{9B24FC3D-B0DC-FD4B-B950-93F603FB6A5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712B978-C080-294F-B88C-F3C41703C9F0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52" name="Group 551">
                  <a:extLst>
                    <a:ext uri="{FF2B5EF4-FFF2-40B4-BE49-F238E27FC236}">
                      <a16:creationId xmlns:a16="http://schemas.microsoft.com/office/drawing/2014/main" id="{4D8BD272-A253-924A-9B6B-6BC045FC9D14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53" name="Freeform 552">
                    <a:extLst>
                      <a:ext uri="{FF2B5EF4-FFF2-40B4-BE49-F238E27FC236}">
                        <a16:creationId xmlns:a16="http://schemas.microsoft.com/office/drawing/2014/main" id="{41105105-3D0C-C84A-A779-3D167AD54F62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4" name="Freeform 553">
                    <a:extLst>
                      <a:ext uri="{FF2B5EF4-FFF2-40B4-BE49-F238E27FC236}">
                        <a16:creationId xmlns:a16="http://schemas.microsoft.com/office/drawing/2014/main" id="{5089D57D-03B9-A04F-8A0E-E25C6B383178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5" name="Freeform 554">
                    <a:extLst>
                      <a:ext uri="{FF2B5EF4-FFF2-40B4-BE49-F238E27FC236}">
                        <a16:creationId xmlns:a16="http://schemas.microsoft.com/office/drawing/2014/main" id="{C4FD0094-87A7-D541-93A9-C47067FD3E65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6" name="Freeform 555">
                    <a:extLst>
                      <a:ext uri="{FF2B5EF4-FFF2-40B4-BE49-F238E27FC236}">
                        <a16:creationId xmlns:a16="http://schemas.microsoft.com/office/drawing/2014/main" id="{F7C6E3EF-CB9D-C749-BACB-FBBA1392CAB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06E77306-98F1-314C-851C-FBAE52F0CD50}"/>
                  </a:ext>
                </a:extLst>
              </p:cNvPr>
              <p:cNvGrpSpPr/>
              <p:nvPr/>
            </p:nvGrpSpPr>
            <p:grpSpPr>
              <a:xfrm>
                <a:off x="4724247" y="5909137"/>
                <a:ext cx="175179" cy="107525"/>
                <a:chOff x="7493876" y="2774731"/>
                <a:chExt cx="1481958" cy="894622"/>
              </a:xfrm>
            </p:grpSpPr>
            <p:sp>
              <p:nvSpPr>
                <p:cNvPr id="558" name="Freeform 557">
                  <a:extLst>
                    <a:ext uri="{FF2B5EF4-FFF2-40B4-BE49-F238E27FC236}">
                      <a16:creationId xmlns:a16="http://schemas.microsoft.com/office/drawing/2014/main" id="{12094407-C292-FC4B-95BC-5AE20CF7A1C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11A75301-F4F3-8F49-9326-9E1AAA4256D8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60" name="Group 559">
                  <a:extLst>
                    <a:ext uri="{FF2B5EF4-FFF2-40B4-BE49-F238E27FC236}">
                      <a16:creationId xmlns:a16="http://schemas.microsoft.com/office/drawing/2014/main" id="{A55A5FF5-44E4-9646-A205-A1B3A230421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61" name="Freeform 560">
                    <a:extLst>
                      <a:ext uri="{FF2B5EF4-FFF2-40B4-BE49-F238E27FC236}">
                        <a16:creationId xmlns:a16="http://schemas.microsoft.com/office/drawing/2014/main" id="{7187927B-5DCA-7A45-A503-6E519D91F3EC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2" name="Freeform 561">
                    <a:extLst>
                      <a:ext uri="{FF2B5EF4-FFF2-40B4-BE49-F238E27FC236}">
                        <a16:creationId xmlns:a16="http://schemas.microsoft.com/office/drawing/2014/main" id="{88C94953-9383-3C42-B307-1CAC72BA395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" name="Freeform 562">
                    <a:extLst>
                      <a:ext uri="{FF2B5EF4-FFF2-40B4-BE49-F238E27FC236}">
                        <a16:creationId xmlns:a16="http://schemas.microsoft.com/office/drawing/2014/main" id="{EB3D48B8-422C-F94B-A98E-7E95242C4AD9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4" name="Freeform 563">
                    <a:extLst>
                      <a:ext uri="{FF2B5EF4-FFF2-40B4-BE49-F238E27FC236}">
                        <a16:creationId xmlns:a16="http://schemas.microsoft.com/office/drawing/2014/main" id="{1C10B400-CBBD-6547-8195-536C6358B223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6443F69C-C622-F145-B0EA-BAC747EE936A}"/>
                  </a:ext>
                </a:extLst>
              </p:cNvPr>
              <p:cNvGrpSpPr/>
              <p:nvPr/>
            </p:nvGrpSpPr>
            <p:grpSpPr>
              <a:xfrm>
                <a:off x="5156499" y="5631997"/>
                <a:ext cx="175179" cy="107525"/>
                <a:chOff x="7493876" y="2774731"/>
                <a:chExt cx="1481958" cy="894622"/>
              </a:xfrm>
            </p:grpSpPr>
            <p:sp>
              <p:nvSpPr>
                <p:cNvPr id="566" name="Freeform 565">
                  <a:extLst>
                    <a:ext uri="{FF2B5EF4-FFF2-40B4-BE49-F238E27FC236}">
                      <a16:creationId xmlns:a16="http://schemas.microsoft.com/office/drawing/2014/main" id="{AE519E64-ACE5-A549-BED9-A11B60E6761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67" name="Oval 566">
                  <a:extLst>
                    <a:ext uri="{FF2B5EF4-FFF2-40B4-BE49-F238E27FC236}">
                      <a16:creationId xmlns:a16="http://schemas.microsoft.com/office/drawing/2014/main" id="{965AF4A1-4C6C-EE45-B207-589D5B7737EA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68" name="Group 567">
                  <a:extLst>
                    <a:ext uri="{FF2B5EF4-FFF2-40B4-BE49-F238E27FC236}">
                      <a16:creationId xmlns:a16="http://schemas.microsoft.com/office/drawing/2014/main" id="{22A0607B-F5A9-244D-BCB4-88FE319C8044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69" name="Freeform 568">
                    <a:extLst>
                      <a:ext uri="{FF2B5EF4-FFF2-40B4-BE49-F238E27FC236}">
                        <a16:creationId xmlns:a16="http://schemas.microsoft.com/office/drawing/2014/main" id="{E8E85403-E70A-CF4C-AED8-064232873631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" name="Freeform 569">
                    <a:extLst>
                      <a:ext uri="{FF2B5EF4-FFF2-40B4-BE49-F238E27FC236}">
                        <a16:creationId xmlns:a16="http://schemas.microsoft.com/office/drawing/2014/main" id="{32B150BF-F62A-2144-9BEB-4F6CD9109DB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1" name="Freeform 570">
                    <a:extLst>
                      <a:ext uri="{FF2B5EF4-FFF2-40B4-BE49-F238E27FC236}">
                        <a16:creationId xmlns:a16="http://schemas.microsoft.com/office/drawing/2014/main" id="{1889C2DD-68D6-6A42-9293-5811FE4FE081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2" name="Freeform 571">
                    <a:extLst>
                      <a:ext uri="{FF2B5EF4-FFF2-40B4-BE49-F238E27FC236}">
                        <a16:creationId xmlns:a16="http://schemas.microsoft.com/office/drawing/2014/main" id="{07DAA029-A6D3-2941-A534-BCE94B29785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7750E12E-F90E-B547-AD69-C3B3AC8B5D91}"/>
                  </a:ext>
                </a:extLst>
              </p:cNvPr>
              <p:cNvGrpSpPr/>
              <p:nvPr/>
            </p:nvGrpSpPr>
            <p:grpSpPr>
              <a:xfrm>
                <a:off x="4944983" y="5749145"/>
                <a:ext cx="175179" cy="107525"/>
                <a:chOff x="7493876" y="2774731"/>
                <a:chExt cx="1481958" cy="894622"/>
              </a:xfrm>
            </p:grpSpPr>
            <p:sp>
              <p:nvSpPr>
                <p:cNvPr id="574" name="Freeform 573">
                  <a:extLst>
                    <a:ext uri="{FF2B5EF4-FFF2-40B4-BE49-F238E27FC236}">
                      <a16:creationId xmlns:a16="http://schemas.microsoft.com/office/drawing/2014/main" id="{0CA654E3-63ED-A640-BA8F-C5C67160838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7AB97283-90D7-924A-9B0D-CD8D4A431E2E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576" name="Group 575">
                  <a:extLst>
                    <a:ext uri="{FF2B5EF4-FFF2-40B4-BE49-F238E27FC236}">
                      <a16:creationId xmlns:a16="http://schemas.microsoft.com/office/drawing/2014/main" id="{78427D24-68B7-0A43-95BF-D71D34FC5099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77" name="Freeform 576">
                    <a:extLst>
                      <a:ext uri="{FF2B5EF4-FFF2-40B4-BE49-F238E27FC236}">
                        <a16:creationId xmlns:a16="http://schemas.microsoft.com/office/drawing/2014/main" id="{89D50158-0E5C-A54D-8952-E8B501526809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8" name="Freeform 577">
                    <a:extLst>
                      <a:ext uri="{FF2B5EF4-FFF2-40B4-BE49-F238E27FC236}">
                        <a16:creationId xmlns:a16="http://schemas.microsoft.com/office/drawing/2014/main" id="{ACCDDAE7-57F3-FE41-9376-A4A42B63CE8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9" name="Freeform 578">
                    <a:extLst>
                      <a:ext uri="{FF2B5EF4-FFF2-40B4-BE49-F238E27FC236}">
                        <a16:creationId xmlns:a16="http://schemas.microsoft.com/office/drawing/2014/main" id="{A3D566E9-6B68-164C-94C9-BAE70CA335DE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0" name="Freeform 579">
                    <a:extLst>
                      <a:ext uri="{FF2B5EF4-FFF2-40B4-BE49-F238E27FC236}">
                        <a16:creationId xmlns:a16="http://schemas.microsoft.com/office/drawing/2014/main" id="{2C90D9F1-CB92-4D42-9643-6FB82E85DE9D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9D6E6C8-84CD-CB4A-84F1-067117845CF7}"/>
                </a:ext>
              </a:extLst>
            </p:cNvPr>
            <p:cNvGrpSpPr/>
            <p:nvPr/>
          </p:nvGrpSpPr>
          <p:grpSpPr>
            <a:xfrm>
              <a:off x="914169" y="3784413"/>
              <a:ext cx="6320401" cy="1580150"/>
              <a:chOff x="2495834" y="3549633"/>
              <a:chExt cx="6320401" cy="158015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CD09193-6AE8-9045-9CDC-6EFB0AA50425}"/>
                  </a:ext>
                </a:extLst>
              </p:cNvPr>
              <p:cNvGrpSpPr/>
              <p:nvPr/>
            </p:nvGrpSpPr>
            <p:grpSpPr>
              <a:xfrm>
                <a:off x="2495834" y="3549633"/>
                <a:ext cx="6206323" cy="1243997"/>
                <a:chOff x="2495834" y="3537276"/>
                <a:chExt cx="6206323" cy="1243997"/>
              </a:xfrm>
            </p:grpSpPr>
            <p:grpSp>
              <p:nvGrpSpPr>
                <p:cNvPr id="237" name="Group 652">
                  <a:extLst>
                    <a:ext uri="{FF2B5EF4-FFF2-40B4-BE49-F238E27FC236}">
                      <a16:creationId xmlns:a16="http://schemas.microsoft.com/office/drawing/2014/main" id="{B7A574D4-B4C4-F24D-A52D-60F53A34CE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5834" y="4101197"/>
                  <a:ext cx="733407" cy="660273"/>
                  <a:chOff x="2751" y="1851"/>
                  <a:chExt cx="462" cy="478"/>
                </a:xfrm>
              </p:grpSpPr>
              <p:pic>
                <p:nvPicPr>
                  <p:cNvPr id="238" name="Picture 653" descr="iphone_stylized_small">
                    <a:extLst>
                      <a:ext uri="{FF2B5EF4-FFF2-40B4-BE49-F238E27FC236}">
                        <a16:creationId xmlns:a16="http://schemas.microsoft.com/office/drawing/2014/main" id="{E40B5A73-5458-324C-9C33-8F55121BEDA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28" y="1922"/>
                    <a:ext cx="152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9" name="Picture 654" descr="antenna_radiation_stylized">
                    <a:extLst>
                      <a:ext uri="{FF2B5EF4-FFF2-40B4-BE49-F238E27FC236}">
                        <a16:creationId xmlns:a16="http://schemas.microsoft.com/office/drawing/2014/main" id="{60774E42-B6D2-6342-AEC6-08E82A54789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51" y="1851"/>
                    <a:ext cx="462" cy="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C9C48704-237C-E042-A607-8A9FFF15112D}"/>
                    </a:ext>
                  </a:extLst>
                </p:cNvPr>
                <p:cNvGrpSpPr/>
                <p:nvPr/>
              </p:nvGrpSpPr>
              <p:grpSpPr>
                <a:xfrm>
                  <a:off x="3472122" y="3537276"/>
                  <a:ext cx="790834" cy="1208131"/>
                  <a:chOff x="5970432" y="1600694"/>
                  <a:chExt cx="888604" cy="1226172"/>
                </a:xfrm>
              </p:grpSpPr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EC48FFA5-0B8D-8940-9578-5CAAB8B434CA}"/>
                      </a:ext>
                    </a:extLst>
                  </p:cNvPr>
                  <p:cNvGrpSpPr/>
                  <p:nvPr/>
                </p:nvGrpSpPr>
                <p:grpSpPr>
                  <a:xfrm>
                    <a:off x="5970432" y="1600694"/>
                    <a:ext cx="466245" cy="953439"/>
                    <a:chOff x="6476205" y="1279015"/>
                    <a:chExt cx="466245" cy="953439"/>
                  </a:xfrm>
                </p:grpSpPr>
                <p:grpSp>
                  <p:nvGrpSpPr>
                    <p:cNvPr id="316" name="Group 817">
                      <a:extLst>
                        <a:ext uri="{FF2B5EF4-FFF2-40B4-BE49-F238E27FC236}">
                          <a16:creationId xmlns:a16="http://schemas.microsoft.com/office/drawing/2014/main" id="{C2EF0451-0CA1-724A-BA7D-FA7A8388A47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76205" y="1279015"/>
                      <a:ext cx="466245" cy="420795"/>
                      <a:chOff x="2920" y="1424"/>
                      <a:chExt cx="326" cy="310"/>
                    </a:xfrm>
                  </p:grpSpPr>
                  <p:sp>
                    <p:nvSpPr>
                      <p:cNvPr id="333" name="Oval 818">
                        <a:extLst>
                          <a:ext uri="{FF2B5EF4-FFF2-40B4-BE49-F238E27FC236}">
                            <a16:creationId xmlns:a16="http://schemas.microsoft.com/office/drawing/2014/main" id="{A613AA86-1E03-5344-825E-696D7901DD7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0" y="1445"/>
                        <a:ext cx="326" cy="289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111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grpSp>
                    <p:nvGrpSpPr>
                      <p:cNvPr id="334" name="Group 819">
                        <a:extLst>
                          <a:ext uri="{FF2B5EF4-FFF2-40B4-BE49-F238E27FC236}">
                            <a16:creationId xmlns:a16="http://schemas.microsoft.com/office/drawing/2014/main" id="{C922C50E-F1D7-FC45-ABFC-A32030B84EA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9" y="1424"/>
                        <a:ext cx="265" cy="280"/>
                        <a:chOff x="2949" y="1424"/>
                        <a:chExt cx="265" cy="280"/>
                      </a:xfrm>
                    </p:grpSpPr>
                    <p:sp>
                      <p:nvSpPr>
                        <p:cNvPr id="335" name="Oval 820">
                          <a:extLst>
                            <a:ext uri="{FF2B5EF4-FFF2-40B4-BE49-F238E27FC236}">
                              <a16:creationId xmlns:a16="http://schemas.microsoft.com/office/drawing/2014/main" id="{7AB8EDE7-CA20-EA49-AE13-8B0E3024B61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0" y="1545"/>
                          <a:ext cx="107" cy="92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11199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 dirty="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36" name="Oval 821">
                          <a:extLst>
                            <a:ext uri="{FF2B5EF4-FFF2-40B4-BE49-F238E27FC236}">
                              <a16:creationId xmlns:a16="http://schemas.microsoft.com/office/drawing/2014/main" id="{CFF1CFAD-0B4A-5249-BE82-B24B699A09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06" y="1525"/>
                          <a:ext cx="154" cy="131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11199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 dirty="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37" name="Oval 822">
                          <a:extLst>
                            <a:ext uri="{FF2B5EF4-FFF2-40B4-BE49-F238E27FC236}">
                              <a16:creationId xmlns:a16="http://schemas.microsoft.com/office/drawing/2014/main" id="{290B1727-5427-6149-A5EF-2A0BE27D150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3" y="1501"/>
                          <a:ext cx="203" cy="179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11199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 dirty="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38" name="Oval 823">
                          <a:extLst>
                            <a:ext uri="{FF2B5EF4-FFF2-40B4-BE49-F238E27FC236}">
                              <a16:creationId xmlns:a16="http://schemas.microsoft.com/office/drawing/2014/main" id="{4793DA61-B3FF-2E4D-AA14-FDB0E9C19E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49" y="1476"/>
                          <a:ext cx="265" cy="228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11199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 dirty="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39" name="Freeform 824">
                          <a:extLst>
                            <a:ext uri="{FF2B5EF4-FFF2-40B4-BE49-F238E27FC236}">
                              <a16:creationId xmlns:a16="http://schemas.microsoft.com/office/drawing/2014/main" id="{EE24D3D4-F5C1-6749-8657-7DFA3566315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2987" y="1424"/>
                          <a:ext cx="205" cy="143"/>
                        </a:xfrm>
                        <a:custGeom>
                          <a:avLst/>
                          <a:gdLst>
                            <a:gd name="T0" fmla="*/ 0 w 1180"/>
                            <a:gd name="T1" fmla="*/ 0 h 956"/>
                            <a:gd name="T2" fmla="*/ 0 w 1180"/>
                            <a:gd name="T3" fmla="*/ 0 h 956"/>
                            <a:gd name="T4" fmla="*/ 0 w 1180"/>
                            <a:gd name="T5" fmla="*/ 0 h 956"/>
                            <a:gd name="T6" fmla="*/ 0 w 1180"/>
                            <a:gd name="T7" fmla="*/ 0 h 956"/>
                            <a:gd name="T8" fmla="*/ 0 w 1180"/>
                            <a:gd name="T9" fmla="*/ 0 h 956"/>
                            <a:gd name="T10" fmla="*/ 0 w 1180"/>
                            <a:gd name="T11" fmla="*/ 0 h 956"/>
                            <a:gd name="T12" fmla="*/ 0 w 1180"/>
                            <a:gd name="T13" fmla="*/ 0 h 956"/>
                            <a:gd name="T14" fmla="*/ 0 w 1180"/>
                            <a:gd name="T15" fmla="*/ 0 h 956"/>
                            <a:gd name="T16" fmla="*/ 0 w 1180"/>
                            <a:gd name="T17" fmla="*/ 0 h 956"/>
                            <a:gd name="T18" fmla="*/ 0 w 1180"/>
                            <a:gd name="T19" fmla="*/ 0 h 95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1180" h="956">
                              <a:moveTo>
                                <a:pt x="499" y="7"/>
                              </a:moveTo>
                              <a:lnTo>
                                <a:pt x="0" y="780"/>
                              </a:lnTo>
                              <a:lnTo>
                                <a:pt x="134" y="885"/>
                              </a:lnTo>
                              <a:lnTo>
                                <a:pt x="366" y="920"/>
                              </a:lnTo>
                              <a:lnTo>
                                <a:pt x="534" y="956"/>
                              </a:lnTo>
                              <a:lnTo>
                                <a:pt x="829" y="949"/>
                              </a:lnTo>
                              <a:lnTo>
                                <a:pt x="1096" y="850"/>
                              </a:lnTo>
                              <a:lnTo>
                                <a:pt x="1180" y="801"/>
                              </a:lnTo>
                              <a:lnTo>
                                <a:pt x="668" y="0"/>
                              </a:lnTo>
                              <a:lnTo>
                                <a:pt x="499" y="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xmlns="" w="19050" cmpd="sng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dirty="0"/>
                        </a:p>
                      </p:txBody>
                    </p:sp>
                  </p:grpSp>
                </p:grpSp>
                <p:grpSp>
                  <p:nvGrpSpPr>
                    <p:cNvPr id="317" name="Group 398">
                      <a:extLst>
                        <a:ext uri="{FF2B5EF4-FFF2-40B4-BE49-F238E27FC236}">
                          <a16:creationId xmlns:a16="http://schemas.microsoft.com/office/drawing/2014/main" id="{65393C64-CECA-704C-B52A-6E54FB659C8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27789" y="1518577"/>
                      <a:ext cx="375668" cy="713877"/>
                      <a:chOff x="3130" y="3288"/>
                      <a:chExt cx="410" cy="742"/>
                    </a:xfrm>
                  </p:grpSpPr>
                  <p:sp>
                    <p:nvSpPr>
                      <p:cNvPr id="318" name="Line 270">
                        <a:extLst>
                          <a:ext uri="{FF2B5EF4-FFF2-40B4-BE49-F238E27FC236}">
                            <a16:creationId xmlns:a16="http://schemas.microsoft.com/office/drawing/2014/main" id="{30F58770-7764-E447-889D-2E708BF29F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30" y="3288"/>
                        <a:ext cx="205" cy="67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19" name="Line 271">
                        <a:extLst>
                          <a:ext uri="{FF2B5EF4-FFF2-40B4-BE49-F238E27FC236}">
                            <a16:creationId xmlns:a16="http://schemas.microsoft.com/office/drawing/2014/main" id="{D1123060-6CBC-0944-9E3E-400C044C82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5" y="3288"/>
                        <a:ext cx="205" cy="669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20" name="Line 272">
                        <a:extLst>
                          <a:ext uri="{FF2B5EF4-FFF2-40B4-BE49-F238E27FC236}">
                            <a16:creationId xmlns:a16="http://schemas.microsoft.com/office/drawing/2014/main" id="{5B0B371A-5EE5-CC45-ACD3-4D8AF2CAFF4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30" y="3957"/>
                        <a:ext cx="205" cy="7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21" name="Line 273">
                        <a:extLst>
                          <a:ext uri="{FF2B5EF4-FFF2-40B4-BE49-F238E27FC236}">
                            <a16:creationId xmlns:a16="http://schemas.microsoft.com/office/drawing/2014/main" id="{A4376E8F-930A-3D47-86E0-0F0ACB1B2B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35" y="3957"/>
                        <a:ext cx="205" cy="7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22" name="Line 274">
                        <a:extLst>
                          <a:ext uri="{FF2B5EF4-FFF2-40B4-BE49-F238E27FC236}">
                            <a16:creationId xmlns:a16="http://schemas.microsoft.com/office/drawing/2014/main" id="{DC4D63DA-C320-6349-824D-67CD7CE7860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5" y="3303"/>
                        <a:ext cx="0" cy="72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23" name="Line 275">
                        <a:extLst>
                          <a:ext uri="{FF2B5EF4-FFF2-40B4-BE49-F238E27FC236}">
                            <a16:creationId xmlns:a16="http://schemas.microsoft.com/office/drawing/2014/main" id="{E96001AD-A9DD-F747-9E27-D2C4D308413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30" y="3888"/>
                        <a:ext cx="205" cy="7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24" name="Line 276">
                        <a:extLst>
                          <a:ext uri="{FF2B5EF4-FFF2-40B4-BE49-F238E27FC236}">
                            <a16:creationId xmlns:a16="http://schemas.microsoft.com/office/drawing/2014/main" id="{030A895B-C421-5442-8B45-738E486243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35" y="3888"/>
                        <a:ext cx="205" cy="69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25" name="Line 277">
                        <a:extLst>
                          <a:ext uri="{FF2B5EF4-FFF2-40B4-BE49-F238E27FC236}">
                            <a16:creationId xmlns:a16="http://schemas.microsoft.com/office/drawing/2014/main" id="{72F25B95-31AF-C549-B80C-BDFDCD9A046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17" y="3668"/>
                        <a:ext cx="118" cy="5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26" name="Line 278">
                        <a:extLst>
                          <a:ext uri="{FF2B5EF4-FFF2-40B4-BE49-F238E27FC236}">
                            <a16:creationId xmlns:a16="http://schemas.microsoft.com/office/drawing/2014/main" id="{2F371059-41B6-A947-AEDC-5E3A4D33FB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35" y="3668"/>
                        <a:ext cx="124" cy="5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27" name="Line 279">
                        <a:extLst>
                          <a:ext uri="{FF2B5EF4-FFF2-40B4-BE49-F238E27FC236}">
                            <a16:creationId xmlns:a16="http://schemas.microsoft.com/office/drawing/2014/main" id="{1AD7838F-EEF9-414D-8E67-948B41173F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78" y="3766"/>
                        <a:ext cx="152" cy="7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28" name="Line 280">
                        <a:extLst>
                          <a:ext uri="{FF2B5EF4-FFF2-40B4-BE49-F238E27FC236}">
                            <a16:creationId xmlns:a16="http://schemas.microsoft.com/office/drawing/2014/main" id="{B2725003-B064-3140-8EBB-BA8E67BD090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35" y="3781"/>
                        <a:ext cx="153" cy="6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29" name="Line 281">
                        <a:extLst>
                          <a:ext uri="{FF2B5EF4-FFF2-40B4-BE49-F238E27FC236}">
                            <a16:creationId xmlns:a16="http://schemas.microsoft.com/office/drawing/2014/main" id="{97765559-BD7A-1F41-91EA-B3FD894E1B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35" y="3567"/>
                        <a:ext cx="78" cy="2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30" name="Line 282">
                        <a:extLst>
                          <a:ext uri="{FF2B5EF4-FFF2-40B4-BE49-F238E27FC236}">
                            <a16:creationId xmlns:a16="http://schemas.microsoft.com/office/drawing/2014/main" id="{4EA72013-A268-854B-BE9E-B0D6C2D327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35" y="3428"/>
                        <a:ext cx="49" cy="2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31" name="Line 283">
                        <a:extLst>
                          <a:ext uri="{FF2B5EF4-FFF2-40B4-BE49-F238E27FC236}">
                            <a16:creationId xmlns:a16="http://schemas.microsoft.com/office/drawing/2014/main" id="{428197BC-47D0-1E4B-8244-36200B16480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7" y="3558"/>
                        <a:ext cx="95" cy="3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32" name="Line 284">
                        <a:extLst>
                          <a:ext uri="{FF2B5EF4-FFF2-40B4-BE49-F238E27FC236}">
                            <a16:creationId xmlns:a16="http://schemas.microsoft.com/office/drawing/2014/main" id="{04A1EF6D-F5EE-524C-9DB7-09BE19C1978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89" y="3422"/>
                        <a:ext cx="55" cy="3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C90CA754-8C8F-4644-9A2D-7588F908497A}"/>
                      </a:ext>
                    </a:extLst>
                  </p:cNvPr>
                  <p:cNvGrpSpPr/>
                  <p:nvPr/>
                </p:nvGrpSpPr>
                <p:grpSpPr>
                  <a:xfrm>
                    <a:off x="6091888" y="2409568"/>
                    <a:ext cx="767148" cy="417298"/>
                    <a:chOff x="1503784" y="3006600"/>
                    <a:chExt cx="1771786" cy="957087"/>
                  </a:xfrm>
                </p:grpSpPr>
                <p:grpSp>
                  <p:nvGrpSpPr>
                    <p:cNvPr id="293" name="Group 292">
                      <a:extLst>
                        <a:ext uri="{FF2B5EF4-FFF2-40B4-BE49-F238E27FC236}">
                          <a16:creationId xmlns:a16="http://schemas.microsoft.com/office/drawing/2014/main" id="{1DD9292E-07D8-4E49-AD9F-6BCA22D8E7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784" y="3006600"/>
                      <a:ext cx="1771786" cy="957087"/>
                      <a:chOff x="1465684" y="2997075"/>
                      <a:chExt cx="1771786" cy="957087"/>
                    </a:xfrm>
                  </p:grpSpPr>
                  <p:sp>
                    <p:nvSpPr>
                      <p:cNvPr id="314" name="Freeform 313">
                        <a:extLst>
                          <a:ext uri="{FF2B5EF4-FFF2-40B4-BE49-F238E27FC236}">
                            <a16:creationId xmlns:a16="http://schemas.microsoft.com/office/drawing/2014/main" id="{3025F10C-A7CC-B74A-B72A-260BD7C017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5684" y="3328365"/>
                        <a:ext cx="1771786" cy="625797"/>
                      </a:xfrm>
                      <a:custGeom>
                        <a:avLst/>
                        <a:gdLst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17076"/>
                          <a:gd name="connsiteX1" fmla="*/ 8187558 w 8187558"/>
                          <a:gd name="connsiteY1" fmla="*/ 1271752 h 2617076"/>
                          <a:gd name="connsiteX2" fmla="*/ 4025462 w 8187558"/>
                          <a:gd name="connsiteY2" fmla="*/ 2617076 h 2617076"/>
                          <a:gd name="connsiteX3" fmla="*/ 0 w 8187558"/>
                          <a:gd name="connsiteY3" fmla="*/ 1229711 h 2617076"/>
                          <a:gd name="connsiteX4" fmla="*/ 31531 w 8187558"/>
                          <a:gd name="connsiteY4" fmla="*/ 147145 h 2617076"/>
                          <a:gd name="connsiteX5" fmla="*/ 4046482 w 8187558"/>
                          <a:gd name="connsiteY5" fmla="*/ 1576552 h 2617076"/>
                          <a:gd name="connsiteX6" fmla="*/ 8187558 w 8187558"/>
                          <a:gd name="connsiteY6" fmla="*/ 0 h 2617076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46482 w 8187558"/>
                          <a:gd name="connsiteY5" fmla="*/ 157655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46482 w 8187558"/>
                          <a:gd name="connsiteY5" fmla="*/ 157655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46482 w 8187558"/>
                          <a:gd name="connsiteY5" fmla="*/ 157655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46482 w 8187558"/>
                          <a:gd name="connsiteY5" fmla="*/ 157655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88524 w 8187558"/>
                          <a:gd name="connsiteY5" fmla="*/ 1597573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88524 w 8187558"/>
                          <a:gd name="connsiteY5" fmla="*/ 1597573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87558 w 8187558"/>
                          <a:gd name="connsiteY0" fmla="*/ 0 h 2638097"/>
                          <a:gd name="connsiteX1" fmla="*/ 8187558 w 8187558"/>
                          <a:gd name="connsiteY1" fmla="*/ 1271752 h 2638097"/>
                          <a:gd name="connsiteX2" fmla="*/ 4099035 w 8187558"/>
                          <a:gd name="connsiteY2" fmla="*/ 2638097 h 2638097"/>
                          <a:gd name="connsiteX3" fmla="*/ 0 w 8187558"/>
                          <a:gd name="connsiteY3" fmla="*/ 1229711 h 2638097"/>
                          <a:gd name="connsiteX4" fmla="*/ 31531 w 8187558"/>
                          <a:gd name="connsiteY4" fmla="*/ 147145 h 2638097"/>
                          <a:gd name="connsiteX5" fmla="*/ 4099035 w 8187558"/>
                          <a:gd name="connsiteY5" fmla="*/ 1566042 h 2638097"/>
                          <a:gd name="connsiteX6" fmla="*/ 8187558 w 8187558"/>
                          <a:gd name="connsiteY6" fmla="*/ 0 h 2638097"/>
                          <a:gd name="connsiteX0" fmla="*/ 8176538 w 8176538"/>
                          <a:gd name="connsiteY0" fmla="*/ 0 h 2638097"/>
                          <a:gd name="connsiteX1" fmla="*/ 8176538 w 8176538"/>
                          <a:gd name="connsiteY1" fmla="*/ 1271752 h 2638097"/>
                          <a:gd name="connsiteX2" fmla="*/ 4088015 w 8176538"/>
                          <a:gd name="connsiteY2" fmla="*/ 2638097 h 2638097"/>
                          <a:gd name="connsiteX3" fmla="*/ 0 w 8176538"/>
                          <a:gd name="connsiteY3" fmla="*/ 1269888 h 2638097"/>
                          <a:gd name="connsiteX4" fmla="*/ 20511 w 8176538"/>
                          <a:gd name="connsiteY4" fmla="*/ 147145 h 2638097"/>
                          <a:gd name="connsiteX5" fmla="*/ 4088015 w 8176538"/>
                          <a:gd name="connsiteY5" fmla="*/ 1566042 h 2638097"/>
                          <a:gd name="connsiteX6" fmla="*/ 8176538 w 8176538"/>
                          <a:gd name="connsiteY6" fmla="*/ 0 h 2638097"/>
                          <a:gd name="connsiteX0" fmla="*/ 8176538 w 8176538"/>
                          <a:gd name="connsiteY0" fmla="*/ 0 h 2772020"/>
                          <a:gd name="connsiteX1" fmla="*/ 8176538 w 8176538"/>
                          <a:gd name="connsiteY1" fmla="*/ 1271752 h 2772020"/>
                          <a:gd name="connsiteX2" fmla="*/ 4099034 w 8176538"/>
                          <a:gd name="connsiteY2" fmla="*/ 2772020 h 2772020"/>
                          <a:gd name="connsiteX3" fmla="*/ 0 w 8176538"/>
                          <a:gd name="connsiteY3" fmla="*/ 1269888 h 2772020"/>
                          <a:gd name="connsiteX4" fmla="*/ 20511 w 8176538"/>
                          <a:gd name="connsiteY4" fmla="*/ 147145 h 2772020"/>
                          <a:gd name="connsiteX5" fmla="*/ 4088015 w 8176538"/>
                          <a:gd name="connsiteY5" fmla="*/ 1566042 h 2772020"/>
                          <a:gd name="connsiteX6" fmla="*/ 8176538 w 8176538"/>
                          <a:gd name="connsiteY6" fmla="*/ 0 h 2772020"/>
                          <a:gd name="connsiteX0" fmla="*/ 8176538 w 8176538"/>
                          <a:gd name="connsiteY0" fmla="*/ 0 h 2772339"/>
                          <a:gd name="connsiteX1" fmla="*/ 8176538 w 8176538"/>
                          <a:gd name="connsiteY1" fmla="*/ 1378890 h 2772339"/>
                          <a:gd name="connsiteX2" fmla="*/ 4099034 w 8176538"/>
                          <a:gd name="connsiteY2" fmla="*/ 2772020 h 2772339"/>
                          <a:gd name="connsiteX3" fmla="*/ 0 w 8176538"/>
                          <a:gd name="connsiteY3" fmla="*/ 1269888 h 2772339"/>
                          <a:gd name="connsiteX4" fmla="*/ 20511 w 8176538"/>
                          <a:gd name="connsiteY4" fmla="*/ 147145 h 2772339"/>
                          <a:gd name="connsiteX5" fmla="*/ 4088015 w 8176538"/>
                          <a:gd name="connsiteY5" fmla="*/ 1566042 h 2772339"/>
                          <a:gd name="connsiteX6" fmla="*/ 8176538 w 8176538"/>
                          <a:gd name="connsiteY6" fmla="*/ 0 h 2772339"/>
                          <a:gd name="connsiteX0" fmla="*/ 8176538 w 8176538"/>
                          <a:gd name="connsiteY0" fmla="*/ 0 h 2825888"/>
                          <a:gd name="connsiteX1" fmla="*/ 8176538 w 8176538"/>
                          <a:gd name="connsiteY1" fmla="*/ 1378890 h 2825888"/>
                          <a:gd name="connsiteX2" fmla="*/ 4099034 w 8176538"/>
                          <a:gd name="connsiteY2" fmla="*/ 2825590 h 2825888"/>
                          <a:gd name="connsiteX3" fmla="*/ 0 w 8176538"/>
                          <a:gd name="connsiteY3" fmla="*/ 1269888 h 2825888"/>
                          <a:gd name="connsiteX4" fmla="*/ 20511 w 8176538"/>
                          <a:gd name="connsiteY4" fmla="*/ 147145 h 2825888"/>
                          <a:gd name="connsiteX5" fmla="*/ 4088015 w 8176538"/>
                          <a:gd name="connsiteY5" fmla="*/ 1566042 h 2825888"/>
                          <a:gd name="connsiteX6" fmla="*/ 8176538 w 8176538"/>
                          <a:gd name="connsiteY6" fmla="*/ 0 h 2825888"/>
                          <a:gd name="connsiteX0" fmla="*/ 8165518 w 8165518"/>
                          <a:gd name="connsiteY0" fmla="*/ 0 h 2825606"/>
                          <a:gd name="connsiteX1" fmla="*/ 8165518 w 8165518"/>
                          <a:gd name="connsiteY1" fmla="*/ 1378890 h 2825606"/>
                          <a:gd name="connsiteX2" fmla="*/ 4088014 w 8165518"/>
                          <a:gd name="connsiteY2" fmla="*/ 2825590 h 2825606"/>
                          <a:gd name="connsiteX3" fmla="*/ 0 w 8165518"/>
                          <a:gd name="connsiteY3" fmla="*/ 1403811 h 2825606"/>
                          <a:gd name="connsiteX4" fmla="*/ 9491 w 8165518"/>
                          <a:gd name="connsiteY4" fmla="*/ 147145 h 2825606"/>
                          <a:gd name="connsiteX5" fmla="*/ 4076995 w 8165518"/>
                          <a:gd name="connsiteY5" fmla="*/ 1566042 h 2825606"/>
                          <a:gd name="connsiteX6" fmla="*/ 8165518 w 8165518"/>
                          <a:gd name="connsiteY6" fmla="*/ 0 h 2825606"/>
                          <a:gd name="connsiteX0" fmla="*/ 8165518 w 8165518"/>
                          <a:gd name="connsiteY0" fmla="*/ 0 h 2879174"/>
                          <a:gd name="connsiteX1" fmla="*/ 8165518 w 8165518"/>
                          <a:gd name="connsiteY1" fmla="*/ 1378890 h 2879174"/>
                          <a:gd name="connsiteX2" fmla="*/ 4132092 w 8165518"/>
                          <a:gd name="connsiteY2" fmla="*/ 2879159 h 2879174"/>
                          <a:gd name="connsiteX3" fmla="*/ 0 w 8165518"/>
                          <a:gd name="connsiteY3" fmla="*/ 1403811 h 2879174"/>
                          <a:gd name="connsiteX4" fmla="*/ 9491 w 8165518"/>
                          <a:gd name="connsiteY4" fmla="*/ 147145 h 2879174"/>
                          <a:gd name="connsiteX5" fmla="*/ 4076995 w 8165518"/>
                          <a:gd name="connsiteY5" fmla="*/ 1566042 h 2879174"/>
                          <a:gd name="connsiteX6" fmla="*/ 8165518 w 8165518"/>
                          <a:gd name="connsiteY6" fmla="*/ 0 h 2879174"/>
                          <a:gd name="connsiteX0" fmla="*/ 8165518 w 8176537"/>
                          <a:gd name="connsiteY0" fmla="*/ 0 h 2879410"/>
                          <a:gd name="connsiteX1" fmla="*/ 8176537 w 8176537"/>
                          <a:gd name="connsiteY1" fmla="*/ 1499420 h 2879410"/>
                          <a:gd name="connsiteX2" fmla="*/ 4132092 w 8176537"/>
                          <a:gd name="connsiteY2" fmla="*/ 2879159 h 2879410"/>
                          <a:gd name="connsiteX3" fmla="*/ 0 w 8176537"/>
                          <a:gd name="connsiteY3" fmla="*/ 1403811 h 2879410"/>
                          <a:gd name="connsiteX4" fmla="*/ 9491 w 8176537"/>
                          <a:gd name="connsiteY4" fmla="*/ 147145 h 2879410"/>
                          <a:gd name="connsiteX5" fmla="*/ 4076995 w 8176537"/>
                          <a:gd name="connsiteY5" fmla="*/ 1566042 h 2879410"/>
                          <a:gd name="connsiteX6" fmla="*/ 8165518 w 8176537"/>
                          <a:gd name="connsiteY6" fmla="*/ 0 h 2879410"/>
                          <a:gd name="connsiteX0" fmla="*/ 8165518 w 8176537"/>
                          <a:gd name="connsiteY0" fmla="*/ 0 h 2879262"/>
                          <a:gd name="connsiteX1" fmla="*/ 8176537 w 8176537"/>
                          <a:gd name="connsiteY1" fmla="*/ 1499420 h 2879262"/>
                          <a:gd name="connsiteX2" fmla="*/ 4132092 w 8176537"/>
                          <a:gd name="connsiteY2" fmla="*/ 2879159 h 2879262"/>
                          <a:gd name="connsiteX3" fmla="*/ 0 w 8176537"/>
                          <a:gd name="connsiteY3" fmla="*/ 1403811 h 2879262"/>
                          <a:gd name="connsiteX4" fmla="*/ 9491 w 8176537"/>
                          <a:gd name="connsiteY4" fmla="*/ 147145 h 2879262"/>
                          <a:gd name="connsiteX5" fmla="*/ 4076995 w 8176537"/>
                          <a:gd name="connsiteY5" fmla="*/ 1566042 h 2879262"/>
                          <a:gd name="connsiteX6" fmla="*/ 8165518 w 8176537"/>
                          <a:gd name="connsiteY6" fmla="*/ 0 h 2879262"/>
                          <a:gd name="connsiteX0" fmla="*/ 8165518 w 8176537"/>
                          <a:gd name="connsiteY0" fmla="*/ 0 h 2879163"/>
                          <a:gd name="connsiteX1" fmla="*/ 8176537 w 8176537"/>
                          <a:gd name="connsiteY1" fmla="*/ 1499420 h 2879163"/>
                          <a:gd name="connsiteX2" fmla="*/ 4132092 w 8176537"/>
                          <a:gd name="connsiteY2" fmla="*/ 2879159 h 2879163"/>
                          <a:gd name="connsiteX3" fmla="*/ 0 w 8176537"/>
                          <a:gd name="connsiteY3" fmla="*/ 1510948 h 2879163"/>
                          <a:gd name="connsiteX4" fmla="*/ 9491 w 8176537"/>
                          <a:gd name="connsiteY4" fmla="*/ 147145 h 2879163"/>
                          <a:gd name="connsiteX5" fmla="*/ 4076995 w 8176537"/>
                          <a:gd name="connsiteY5" fmla="*/ 1566042 h 2879163"/>
                          <a:gd name="connsiteX6" fmla="*/ 8165518 w 8176537"/>
                          <a:gd name="connsiteY6" fmla="*/ 0 h 2879163"/>
                          <a:gd name="connsiteX0" fmla="*/ 8165518 w 8198577"/>
                          <a:gd name="connsiteY0" fmla="*/ 0 h 2879451"/>
                          <a:gd name="connsiteX1" fmla="*/ 8198577 w 8198577"/>
                          <a:gd name="connsiteY1" fmla="*/ 1606558 h 2879451"/>
                          <a:gd name="connsiteX2" fmla="*/ 4132092 w 8198577"/>
                          <a:gd name="connsiteY2" fmla="*/ 2879159 h 2879451"/>
                          <a:gd name="connsiteX3" fmla="*/ 0 w 8198577"/>
                          <a:gd name="connsiteY3" fmla="*/ 1510948 h 2879451"/>
                          <a:gd name="connsiteX4" fmla="*/ 9491 w 8198577"/>
                          <a:gd name="connsiteY4" fmla="*/ 147145 h 2879451"/>
                          <a:gd name="connsiteX5" fmla="*/ 4076995 w 8198577"/>
                          <a:gd name="connsiteY5" fmla="*/ 1566042 h 2879451"/>
                          <a:gd name="connsiteX6" fmla="*/ 8165518 w 8198577"/>
                          <a:gd name="connsiteY6" fmla="*/ 0 h 2879451"/>
                          <a:gd name="connsiteX0" fmla="*/ 8165518 w 8165518"/>
                          <a:gd name="connsiteY0" fmla="*/ 0 h 2880066"/>
                          <a:gd name="connsiteX1" fmla="*/ 8165518 w 8165518"/>
                          <a:gd name="connsiteY1" fmla="*/ 1673520 h 2880066"/>
                          <a:gd name="connsiteX2" fmla="*/ 4132092 w 8165518"/>
                          <a:gd name="connsiteY2" fmla="*/ 2879159 h 2880066"/>
                          <a:gd name="connsiteX3" fmla="*/ 0 w 8165518"/>
                          <a:gd name="connsiteY3" fmla="*/ 1510948 h 2880066"/>
                          <a:gd name="connsiteX4" fmla="*/ 9491 w 8165518"/>
                          <a:gd name="connsiteY4" fmla="*/ 147145 h 2880066"/>
                          <a:gd name="connsiteX5" fmla="*/ 4076995 w 8165518"/>
                          <a:gd name="connsiteY5" fmla="*/ 1566042 h 2880066"/>
                          <a:gd name="connsiteX6" fmla="*/ 8165518 w 8165518"/>
                          <a:gd name="connsiteY6" fmla="*/ 0 h 2880066"/>
                          <a:gd name="connsiteX0" fmla="*/ 8156794 w 8156794"/>
                          <a:gd name="connsiteY0" fmla="*/ 0 h 2879270"/>
                          <a:gd name="connsiteX1" fmla="*/ 8156794 w 8156794"/>
                          <a:gd name="connsiteY1" fmla="*/ 1673520 h 2879270"/>
                          <a:gd name="connsiteX2" fmla="*/ 4123368 w 8156794"/>
                          <a:gd name="connsiteY2" fmla="*/ 2879159 h 2879270"/>
                          <a:gd name="connsiteX3" fmla="*/ 2295 w 8156794"/>
                          <a:gd name="connsiteY3" fmla="*/ 1618086 h 2879270"/>
                          <a:gd name="connsiteX4" fmla="*/ 767 w 8156794"/>
                          <a:gd name="connsiteY4" fmla="*/ 147145 h 2879270"/>
                          <a:gd name="connsiteX5" fmla="*/ 4068271 w 8156794"/>
                          <a:gd name="connsiteY5" fmla="*/ 1566042 h 2879270"/>
                          <a:gd name="connsiteX6" fmla="*/ 8156794 w 8156794"/>
                          <a:gd name="connsiteY6" fmla="*/ 0 h 2879270"/>
                          <a:gd name="connsiteX0" fmla="*/ 8156794 w 8156794"/>
                          <a:gd name="connsiteY0" fmla="*/ 0 h 2973000"/>
                          <a:gd name="connsiteX1" fmla="*/ 8156794 w 8156794"/>
                          <a:gd name="connsiteY1" fmla="*/ 1673520 h 2973000"/>
                          <a:gd name="connsiteX2" fmla="*/ 4134388 w 8156794"/>
                          <a:gd name="connsiteY2" fmla="*/ 2972904 h 2973000"/>
                          <a:gd name="connsiteX3" fmla="*/ 2295 w 8156794"/>
                          <a:gd name="connsiteY3" fmla="*/ 1618086 h 2973000"/>
                          <a:gd name="connsiteX4" fmla="*/ 767 w 8156794"/>
                          <a:gd name="connsiteY4" fmla="*/ 147145 h 2973000"/>
                          <a:gd name="connsiteX5" fmla="*/ 4068271 w 8156794"/>
                          <a:gd name="connsiteY5" fmla="*/ 1566042 h 2973000"/>
                          <a:gd name="connsiteX6" fmla="*/ 8156794 w 8156794"/>
                          <a:gd name="connsiteY6" fmla="*/ 0 h 2973000"/>
                          <a:gd name="connsiteX0" fmla="*/ 8156794 w 8156794"/>
                          <a:gd name="connsiteY0" fmla="*/ 0 h 2973000"/>
                          <a:gd name="connsiteX1" fmla="*/ 8156794 w 8156794"/>
                          <a:gd name="connsiteY1" fmla="*/ 1673520 h 2973000"/>
                          <a:gd name="connsiteX2" fmla="*/ 4134388 w 8156794"/>
                          <a:gd name="connsiteY2" fmla="*/ 2972904 h 2973000"/>
                          <a:gd name="connsiteX3" fmla="*/ 2295 w 8156794"/>
                          <a:gd name="connsiteY3" fmla="*/ 1618086 h 2973000"/>
                          <a:gd name="connsiteX4" fmla="*/ 767 w 8156794"/>
                          <a:gd name="connsiteY4" fmla="*/ 147145 h 2973000"/>
                          <a:gd name="connsiteX5" fmla="*/ 4068271 w 8156794"/>
                          <a:gd name="connsiteY5" fmla="*/ 1566042 h 2973000"/>
                          <a:gd name="connsiteX6" fmla="*/ 8156794 w 8156794"/>
                          <a:gd name="connsiteY6" fmla="*/ 0 h 2973000"/>
                          <a:gd name="connsiteX0" fmla="*/ 8156794 w 8156794"/>
                          <a:gd name="connsiteY0" fmla="*/ 0 h 2973000"/>
                          <a:gd name="connsiteX1" fmla="*/ 8156794 w 8156794"/>
                          <a:gd name="connsiteY1" fmla="*/ 1673520 h 2973000"/>
                          <a:gd name="connsiteX2" fmla="*/ 4134388 w 8156794"/>
                          <a:gd name="connsiteY2" fmla="*/ 2972904 h 2973000"/>
                          <a:gd name="connsiteX3" fmla="*/ 2295 w 8156794"/>
                          <a:gd name="connsiteY3" fmla="*/ 1618086 h 2973000"/>
                          <a:gd name="connsiteX4" fmla="*/ 767 w 8156794"/>
                          <a:gd name="connsiteY4" fmla="*/ 147145 h 2973000"/>
                          <a:gd name="connsiteX5" fmla="*/ 4068271 w 8156794"/>
                          <a:gd name="connsiteY5" fmla="*/ 1566042 h 2973000"/>
                          <a:gd name="connsiteX6" fmla="*/ 8156794 w 8156794"/>
                          <a:gd name="connsiteY6" fmla="*/ 0 h 2973000"/>
                          <a:gd name="connsiteX0" fmla="*/ 8156794 w 8156794"/>
                          <a:gd name="connsiteY0" fmla="*/ 0 h 2973020"/>
                          <a:gd name="connsiteX1" fmla="*/ 8156794 w 8156794"/>
                          <a:gd name="connsiteY1" fmla="*/ 1673520 h 2973020"/>
                          <a:gd name="connsiteX2" fmla="*/ 4134388 w 8156794"/>
                          <a:gd name="connsiteY2" fmla="*/ 2972904 h 2973020"/>
                          <a:gd name="connsiteX3" fmla="*/ 2295 w 8156794"/>
                          <a:gd name="connsiteY3" fmla="*/ 1618086 h 2973020"/>
                          <a:gd name="connsiteX4" fmla="*/ 767 w 8156794"/>
                          <a:gd name="connsiteY4" fmla="*/ 147145 h 2973020"/>
                          <a:gd name="connsiteX5" fmla="*/ 4068271 w 8156794"/>
                          <a:gd name="connsiteY5" fmla="*/ 1566042 h 2973020"/>
                          <a:gd name="connsiteX6" fmla="*/ 8156794 w 8156794"/>
                          <a:gd name="connsiteY6" fmla="*/ 0 h 2973020"/>
                          <a:gd name="connsiteX0" fmla="*/ 8156794 w 8156794"/>
                          <a:gd name="connsiteY0" fmla="*/ 0 h 2973021"/>
                          <a:gd name="connsiteX1" fmla="*/ 8156794 w 8156794"/>
                          <a:gd name="connsiteY1" fmla="*/ 1673520 h 2973021"/>
                          <a:gd name="connsiteX2" fmla="*/ 4134388 w 8156794"/>
                          <a:gd name="connsiteY2" fmla="*/ 2972904 h 2973021"/>
                          <a:gd name="connsiteX3" fmla="*/ 2295 w 8156794"/>
                          <a:gd name="connsiteY3" fmla="*/ 1618086 h 2973021"/>
                          <a:gd name="connsiteX4" fmla="*/ 767 w 8156794"/>
                          <a:gd name="connsiteY4" fmla="*/ 147145 h 2973021"/>
                          <a:gd name="connsiteX5" fmla="*/ 4068271 w 8156794"/>
                          <a:gd name="connsiteY5" fmla="*/ 1566042 h 2973021"/>
                          <a:gd name="connsiteX6" fmla="*/ 8156794 w 8156794"/>
                          <a:gd name="connsiteY6" fmla="*/ 0 h 2973021"/>
                          <a:gd name="connsiteX0" fmla="*/ 8156794 w 8156794"/>
                          <a:gd name="connsiteY0" fmla="*/ 0 h 2973021"/>
                          <a:gd name="connsiteX1" fmla="*/ 8156794 w 8156794"/>
                          <a:gd name="connsiteY1" fmla="*/ 1673520 h 2973021"/>
                          <a:gd name="connsiteX2" fmla="*/ 4134388 w 8156794"/>
                          <a:gd name="connsiteY2" fmla="*/ 2972904 h 2973021"/>
                          <a:gd name="connsiteX3" fmla="*/ 2295 w 8156794"/>
                          <a:gd name="connsiteY3" fmla="*/ 1618086 h 2973021"/>
                          <a:gd name="connsiteX4" fmla="*/ 767 w 8156794"/>
                          <a:gd name="connsiteY4" fmla="*/ 147145 h 2973021"/>
                          <a:gd name="connsiteX5" fmla="*/ 4068271 w 8156794"/>
                          <a:gd name="connsiteY5" fmla="*/ 1566042 h 2973021"/>
                          <a:gd name="connsiteX6" fmla="*/ 8156794 w 8156794"/>
                          <a:gd name="connsiteY6" fmla="*/ 0 h 2973021"/>
                          <a:gd name="connsiteX0" fmla="*/ 8156794 w 8156794"/>
                          <a:gd name="connsiteY0" fmla="*/ 0 h 2973021"/>
                          <a:gd name="connsiteX1" fmla="*/ 8156794 w 8156794"/>
                          <a:gd name="connsiteY1" fmla="*/ 1673520 h 2973021"/>
                          <a:gd name="connsiteX2" fmla="*/ 4134388 w 8156794"/>
                          <a:gd name="connsiteY2" fmla="*/ 2972904 h 2973021"/>
                          <a:gd name="connsiteX3" fmla="*/ 2295 w 8156794"/>
                          <a:gd name="connsiteY3" fmla="*/ 1618086 h 2973021"/>
                          <a:gd name="connsiteX4" fmla="*/ 767 w 8156794"/>
                          <a:gd name="connsiteY4" fmla="*/ 147145 h 2973021"/>
                          <a:gd name="connsiteX5" fmla="*/ 4068271 w 8156794"/>
                          <a:gd name="connsiteY5" fmla="*/ 1566042 h 2973021"/>
                          <a:gd name="connsiteX6" fmla="*/ 8156794 w 8156794"/>
                          <a:gd name="connsiteY6" fmla="*/ 0 h 2973021"/>
                          <a:gd name="connsiteX0" fmla="*/ 8156794 w 8156794"/>
                          <a:gd name="connsiteY0" fmla="*/ 0 h 2973021"/>
                          <a:gd name="connsiteX1" fmla="*/ 8156794 w 8156794"/>
                          <a:gd name="connsiteY1" fmla="*/ 1673520 h 2973021"/>
                          <a:gd name="connsiteX2" fmla="*/ 4134388 w 8156794"/>
                          <a:gd name="connsiteY2" fmla="*/ 2972904 h 2973021"/>
                          <a:gd name="connsiteX3" fmla="*/ 2295 w 8156794"/>
                          <a:gd name="connsiteY3" fmla="*/ 1618086 h 2973021"/>
                          <a:gd name="connsiteX4" fmla="*/ 767 w 8156794"/>
                          <a:gd name="connsiteY4" fmla="*/ 147145 h 2973021"/>
                          <a:gd name="connsiteX5" fmla="*/ 4068271 w 8156794"/>
                          <a:gd name="connsiteY5" fmla="*/ 1566042 h 2973021"/>
                          <a:gd name="connsiteX6" fmla="*/ 8156794 w 8156794"/>
                          <a:gd name="connsiteY6" fmla="*/ 0 h 2973021"/>
                          <a:gd name="connsiteX0" fmla="*/ 8156794 w 8156794"/>
                          <a:gd name="connsiteY0" fmla="*/ 0 h 2973141"/>
                          <a:gd name="connsiteX1" fmla="*/ 8156794 w 8156794"/>
                          <a:gd name="connsiteY1" fmla="*/ 1673520 h 2973141"/>
                          <a:gd name="connsiteX2" fmla="*/ 4134388 w 8156794"/>
                          <a:gd name="connsiteY2" fmla="*/ 2972904 h 2973141"/>
                          <a:gd name="connsiteX3" fmla="*/ 2295 w 8156794"/>
                          <a:gd name="connsiteY3" fmla="*/ 1618086 h 2973141"/>
                          <a:gd name="connsiteX4" fmla="*/ 767 w 8156794"/>
                          <a:gd name="connsiteY4" fmla="*/ 147145 h 2973141"/>
                          <a:gd name="connsiteX5" fmla="*/ 4068271 w 8156794"/>
                          <a:gd name="connsiteY5" fmla="*/ 1566042 h 2973141"/>
                          <a:gd name="connsiteX6" fmla="*/ 8156794 w 8156794"/>
                          <a:gd name="connsiteY6" fmla="*/ 0 h 2973141"/>
                          <a:gd name="connsiteX0" fmla="*/ 8156794 w 8156794"/>
                          <a:gd name="connsiteY0" fmla="*/ 0 h 3066827"/>
                          <a:gd name="connsiteX1" fmla="*/ 8156794 w 8156794"/>
                          <a:gd name="connsiteY1" fmla="*/ 1673520 h 3066827"/>
                          <a:gd name="connsiteX2" fmla="*/ 4123353 w 8156794"/>
                          <a:gd name="connsiteY2" fmla="*/ 3066650 h 3066827"/>
                          <a:gd name="connsiteX3" fmla="*/ 2295 w 8156794"/>
                          <a:gd name="connsiteY3" fmla="*/ 1618086 h 3066827"/>
                          <a:gd name="connsiteX4" fmla="*/ 767 w 8156794"/>
                          <a:gd name="connsiteY4" fmla="*/ 147145 h 3066827"/>
                          <a:gd name="connsiteX5" fmla="*/ 4068271 w 8156794"/>
                          <a:gd name="connsiteY5" fmla="*/ 1566042 h 3066827"/>
                          <a:gd name="connsiteX6" fmla="*/ 8156794 w 8156794"/>
                          <a:gd name="connsiteY6" fmla="*/ 0 h 3066827"/>
                          <a:gd name="connsiteX0" fmla="*/ 8123689 w 8156794"/>
                          <a:gd name="connsiteY0" fmla="*/ 0 h 2999866"/>
                          <a:gd name="connsiteX1" fmla="*/ 8156794 w 8156794"/>
                          <a:gd name="connsiteY1" fmla="*/ 1606559 h 2999866"/>
                          <a:gd name="connsiteX2" fmla="*/ 4123353 w 8156794"/>
                          <a:gd name="connsiteY2" fmla="*/ 2999689 h 2999866"/>
                          <a:gd name="connsiteX3" fmla="*/ 2295 w 8156794"/>
                          <a:gd name="connsiteY3" fmla="*/ 1551125 h 2999866"/>
                          <a:gd name="connsiteX4" fmla="*/ 767 w 8156794"/>
                          <a:gd name="connsiteY4" fmla="*/ 80184 h 2999866"/>
                          <a:gd name="connsiteX5" fmla="*/ 4068271 w 8156794"/>
                          <a:gd name="connsiteY5" fmla="*/ 1499081 h 2999866"/>
                          <a:gd name="connsiteX6" fmla="*/ 8123689 w 8156794"/>
                          <a:gd name="connsiteY6" fmla="*/ 0 h 2999866"/>
                          <a:gd name="connsiteX0" fmla="*/ 8167828 w 8167828"/>
                          <a:gd name="connsiteY0" fmla="*/ 0 h 3026651"/>
                          <a:gd name="connsiteX1" fmla="*/ 8156794 w 8167828"/>
                          <a:gd name="connsiteY1" fmla="*/ 1633344 h 3026651"/>
                          <a:gd name="connsiteX2" fmla="*/ 4123353 w 8167828"/>
                          <a:gd name="connsiteY2" fmla="*/ 3026474 h 3026651"/>
                          <a:gd name="connsiteX3" fmla="*/ 2295 w 8167828"/>
                          <a:gd name="connsiteY3" fmla="*/ 1577910 h 3026651"/>
                          <a:gd name="connsiteX4" fmla="*/ 767 w 8167828"/>
                          <a:gd name="connsiteY4" fmla="*/ 106969 h 3026651"/>
                          <a:gd name="connsiteX5" fmla="*/ 4068271 w 8167828"/>
                          <a:gd name="connsiteY5" fmla="*/ 1525866 h 3026651"/>
                          <a:gd name="connsiteX6" fmla="*/ 8167828 w 8167828"/>
                          <a:gd name="connsiteY6" fmla="*/ 0 h 3026651"/>
                          <a:gd name="connsiteX0" fmla="*/ 8167828 w 8167828"/>
                          <a:gd name="connsiteY0" fmla="*/ 0 h 3027228"/>
                          <a:gd name="connsiteX1" fmla="*/ 8145760 w 8167828"/>
                          <a:gd name="connsiteY1" fmla="*/ 1686913 h 3027228"/>
                          <a:gd name="connsiteX2" fmla="*/ 4123353 w 8167828"/>
                          <a:gd name="connsiteY2" fmla="*/ 3026474 h 3027228"/>
                          <a:gd name="connsiteX3" fmla="*/ 2295 w 8167828"/>
                          <a:gd name="connsiteY3" fmla="*/ 1577910 h 3027228"/>
                          <a:gd name="connsiteX4" fmla="*/ 767 w 8167828"/>
                          <a:gd name="connsiteY4" fmla="*/ 106969 h 3027228"/>
                          <a:gd name="connsiteX5" fmla="*/ 4068271 w 8167828"/>
                          <a:gd name="connsiteY5" fmla="*/ 1525866 h 3027228"/>
                          <a:gd name="connsiteX6" fmla="*/ 8167828 w 8167828"/>
                          <a:gd name="connsiteY6" fmla="*/ 0 h 3027228"/>
                          <a:gd name="connsiteX0" fmla="*/ 8156794 w 8156794"/>
                          <a:gd name="connsiteY0" fmla="*/ 0 h 2933483"/>
                          <a:gd name="connsiteX1" fmla="*/ 8145760 w 8156794"/>
                          <a:gd name="connsiteY1" fmla="*/ 1593168 h 2933483"/>
                          <a:gd name="connsiteX2" fmla="*/ 4123353 w 8156794"/>
                          <a:gd name="connsiteY2" fmla="*/ 2932729 h 2933483"/>
                          <a:gd name="connsiteX3" fmla="*/ 2295 w 8156794"/>
                          <a:gd name="connsiteY3" fmla="*/ 1484165 h 2933483"/>
                          <a:gd name="connsiteX4" fmla="*/ 767 w 8156794"/>
                          <a:gd name="connsiteY4" fmla="*/ 13224 h 2933483"/>
                          <a:gd name="connsiteX5" fmla="*/ 4068271 w 8156794"/>
                          <a:gd name="connsiteY5" fmla="*/ 1432121 h 2933483"/>
                          <a:gd name="connsiteX6" fmla="*/ 8156794 w 8156794"/>
                          <a:gd name="connsiteY6" fmla="*/ 0 h 2933483"/>
                          <a:gd name="connsiteX0" fmla="*/ 8156794 w 8156794"/>
                          <a:gd name="connsiteY0" fmla="*/ 0 h 2933483"/>
                          <a:gd name="connsiteX1" fmla="*/ 8145760 w 8156794"/>
                          <a:gd name="connsiteY1" fmla="*/ 1593168 h 2933483"/>
                          <a:gd name="connsiteX2" fmla="*/ 4123353 w 8156794"/>
                          <a:gd name="connsiteY2" fmla="*/ 2932729 h 2933483"/>
                          <a:gd name="connsiteX3" fmla="*/ 2295 w 8156794"/>
                          <a:gd name="connsiteY3" fmla="*/ 1484165 h 2933483"/>
                          <a:gd name="connsiteX4" fmla="*/ 767 w 8156794"/>
                          <a:gd name="connsiteY4" fmla="*/ 13224 h 2933483"/>
                          <a:gd name="connsiteX5" fmla="*/ 4068271 w 8156794"/>
                          <a:gd name="connsiteY5" fmla="*/ 1432121 h 2933483"/>
                          <a:gd name="connsiteX6" fmla="*/ 8156794 w 8156794"/>
                          <a:gd name="connsiteY6" fmla="*/ 0 h 2933483"/>
                          <a:gd name="connsiteX0" fmla="*/ 8123689 w 8145760"/>
                          <a:gd name="connsiteY0" fmla="*/ 13560 h 2920259"/>
                          <a:gd name="connsiteX1" fmla="*/ 8145760 w 8145760"/>
                          <a:gd name="connsiteY1" fmla="*/ 1579944 h 2920259"/>
                          <a:gd name="connsiteX2" fmla="*/ 4123353 w 8145760"/>
                          <a:gd name="connsiteY2" fmla="*/ 2919505 h 2920259"/>
                          <a:gd name="connsiteX3" fmla="*/ 2295 w 8145760"/>
                          <a:gd name="connsiteY3" fmla="*/ 1470941 h 2920259"/>
                          <a:gd name="connsiteX4" fmla="*/ 767 w 8145760"/>
                          <a:gd name="connsiteY4" fmla="*/ 0 h 2920259"/>
                          <a:gd name="connsiteX5" fmla="*/ 4068271 w 8145760"/>
                          <a:gd name="connsiteY5" fmla="*/ 1418897 h 2920259"/>
                          <a:gd name="connsiteX6" fmla="*/ 8123689 w 8145760"/>
                          <a:gd name="connsiteY6" fmla="*/ 13560 h 2920259"/>
                          <a:gd name="connsiteX0" fmla="*/ 8178863 w 8178863"/>
                          <a:gd name="connsiteY0" fmla="*/ 26952 h 2920259"/>
                          <a:gd name="connsiteX1" fmla="*/ 8145760 w 8178863"/>
                          <a:gd name="connsiteY1" fmla="*/ 1579944 h 2920259"/>
                          <a:gd name="connsiteX2" fmla="*/ 4123353 w 8178863"/>
                          <a:gd name="connsiteY2" fmla="*/ 2919505 h 2920259"/>
                          <a:gd name="connsiteX3" fmla="*/ 2295 w 8178863"/>
                          <a:gd name="connsiteY3" fmla="*/ 1470941 h 2920259"/>
                          <a:gd name="connsiteX4" fmla="*/ 767 w 8178863"/>
                          <a:gd name="connsiteY4" fmla="*/ 0 h 2920259"/>
                          <a:gd name="connsiteX5" fmla="*/ 4068271 w 8178863"/>
                          <a:gd name="connsiteY5" fmla="*/ 1418897 h 2920259"/>
                          <a:gd name="connsiteX6" fmla="*/ 8178863 w 8178863"/>
                          <a:gd name="connsiteY6" fmla="*/ 26952 h 2920259"/>
                          <a:gd name="connsiteX0" fmla="*/ 8167827 w 8167827"/>
                          <a:gd name="connsiteY0" fmla="*/ 40343 h 2920259"/>
                          <a:gd name="connsiteX1" fmla="*/ 8145760 w 8167827"/>
                          <a:gd name="connsiteY1" fmla="*/ 1579944 h 2920259"/>
                          <a:gd name="connsiteX2" fmla="*/ 4123353 w 8167827"/>
                          <a:gd name="connsiteY2" fmla="*/ 2919505 h 2920259"/>
                          <a:gd name="connsiteX3" fmla="*/ 2295 w 8167827"/>
                          <a:gd name="connsiteY3" fmla="*/ 1470941 h 2920259"/>
                          <a:gd name="connsiteX4" fmla="*/ 767 w 8167827"/>
                          <a:gd name="connsiteY4" fmla="*/ 0 h 2920259"/>
                          <a:gd name="connsiteX5" fmla="*/ 4068271 w 8167827"/>
                          <a:gd name="connsiteY5" fmla="*/ 1418897 h 2920259"/>
                          <a:gd name="connsiteX6" fmla="*/ 8167827 w 8167827"/>
                          <a:gd name="connsiteY6" fmla="*/ 40343 h 2920259"/>
                          <a:gd name="connsiteX0" fmla="*/ 8123687 w 8145760"/>
                          <a:gd name="connsiteY0" fmla="*/ 53735 h 2920259"/>
                          <a:gd name="connsiteX1" fmla="*/ 8145760 w 8145760"/>
                          <a:gd name="connsiteY1" fmla="*/ 1579944 h 2920259"/>
                          <a:gd name="connsiteX2" fmla="*/ 4123353 w 8145760"/>
                          <a:gd name="connsiteY2" fmla="*/ 2919505 h 2920259"/>
                          <a:gd name="connsiteX3" fmla="*/ 2295 w 8145760"/>
                          <a:gd name="connsiteY3" fmla="*/ 1470941 h 2920259"/>
                          <a:gd name="connsiteX4" fmla="*/ 767 w 8145760"/>
                          <a:gd name="connsiteY4" fmla="*/ 0 h 2920259"/>
                          <a:gd name="connsiteX5" fmla="*/ 4068271 w 8145760"/>
                          <a:gd name="connsiteY5" fmla="*/ 1418897 h 2920259"/>
                          <a:gd name="connsiteX6" fmla="*/ 8123687 w 8145760"/>
                          <a:gd name="connsiteY6" fmla="*/ 53735 h 2920259"/>
                          <a:gd name="connsiteX0" fmla="*/ 8161918 w 8161918"/>
                          <a:gd name="connsiteY0" fmla="*/ 0 h 2943855"/>
                          <a:gd name="connsiteX1" fmla="*/ 8145760 w 8161918"/>
                          <a:gd name="connsiteY1" fmla="*/ 1603540 h 2943855"/>
                          <a:gd name="connsiteX2" fmla="*/ 4123353 w 8161918"/>
                          <a:gd name="connsiteY2" fmla="*/ 2943101 h 2943855"/>
                          <a:gd name="connsiteX3" fmla="*/ 2295 w 8161918"/>
                          <a:gd name="connsiteY3" fmla="*/ 1494537 h 2943855"/>
                          <a:gd name="connsiteX4" fmla="*/ 767 w 8161918"/>
                          <a:gd name="connsiteY4" fmla="*/ 23596 h 2943855"/>
                          <a:gd name="connsiteX5" fmla="*/ 4068271 w 8161918"/>
                          <a:gd name="connsiteY5" fmla="*/ 1442493 h 2943855"/>
                          <a:gd name="connsiteX6" fmla="*/ 8161918 w 8161918"/>
                          <a:gd name="connsiteY6" fmla="*/ 0 h 2943855"/>
                          <a:gd name="connsiteX0" fmla="*/ 8144926 w 8145760"/>
                          <a:gd name="connsiteY0" fmla="*/ 43424 h 2920259"/>
                          <a:gd name="connsiteX1" fmla="*/ 8145760 w 8145760"/>
                          <a:gd name="connsiteY1" fmla="*/ 1579944 h 2920259"/>
                          <a:gd name="connsiteX2" fmla="*/ 4123353 w 8145760"/>
                          <a:gd name="connsiteY2" fmla="*/ 2919505 h 2920259"/>
                          <a:gd name="connsiteX3" fmla="*/ 2295 w 8145760"/>
                          <a:gd name="connsiteY3" fmla="*/ 1470941 h 2920259"/>
                          <a:gd name="connsiteX4" fmla="*/ 767 w 8145760"/>
                          <a:gd name="connsiteY4" fmla="*/ 0 h 2920259"/>
                          <a:gd name="connsiteX5" fmla="*/ 4068271 w 8145760"/>
                          <a:gd name="connsiteY5" fmla="*/ 1418897 h 2920259"/>
                          <a:gd name="connsiteX6" fmla="*/ 8144926 w 8145760"/>
                          <a:gd name="connsiteY6" fmla="*/ 43424 h 2920259"/>
                          <a:gd name="connsiteX0" fmla="*/ 8161918 w 8161918"/>
                          <a:gd name="connsiteY0" fmla="*/ 0 h 2959321"/>
                          <a:gd name="connsiteX1" fmla="*/ 8145760 w 8161918"/>
                          <a:gd name="connsiteY1" fmla="*/ 1619006 h 2959321"/>
                          <a:gd name="connsiteX2" fmla="*/ 4123353 w 8161918"/>
                          <a:gd name="connsiteY2" fmla="*/ 2958567 h 2959321"/>
                          <a:gd name="connsiteX3" fmla="*/ 2295 w 8161918"/>
                          <a:gd name="connsiteY3" fmla="*/ 1510003 h 2959321"/>
                          <a:gd name="connsiteX4" fmla="*/ 767 w 8161918"/>
                          <a:gd name="connsiteY4" fmla="*/ 39062 h 2959321"/>
                          <a:gd name="connsiteX5" fmla="*/ 4068271 w 8161918"/>
                          <a:gd name="connsiteY5" fmla="*/ 1457959 h 2959321"/>
                          <a:gd name="connsiteX6" fmla="*/ 8161918 w 8161918"/>
                          <a:gd name="connsiteY6" fmla="*/ 0 h 2959321"/>
                          <a:gd name="connsiteX0" fmla="*/ 8161918 w 8162752"/>
                          <a:gd name="connsiteY0" fmla="*/ 0 h 2959488"/>
                          <a:gd name="connsiteX1" fmla="*/ 8162752 w 8162752"/>
                          <a:gd name="connsiteY1" fmla="*/ 1629317 h 2959488"/>
                          <a:gd name="connsiteX2" fmla="*/ 4123353 w 8162752"/>
                          <a:gd name="connsiteY2" fmla="*/ 2958567 h 2959488"/>
                          <a:gd name="connsiteX3" fmla="*/ 2295 w 8162752"/>
                          <a:gd name="connsiteY3" fmla="*/ 1510003 h 2959488"/>
                          <a:gd name="connsiteX4" fmla="*/ 767 w 8162752"/>
                          <a:gd name="connsiteY4" fmla="*/ 39062 h 2959488"/>
                          <a:gd name="connsiteX5" fmla="*/ 4068271 w 8162752"/>
                          <a:gd name="connsiteY5" fmla="*/ 1457959 h 2959488"/>
                          <a:gd name="connsiteX6" fmla="*/ 8161918 w 8162752"/>
                          <a:gd name="connsiteY6" fmla="*/ 0 h 2959488"/>
                          <a:gd name="connsiteX0" fmla="*/ 8165930 w 8166764"/>
                          <a:gd name="connsiteY0" fmla="*/ 7337 h 2966825"/>
                          <a:gd name="connsiteX1" fmla="*/ 8166764 w 8166764"/>
                          <a:gd name="connsiteY1" fmla="*/ 1636654 h 2966825"/>
                          <a:gd name="connsiteX2" fmla="*/ 4127365 w 8166764"/>
                          <a:gd name="connsiteY2" fmla="*/ 2965904 h 2966825"/>
                          <a:gd name="connsiteX3" fmla="*/ 6307 w 8166764"/>
                          <a:gd name="connsiteY3" fmla="*/ 1517340 h 2966825"/>
                          <a:gd name="connsiteX4" fmla="*/ 532 w 8166764"/>
                          <a:gd name="connsiteY4" fmla="*/ 0 h 2966825"/>
                          <a:gd name="connsiteX5" fmla="*/ 4072283 w 8166764"/>
                          <a:gd name="connsiteY5" fmla="*/ 1465296 h 2966825"/>
                          <a:gd name="connsiteX6" fmla="*/ 8165930 w 8166764"/>
                          <a:gd name="connsiteY6" fmla="*/ 7337 h 2966825"/>
                          <a:gd name="connsiteX0" fmla="*/ 8168119 w 8168953"/>
                          <a:gd name="connsiteY0" fmla="*/ 7337 h 2966682"/>
                          <a:gd name="connsiteX1" fmla="*/ 8168953 w 8168953"/>
                          <a:gd name="connsiteY1" fmla="*/ 1636654 h 2966682"/>
                          <a:gd name="connsiteX2" fmla="*/ 4129554 w 8168953"/>
                          <a:gd name="connsiteY2" fmla="*/ 2965904 h 2966682"/>
                          <a:gd name="connsiteX3" fmla="*/ 0 w 8168953"/>
                          <a:gd name="connsiteY3" fmla="*/ 1527651 h 2966682"/>
                          <a:gd name="connsiteX4" fmla="*/ 2721 w 8168953"/>
                          <a:gd name="connsiteY4" fmla="*/ 0 h 2966682"/>
                          <a:gd name="connsiteX5" fmla="*/ 4074472 w 8168953"/>
                          <a:gd name="connsiteY5" fmla="*/ 1465296 h 2966682"/>
                          <a:gd name="connsiteX6" fmla="*/ 8168119 w 8168953"/>
                          <a:gd name="connsiteY6" fmla="*/ 7337 h 2966682"/>
                          <a:gd name="connsiteX0" fmla="*/ 8168119 w 8168953"/>
                          <a:gd name="connsiteY0" fmla="*/ 7337 h 3100377"/>
                          <a:gd name="connsiteX1" fmla="*/ 8168953 w 8168953"/>
                          <a:gd name="connsiteY1" fmla="*/ 1636654 h 3100377"/>
                          <a:gd name="connsiteX2" fmla="*/ 4118520 w 8168953"/>
                          <a:gd name="connsiteY2" fmla="*/ 3099826 h 3100377"/>
                          <a:gd name="connsiteX3" fmla="*/ 0 w 8168953"/>
                          <a:gd name="connsiteY3" fmla="*/ 1527651 h 3100377"/>
                          <a:gd name="connsiteX4" fmla="*/ 2721 w 8168953"/>
                          <a:gd name="connsiteY4" fmla="*/ 0 h 3100377"/>
                          <a:gd name="connsiteX5" fmla="*/ 4074472 w 8168953"/>
                          <a:gd name="connsiteY5" fmla="*/ 1465296 h 3100377"/>
                          <a:gd name="connsiteX6" fmla="*/ 8168119 w 8168953"/>
                          <a:gd name="connsiteY6" fmla="*/ 7337 h 3100377"/>
                          <a:gd name="connsiteX0" fmla="*/ 8168119 w 8168953"/>
                          <a:gd name="connsiteY0" fmla="*/ 7337 h 3100429"/>
                          <a:gd name="connsiteX1" fmla="*/ 8168953 w 8168953"/>
                          <a:gd name="connsiteY1" fmla="*/ 1636654 h 3100429"/>
                          <a:gd name="connsiteX2" fmla="*/ 4118520 w 8168953"/>
                          <a:gd name="connsiteY2" fmla="*/ 3099826 h 3100429"/>
                          <a:gd name="connsiteX3" fmla="*/ 0 w 8168953"/>
                          <a:gd name="connsiteY3" fmla="*/ 1527651 h 3100429"/>
                          <a:gd name="connsiteX4" fmla="*/ 2721 w 8168953"/>
                          <a:gd name="connsiteY4" fmla="*/ 0 h 3100429"/>
                          <a:gd name="connsiteX5" fmla="*/ 4074472 w 8168953"/>
                          <a:gd name="connsiteY5" fmla="*/ 1465296 h 3100429"/>
                          <a:gd name="connsiteX6" fmla="*/ 8168119 w 8168953"/>
                          <a:gd name="connsiteY6" fmla="*/ 7337 h 3100429"/>
                          <a:gd name="connsiteX0" fmla="*/ 8165849 w 8166683"/>
                          <a:gd name="connsiteY0" fmla="*/ 7337 h 3099826"/>
                          <a:gd name="connsiteX1" fmla="*/ 8166683 w 8166683"/>
                          <a:gd name="connsiteY1" fmla="*/ 1636654 h 3099826"/>
                          <a:gd name="connsiteX2" fmla="*/ 4116250 w 8166683"/>
                          <a:gd name="connsiteY2" fmla="*/ 3099826 h 3099826"/>
                          <a:gd name="connsiteX3" fmla="*/ 8764 w 8166683"/>
                          <a:gd name="connsiteY3" fmla="*/ 1634789 h 3099826"/>
                          <a:gd name="connsiteX4" fmla="*/ 451 w 8166683"/>
                          <a:gd name="connsiteY4" fmla="*/ 0 h 3099826"/>
                          <a:gd name="connsiteX5" fmla="*/ 4072202 w 8166683"/>
                          <a:gd name="connsiteY5" fmla="*/ 1465296 h 3099826"/>
                          <a:gd name="connsiteX6" fmla="*/ 8165849 w 8166683"/>
                          <a:gd name="connsiteY6" fmla="*/ 7337 h 3099826"/>
                          <a:gd name="connsiteX0" fmla="*/ 8165849 w 8166683"/>
                          <a:gd name="connsiteY0" fmla="*/ 7337 h 3099826"/>
                          <a:gd name="connsiteX1" fmla="*/ 8166683 w 8166683"/>
                          <a:gd name="connsiteY1" fmla="*/ 1636654 h 3099826"/>
                          <a:gd name="connsiteX2" fmla="*/ 4116250 w 8166683"/>
                          <a:gd name="connsiteY2" fmla="*/ 3099826 h 3099826"/>
                          <a:gd name="connsiteX3" fmla="*/ 8764 w 8166683"/>
                          <a:gd name="connsiteY3" fmla="*/ 1634789 h 3099826"/>
                          <a:gd name="connsiteX4" fmla="*/ 451 w 8166683"/>
                          <a:gd name="connsiteY4" fmla="*/ 0 h 3099826"/>
                          <a:gd name="connsiteX5" fmla="*/ 4072202 w 8166683"/>
                          <a:gd name="connsiteY5" fmla="*/ 1465296 h 3099826"/>
                          <a:gd name="connsiteX6" fmla="*/ 8165849 w 8166683"/>
                          <a:gd name="connsiteY6" fmla="*/ 7337 h 3099826"/>
                          <a:gd name="connsiteX0" fmla="*/ 8165849 w 8166683"/>
                          <a:gd name="connsiteY0" fmla="*/ 7337 h 3099826"/>
                          <a:gd name="connsiteX1" fmla="*/ 8166683 w 8166683"/>
                          <a:gd name="connsiteY1" fmla="*/ 1636654 h 3099826"/>
                          <a:gd name="connsiteX2" fmla="*/ 4116250 w 8166683"/>
                          <a:gd name="connsiteY2" fmla="*/ 3099826 h 3099826"/>
                          <a:gd name="connsiteX3" fmla="*/ 8764 w 8166683"/>
                          <a:gd name="connsiteY3" fmla="*/ 1634789 h 3099826"/>
                          <a:gd name="connsiteX4" fmla="*/ 451 w 8166683"/>
                          <a:gd name="connsiteY4" fmla="*/ 0 h 3099826"/>
                          <a:gd name="connsiteX5" fmla="*/ 4061168 w 8166683"/>
                          <a:gd name="connsiteY5" fmla="*/ 1438511 h 3099826"/>
                          <a:gd name="connsiteX6" fmla="*/ 8165849 w 8166683"/>
                          <a:gd name="connsiteY6" fmla="*/ 7337 h 3099826"/>
                          <a:gd name="connsiteX0" fmla="*/ 8165849 w 8166683"/>
                          <a:gd name="connsiteY0" fmla="*/ 7337 h 3099826"/>
                          <a:gd name="connsiteX1" fmla="*/ 8166683 w 8166683"/>
                          <a:gd name="connsiteY1" fmla="*/ 1636654 h 3099826"/>
                          <a:gd name="connsiteX2" fmla="*/ 4116250 w 8166683"/>
                          <a:gd name="connsiteY2" fmla="*/ 3099826 h 3099826"/>
                          <a:gd name="connsiteX3" fmla="*/ 8764 w 8166683"/>
                          <a:gd name="connsiteY3" fmla="*/ 1634789 h 3099826"/>
                          <a:gd name="connsiteX4" fmla="*/ 451 w 8166683"/>
                          <a:gd name="connsiteY4" fmla="*/ 0 h 3099826"/>
                          <a:gd name="connsiteX5" fmla="*/ 4061168 w 8166683"/>
                          <a:gd name="connsiteY5" fmla="*/ 1438511 h 3099826"/>
                          <a:gd name="connsiteX6" fmla="*/ 8165849 w 8166683"/>
                          <a:gd name="connsiteY6" fmla="*/ 7337 h 30998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166683" h="3099826">
                            <a:moveTo>
                              <a:pt x="8165849" y="7337"/>
                            </a:moveTo>
                            <a:lnTo>
                              <a:pt x="8166683" y="1636654"/>
                            </a:lnTo>
                            <a:cubicBezTo>
                              <a:pt x="7917761" y="2728489"/>
                              <a:pt x="5475903" y="3100137"/>
                              <a:pt x="4116250" y="3099826"/>
                            </a:cubicBezTo>
                            <a:cubicBezTo>
                              <a:pt x="2756597" y="3099515"/>
                              <a:pt x="245424" y="2744647"/>
                              <a:pt x="8764" y="1634789"/>
                            </a:cubicBezTo>
                            <a:cubicBezTo>
                              <a:pt x="11928" y="1215900"/>
                              <a:pt x="-2713" y="418889"/>
                              <a:pt x="451" y="0"/>
                            </a:cubicBezTo>
                            <a:cubicBezTo>
                              <a:pt x="385485" y="953840"/>
                              <a:pt x="2700268" y="1437288"/>
                              <a:pt x="4061168" y="1438511"/>
                            </a:cubicBezTo>
                            <a:cubicBezTo>
                              <a:pt x="5422068" y="1439734"/>
                              <a:pt x="7793228" y="1089449"/>
                              <a:pt x="8165849" y="7337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B8C2C9"/>
                          </a:gs>
                          <a:gs pos="21000">
                            <a:schemeClr val="bg1"/>
                          </a:gs>
                          <a:gs pos="60000">
                            <a:srgbClr val="D6DCE0"/>
                          </a:gs>
                          <a:gs pos="100000">
                            <a:srgbClr val="B8C2C9"/>
                          </a:gs>
                        </a:gsLst>
                        <a:lin ang="0" scaled="0"/>
                      </a:gra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                  </a:t>
                        </a:r>
                      </a:p>
                    </p:txBody>
                  </p:sp>
                  <p:sp>
                    <p:nvSpPr>
                      <p:cNvPr id="315" name="Oval 314">
                        <a:extLst>
                          <a:ext uri="{FF2B5EF4-FFF2-40B4-BE49-F238E27FC236}">
                            <a16:creationId xmlns:a16="http://schemas.microsoft.com/office/drawing/2014/main" id="{C7C4B94C-718E-BC42-B3DD-65ECBDB87C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6704" y="2997075"/>
                        <a:ext cx="1769640" cy="619577"/>
                      </a:xfrm>
                      <a:prstGeom prst="ellipse">
                        <a:avLst/>
                      </a:prstGeom>
                      <a:solidFill>
                        <a:srgbClr val="B8C2C9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             </a:t>
                        </a:r>
                      </a:p>
                    </p:txBody>
                  </p:sp>
                </p:grpSp>
                <p:grpSp>
                  <p:nvGrpSpPr>
                    <p:cNvPr id="294" name="Group 293">
                      <a:extLst>
                        <a:ext uri="{FF2B5EF4-FFF2-40B4-BE49-F238E27FC236}">
                          <a16:creationId xmlns:a16="http://schemas.microsoft.com/office/drawing/2014/main" id="{EF8CC307-7C37-7946-B4D3-A9A26E5980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77616" y="3038475"/>
                      <a:ext cx="768409" cy="553944"/>
                      <a:chOff x="1968091" y="3022600"/>
                      <a:chExt cx="768409" cy="553944"/>
                    </a:xfrm>
                  </p:grpSpPr>
                  <p:grpSp>
                    <p:nvGrpSpPr>
                      <p:cNvPr id="295" name="Group 294">
                        <a:extLst>
                          <a:ext uri="{FF2B5EF4-FFF2-40B4-BE49-F238E27FC236}">
                            <a16:creationId xmlns:a16="http://schemas.microsoft.com/office/drawing/2014/main" id="{CB7CD814-5CDC-5645-AE0C-90FDDAFDE8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32000" y="3022600"/>
                        <a:ext cx="257175" cy="544419"/>
                        <a:chOff x="2441575" y="2479675"/>
                        <a:chExt cx="765175" cy="1028347"/>
                      </a:xfrm>
                    </p:grpSpPr>
                    <p:sp>
                      <p:nvSpPr>
                        <p:cNvPr id="312" name="Parallelogram 311">
                          <a:extLst>
                            <a:ext uri="{FF2B5EF4-FFF2-40B4-BE49-F238E27FC236}">
                              <a16:creationId xmlns:a16="http://schemas.microsoft.com/office/drawing/2014/main" id="{8E889163-B02D-E347-A498-06833F8E35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41575" y="2479675"/>
                          <a:ext cx="765175" cy="1025525"/>
                        </a:xfrm>
                        <a:prstGeom prst="parallelogram">
                          <a:avLst>
                            <a:gd name="adj" fmla="val 62205"/>
                          </a:avLst>
                        </a:prstGeom>
                        <a:solidFill>
                          <a:srgbClr val="01119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13" name="Parallelogram 312">
                          <a:extLst>
                            <a:ext uri="{FF2B5EF4-FFF2-40B4-BE49-F238E27FC236}">
                              <a16:creationId xmlns:a16="http://schemas.microsoft.com/office/drawing/2014/main" id="{B05B7D60-9C12-8745-B9A5-0F06F770CD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71751" y="2558697"/>
                          <a:ext cx="603250" cy="949325"/>
                        </a:xfrm>
                        <a:prstGeom prst="parallelogram">
                          <a:avLst>
                            <a:gd name="adj" fmla="val 72206"/>
                          </a:avLst>
                        </a:prstGeom>
                        <a:solidFill>
                          <a:srgbClr val="8FAAD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296" name="Group 295">
                        <a:extLst>
                          <a:ext uri="{FF2B5EF4-FFF2-40B4-BE49-F238E27FC236}">
                            <a16:creationId xmlns:a16="http://schemas.microsoft.com/office/drawing/2014/main" id="{4CBF821B-0228-DA47-9701-A3B07F74EBA9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2441575" y="3032125"/>
                        <a:ext cx="257175" cy="544419"/>
                        <a:chOff x="2441575" y="2479675"/>
                        <a:chExt cx="765175" cy="1028347"/>
                      </a:xfrm>
                    </p:grpSpPr>
                    <p:sp>
                      <p:nvSpPr>
                        <p:cNvPr id="310" name="Parallelogram 309">
                          <a:extLst>
                            <a:ext uri="{FF2B5EF4-FFF2-40B4-BE49-F238E27FC236}">
                              <a16:creationId xmlns:a16="http://schemas.microsoft.com/office/drawing/2014/main" id="{B7BA5D20-D1EE-A042-B6D8-8826239989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41575" y="2479675"/>
                          <a:ext cx="765175" cy="1025525"/>
                        </a:xfrm>
                        <a:prstGeom prst="parallelogram">
                          <a:avLst>
                            <a:gd name="adj" fmla="val 62205"/>
                          </a:avLst>
                        </a:prstGeom>
                        <a:solidFill>
                          <a:srgbClr val="01119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11" name="Parallelogram 310">
                          <a:extLst>
                            <a:ext uri="{FF2B5EF4-FFF2-40B4-BE49-F238E27FC236}">
                              <a16:creationId xmlns:a16="http://schemas.microsoft.com/office/drawing/2014/main" id="{209D920C-CBF5-8B4A-A3D6-3A0C29BC62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71751" y="2558697"/>
                          <a:ext cx="603250" cy="949325"/>
                        </a:xfrm>
                        <a:prstGeom prst="parallelogram">
                          <a:avLst>
                            <a:gd name="adj" fmla="val 72206"/>
                          </a:avLst>
                        </a:prstGeom>
                        <a:solidFill>
                          <a:srgbClr val="8FAAD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297" name="Parallelogram 296">
                        <a:extLst>
                          <a:ext uri="{FF2B5EF4-FFF2-40B4-BE49-F238E27FC236}">
                            <a16:creationId xmlns:a16="http://schemas.microsoft.com/office/drawing/2014/main" id="{F3DFBC33-07D6-D14F-8660-FB92A0A355B9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057400" y="3130550"/>
                        <a:ext cx="625475" cy="60324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01119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8" name="Parallelogram 297">
                        <a:extLst>
                          <a:ext uri="{FF2B5EF4-FFF2-40B4-BE49-F238E27FC236}">
                            <a16:creationId xmlns:a16="http://schemas.microsoft.com/office/drawing/2014/main" id="{5F8E4D95-8830-4642-933D-152E438E5BC7}"/>
                          </a:ext>
                        </a:extLst>
                      </p:cNvPr>
                      <p:cNvSpPr/>
                      <p:nvPr/>
                    </p:nvSpPr>
                    <p:spPr>
                      <a:xfrm rot="17056647">
                        <a:off x="2079626" y="3187701"/>
                        <a:ext cx="257175" cy="45719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8FAAD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9" name="Parallelogram 298">
                        <a:extLst>
                          <a:ext uri="{FF2B5EF4-FFF2-40B4-BE49-F238E27FC236}">
                            <a16:creationId xmlns:a16="http://schemas.microsoft.com/office/drawing/2014/main" id="{B53D3EC8-FC7D-3F46-960B-2BCCE314822F}"/>
                          </a:ext>
                        </a:extLst>
                      </p:cNvPr>
                      <p:cNvSpPr/>
                      <p:nvPr/>
                    </p:nvSpPr>
                    <p:spPr>
                      <a:xfrm rot="17384936" flipV="1">
                        <a:off x="1990347" y="3141540"/>
                        <a:ext cx="95195" cy="50805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01119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0" name="Parallelogram 299">
                        <a:extLst>
                          <a:ext uri="{FF2B5EF4-FFF2-40B4-BE49-F238E27FC236}">
                            <a16:creationId xmlns:a16="http://schemas.microsoft.com/office/drawing/2014/main" id="{69342E0E-2F87-214D-8EBC-4B68F93402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000" y="3162300"/>
                        <a:ext cx="650875" cy="45719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8FAAD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1" name="Parallelogram 300">
                        <a:extLst>
                          <a:ext uri="{FF2B5EF4-FFF2-40B4-BE49-F238E27FC236}">
                            <a16:creationId xmlns:a16="http://schemas.microsoft.com/office/drawing/2014/main" id="{7CDD0829-5C36-0E44-8EF9-190197145B6F}"/>
                          </a:ext>
                        </a:extLst>
                      </p:cNvPr>
                      <p:cNvSpPr/>
                      <p:nvPr/>
                    </p:nvSpPr>
                    <p:spPr>
                      <a:xfrm rot="4215064" flipH="1" flipV="1">
                        <a:off x="2627741" y="3146398"/>
                        <a:ext cx="95195" cy="45719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01119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2" name="Parallelogram 301">
                        <a:extLst>
                          <a:ext uri="{FF2B5EF4-FFF2-40B4-BE49-F238E27FC236}">
                            <a16:creationId xmlns:a16="http://schemas.microsoft.com/office/drawing/2014/main" id="{468F4077-4B3A-7849-B5E1-24484BF5706C}"/>
                          </a:ext>
                        </a:extLst>
                      </p:cNvPr>
                      <p:cNvSpPr/>
                      <p:nvPr/>
                    </p:nvSpPr>
                    <p:spPr>
                      <a:xfrm rot="4492456">
                        <a:off x="2397126" y="3197226"/>
                        <a:ext cx="257175" cy="45719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8FAAD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303" name="Group 302">
                        <a:extLst>
                          <a:ext uri="{FF2B5EF4-FFF2-40B4-BE49-F238E27FC236}">
                            <a16:creationId xmlns:a16="http://schemas.microsoft.com/office/drawing/2014/main" id="{0D143A56-E6D4-A94B-986F-BBEC688460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68091" y="3322545"/>
                        <a:ext cx="768409" cy="96354"/>
                        <a:chOff x="1968092" y="3319370"/>
                        <a:chExt cx="677104" cy="96354"/>
                      </a:xfrm>
                    </p:grpSpPr>
                    <p:sp>
                      <p:nvSpPr>
                        <p:cNvPr id="306" name="Parallelogram 305">
                          <a:extLst>
                            <a:ext uri="{FF2B5EF4-FFF2-40B4-BE49-F238E27FC236}">
                              <a16:creationId xmlns:a16="http://schemas.microsoft.com/office/drawing/2014/main" id="{6C304F3C-95D0-2548-8E7F-827537C311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012950" y="3330575"/>
                          <a:ext cx="625475" cy="60324"/>
                        </a:xfrm>
                        <a:prstGeom prst="parallelogram">
                          <a:avLst>
                            <a:gd name="adj" fmla="val 30290"/>
                          </a:avLst>
                        </a:prstGeom>
                        <a:solidFill>
                          <a:srgbClr val="01119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07" name="Parallelogram 306">
                          <a:extLst>
                            <a:ext uri="{FF2B5EF4-FFF2-40B4-BE49-F238E27FC236}">
                              <a16:creationId xmlns:a16="http://schemas.microsoft.com/office/drawing/2014/main" id="{AA9AD67B-3FD9-634E-AF71-D7AD37EE4D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7384936" flipV="1">
                          <a:off x="1945897" y="3341565"/>
                          <a:ext cx="95195" cy="50805"/>
                        </a:xfrm>
                        <a:prstGeom prst="parallelogram">
                          <a:avLst>
                            <a:gd name="adj" fmla="val 30290"/>
                          </a:avLst>
                        </a:prstGeom>
                        <a:solidFill>
                          <a:srgbClr val="01119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08" name="Parallelogram 307">
                          <a:extLst>
                            <a:ext uri="{FF2B5EF4-FFF2-40B4-BE49-F238E27FC236}">
                              <a16:creationId xmlns:a16="http://schemas.microsoft.com/office/drawing/2014/main" id="{B22CE6A1-596E-5545-B5B8-8D41A868B8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87550" y="3362325"/>
                          <a:ext cx="650875" cy="45719"/>
                        </a:xfrm>
                        <a:prstGeom prst="parallelogram">
                          <a:avLst>
                            <a:gd name="adj" fmla="val 30290"/>
                          </a:avLst>
                        </a:prstGeom>
                        <a:solidFill>
                          <a:srgbClr val="8FAAD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09" name="Parallelogram 308">
                          <a:extLst>
                            <a:ext uri="{FF2B5EF4-FFF2-40B4-BE49-F238E27FC236}">
                              <a16:creationId xmlns:a16="http://schemas.microsoft.com/office/drawing/2014/main" id="{9FD2047A-D458-CC4F-AD9B-70B23F17B6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4215064" flipH="1" flipV="1">
                          <a:off x="2577455" y="3347983"/>
                          <a:ext cx="95195" cy="40287"/>
                        </a:xfrm>
                        <a:prstGeom prst="parallelogram">
                          <a:avLst>
                            <a:gd name="adj" fmla="val 30290"/>
                          </a:avLst>
                        </a:prstGeom>
                        <a:solidFill>
                          <a:srgbClr val="01119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304" name="Parallelogram 303">
                        <a:extLst>
                          <a:ext uri="{FF2B5EF4-FFF2-40B4-BE49-F238E27FC236}">
                            <a16:creationId xmlns:a16="http://schemas.microsoft.com/office/drawing/2014/main" id="{151B1FCA-94A3-BA49-9F2E-45003647B01F}"/>
                          </a:ext>
                        </a:extLst>
                      </p:cNvPr>
                      <p:cNvSpPr/>
                      <p:nvPr/>
                    </p:nvSpPr>
                    <p:spPr>
                      <a:xfrm rot="4389628">
                        <a:off x="2495482" y="3370576"/>
                        <a:ext cx="160883" cy="55150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8FAAD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5" name="Parallelogram 304">
                        <a:extLst>
                          <a:ext uri="{FF2B5EF4-FFF2-40B4-BE49-F238E27FC236}">
                            <a16:creationId xmlns:a16="http://schemas.microsoft.com/office/drawing/2014/main" id="{37C7EC95-C865-C341-9E7A-21973768010D}"/>
                          </a:ext>
                        </a:extLst>
                      </p:cNvPr>
                      <p:cNvSpPr/>
                      <p:nvPr/>
                    </p:nvSpPr>
                    <p:spPr>
                      <a:xfrm rot="17068257">
                        <a:off x="2025651" y="3362326"/>
                        <a:ext cx="257175" cy="45719"/>
                      </a:xfrm>
                      <a:prstGeom prst="parallelogram">
                        <a:avLst>
                          <a:gd name="adj" fmla="val 30290"/>
                        </a:avLst>
                      </a:prstGeom>
                      <a:solidFill>
                        <a:srgbClr val="8FAAD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856A1DDB-8A37-2946-9861-ED06BA6666AE}"/>
                    </a:ext>
                  </a:extLst>
                </p:cNvPr>
                <p:cNvGrpSpPr/>
                <p:nvPr/>
              </p:nvGrpSpPr>
              <p:grpSpPr>
                <a:xfrm>
                  <a:off x="6186618" y="4320744"/>
                  <a:ext cx="694976" cy="460529"/>
                  <a:chOff x="7493876" y="2774731"/>
                  <a:chExt cx="1481958" cy="894622"/>
                </a:xfrm>
              </p:grpSpPr>
              <p:sp>
                <p:nvSpPr>
                  <p:cNvPr id="366" name="Freeform 365">
                    <a:extLst>
                      <a:ext uri="{FF2B5EF4-FFF2-40B4-BE49-F238E27FC236}">
                        <a16:creationId xmlns:a16="http://schemas.microsoft.com/office/drawing/2014/main" id="{8615A553-E639-DF42-BDCB-5BB57EE59868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367" name="Oval 366">
                    <a:extLst>
                      <a:ext uri="{FF2B5EF4-FFF2-40B4-BE49-F238E27FC236}">
                        <a16:creationId xmlns:a16="http://schemas.microsoft.com/office/drawing/2014/main" id="{F8067D52-9209-6148-A320-1F5BE3B5106F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368" name="Group 367">
                    <a:extLst>
                      <a:ext uri="{FF2B5EF4-FFF2-40B4-BE49-F238E27FC236}">
                        <a16:creationId xmlns:a16="http://schemas.microsoft.com/office/drawing/2014/main" id="{798508E8-3B65-D449-8561-602F236A69AB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369" name="Freeform 368">
                      <a:extLst>
                        <a:ext uri="{FF2B5EF4-FFF2-40B4-BE49-F238E27FC236}">
                          <a16:creationId xmlns:a16="http://schemas.microsoft.com/office/drawing/2014/main" id="{AF59777D-3B0D-7B41-B2E2-74E245379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0" name="Freeform 369">
                      <a:extLst>
                        <a:ext uri="{FF2B5EF4-FFF2-40B4-BE49-F238E27FC236}">
                          <a16:creationId xmlns:a16="http://schemas.microsoft.com/office/drawing/2014/main" id="{B8D755EB-C300-714A-900B-B7C65F9CE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1" name="Freeform 370">
                      <a:extLst>
                        <a:ext uri="{FF2B5EF4-FFF2-40B4-BE49-F238E27FC236}">
                          <a16:creationId xmlns:a16="http://schemas.microsoft.com/office/drawing/2014/main" id="{93107367-2FA4-ED4F-9007-933D22AD9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2" name="Freeform 371">
                      <a:extLst>
                        <a:ext uri="{FF2B5EF4-FFF2-40B4-BE49-F238E27FC236}">
                          <a16:creationId xmlns:a16="http://schemas.microsoft.com/office/drawing/2014/main" id="{3832D63A-24A8-D64A-B1B2-A5429F1983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85D18497-858A-D84C-A6E9-6FE0DB7482FC}"/>
                    </a:ext>
                  </a:extLst>
                </p:cNvPr>
                <p:cNvGrpSpPr/>
                <p:nvPr/>
              </p:nvGrpSpPr>
              <p:grpSpPr>
                <a:xfrm>
                  <a:off x="8007181" y="4312506"/>
                  <a:ext cx="694976" cy="460529"/>
                  <a:chOff x="7493876" y="2774731"/>
                  <a:chExt cx="1481958" cy="894622"/>
                </a:xfrm>
              </p:grpSpPr>
              <p:sp>
                <p:nvSpPr>
                  <p:cNvPr id="374" name="Freeform 373">
                    <a:extLst>
                      <a:ext uri="{FF2B5EF4-FFF2-40B4-BE49-F238E27FC236}">
                        <a16:creationId xmlns:a16="http://schemas.microsoft.com/office/drawing/2014/main" id="{BF5450DD-84DD-4A45-AC8D-808A9F2BEB96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375" name="Oval 374">
                    <a:extLst>
                      <a:ext uri="{FF2B5EF4-FFF2-40B4-BE49-F238E27FC236}">
                        <a16:creationId xmlns:a16="http://schemas.microsoft.com/office/drawing/2014/main" id="{4AC3F3C9-1FB4-9549-A4C7-97C0B23615D8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376" name="Group 375">
                    <a:extLst>
                      <a:ext uri="{FF2B5EF4-FFF2-40B4-BE49-F238E27FC236}">
                        <a16:creationId xmlns:a16="http://schemas.microsoft.com/office/drawing/2014/main" id="{42CE386C-F2A0-5541-B45F-4EB471DBDB7E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377" name="Freeform 376">
                      <a:extLst>
                        <a:ext uri="{FF2B5EF4-FFF2-40B4-BE49-F238E27FC236}">
                          <a16:creationId xmlns:a16="http://schemas.microsoft.com/office/drawing/2014/main" id="{1D699DC1-31D4-D643-AD24-1D6C2CB484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8" name="Freeform 377">
                      <a:extLst>
                        <a:ext uri="{FF2B5EF4-FFF2-40B4-BE49-F238E27FC236}">
                          <a16:creationId xmlns:a16="http://schemas.microsoft.com/office/drawing/2014/main" id="{5FC03BE6-8981-4C41-9F09-AFC69FCE94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" name="Freeform 378">
                      <a:extLst>
                        <a:ext uri="{FF2B5EF4-FFF2-40B4-BE49-F238E27FC236}">
                          <a16:creationId xmlns:a16="http://schemas.microsoft.com/office/drawing/2014/main" id="{F9E610FD-C3BC-3043-8C97-1CDE74FB6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0" name="Freeform 379">
                      <a:extLst>
                        <a:ext uri="{FF2B5EF4-FFF2-40B4-BE49-F238E27FC236}">
                          <a16:creationId xmlns:a16="http://schemas.microsoft.com/office/drawing/2014/main" id="{C45E6477-B144-F241-B0AA-8D8A371F5D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FCEA10CE-F10F-2B40-8FF7-8413B69B3A33}"/>
                  </a:ext>
                </a:extLst>
              </p:cNvPr>
              <p:cNvSpPr txBox="1"/>
              <p:nvPr/>
            </p:nvSpPr>
            <p:spPr>
              <a:xfrm>
                <a:off x="3405528" y="4791229"/>
                <a:ext cx="12776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base station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434" name="Straight Arrow Connector 433">
                <a:extLst>
                  <a:ext uri="{FF2B5EF4-FFF2-40B4-BE49-F238E27FC236}">
                    <a16:creationId xmlns:a16="http://schemas.microsoft.com/office/drawing/2014/main" id="{D11E9C6D-FA23-594D-B4A0-613714619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4266" y="4554323"/>
                <a:ext cx="530281" cy="5419"/>
              </a:xfrm>
              <a:prstGeom prst="straightConnector1">
                <a:avLst/>
              </a:prstGeom>
              <a:ln w="19050">
                <a:solidFill>
                  <a:srgbClr val="011199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Arrow Connector 434">
                <a:extLst>
                  <a:ext uri="{FF2B5EF4-FFF2-40B4-BE49-F238E27FC236}">
                    <a16:creationId xmlns:a16="http://schemas.microsoft.com/office/drawing/2014/main" id="{9E9787C5-171A-164E-A2EC-E94F3700D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2689" y="4554323"/>
                <a:ext cx="764985" cy="0"/>
              </a:xfrm>
              <a:prstGeom prst="straightConnector1">
                <a:avLst/>
              </a:prstGeom>
              <a:ln w="19050">
                <a:solidFill>
                  <a:srgbClr val="011199"/>
                </a:solidFill>
                <a:headEnd type="non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A0F82358-FBA1-D84A-9E2E-12741B5869CA}"/>
                  </a:ext>
                </a:extLst>
              </p:cNvPr>
              <p:cNvSpPr txBox="1"/>
              <p:nvPr/>
            </p:nvSpPr>
            <p:spPr>
              <a:xfrm>
                <a:off x="8052781" y="4766735"/>
                <a:ext cx="7634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P-GW</a:t>
                </a:r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9E8890E6-D82E-3A4D-A11C-C9A5D25F08A4}"/>
                  </a:ext>
                </a:extLst>
              </p:cNvPr>
              <p:cNvSpPr txBox="1"/>
              <p:nvPr/>
            </p:nvSpPr>
            <p:spPr>
              <a:xfrm>
                <a:off x="6228229" y="4790108"/>
                <a:ext cx="7536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S-GW</a:t>
                </a:r>
              </a:p>
            </p:txBody>
          </p:sp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3FC15D1-88CB-1949-A4D3-E4168B973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0342" y="4450690"/>
                <a:ext cx="1508938" cy="207264"/>
              </a:xfrm>
              <a:prstGeom prst="rect">
                <a:avLst/>
              </a:prstGeom>
            </p:spPr>
          </p:pic>
          <p:cxnSp>
            <p:nvCxnSpPr>
              <p:cNvPr id="441" name="Straight Arrow Connector 440">
                <a:extLst>
                  <a:ext uri="{FF2B5EF4-FFF2-40B4-BE49-F238E27FC236}">
                    <a16:creationId xmlns:a16="http://schemas.microsoft.com/office/drawing/2014/main" id="{7CAC19E2-26CF-9343-A487-53BAF5D76C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79805" y="4554323"/>
                <a:ext cx="214699" cy="7603"/>
              </a:xfrm>
              <a:prstGeom prst="straightConnector1">
                <a:avLst/>
              </a:prstGeom>
              <a:ln w="19050">
                <a:solidFill>
                  <a:srgbClr val="011199"/>
                </a:solidFill>
                <a:headEnd type="non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>
                <a:extLst>
                  <a:ext uri="{FF2B5EF4-FFF2-40B4-BE49-F238E27FC236}">
                    <a16:creationId xmlns:a16="http://schemas.microsoft.com/office/drawing/2014/main" id="{D5F52536-805A-F342-A9F4-681180CF6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9965" y="4554323"/>
                <a:ext cx="397397" cy="0"/>
              </a:xfrm>
              <a:prstGeom prst="straightConnector1">
                <a:avLst/>
              </a:prstGeom>
              <a:ln w="19050">
                <a:solidFill>
                  <a:srgbClr val="011199"/>
                </a:solidFill>
                <a:headEnd type="non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3" name="Picture 442">
                <a:extLst>
                  <a:ext uri="{FF2B5EF4-FFF2-40B4-BE49-F238E27FC236}">
                    <a16:creationId xmlns:a16="http://schemas.microsoft.com/office/drawing/2014/main" id="{456403D6-6165-1943-9BE5-A8C0D7F8D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0621" y="4458294"/>
                <a:ext cx="816721" cy="207264"/>
              </a:xfrm>
              <a:prstGeom prst="rect">
                <a:avLst/>
              </a:prstGeom>
            </p:spPr>
          </p:pic>
          <p:cxnSp>
            <p:nvCxnSpPr>
              <p:cNvPr id="444" name="Straight Arrow Connector 443">
                <a:extLst>
                  <a:ext uri="{FF2B5EF4-FFF2-40B4-BE49-F238E27FC236}">
                    <a16:creationId xmlns:a16="http://schemas.microsoft.com/office/drawing/2014/main" id="{468982C8-6B67-274B-9623-B5D646A9F7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94126" y="4561927"/>
                <a:ext cx="139746" cy="7603"/>
              </a:xfrm>
              <a:prstGeom prst="straightConnector1">
                <a:avLst/>
              </a:prstGeom>
              <a:ln w="19050">
                <a:solidFill>
                  <a:srgbClr val="011199"/>
                </a:solidFill>
                <a:headEnd type="non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0" name="TextBox 649">
              <a:extLst>
                <a:ext uri="{FF2B5EF4-FFF2-40B4-BE49-F238E27FC236}">
                  <a16:creationId xmlns:a16="http://schemas.microsoft.com/office/drawing/2014/main" id="{7AE8E14D-3C7E-3C4D-899A-EECBE1981D0B}"/>
                </a:ext>
              </a:extLst>
            </p:cNvPr>
            <p:cNvSpPr txBox="1"/>
            <p:nvPr/>
          </p:nvSpPr>
          <p:spPr>
            <a:xfrm>
              <a:off x="7543800" y="4118420"/>
              <a:ext cx="4226082" cy="112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</a:rPr>
                <a:t>data plane</a:t>
              </a:r>
            </a:p>
            <a:p>
              <a:pPr marL="342900" indent="-282575">
                <a:lnSpc>
                  <a:spcPct val="90000"/>
                </a:lnSpc>
                <a:spcBef>
                  <a:spcPts val="600"/>
                </a:spcBef>
                <a:buClr>
                  <a:srgbClr val="011199"/>
                </a:buClr>
                <a:buFont typeface="Wingdings" pitchFamily="2" charset="2"/>
                <a:buChar char="§"/>
              </a:pPr>
              <a:r>
                <a:rPr lang="en-US" sz="2400" dirty="0">
                  <a:latin typeface="Calibri"/>
                </a:rPr>
                <a:t>new protocols at link, physical layers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33D1603-A64B-F145-A1E2-09B91D2DFF3E}"/>
                </a:ext>
              </a:extLst>
            </p:cNvPr>
            <p:cNvCxnSpPr/>
            <p:nvPr/>
          </p:nvCxnSpPr>
          <p:spPr>
            <a:xfrm>
              <a:off x="1124466" y="3620530"/>
              <a:ext cx="956412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7D1DF1AE-E1D6-5743-A791-649C5E92B823}"/>
              </a:ext>
            </a:extLst>
          </p:cNvPr>
          <p:cNvGrpSpPr/>
          <p:nvPr/>
        </p:nvGrpSpPr>
        <p:grpSpPr>
          <a:xfrm>
            <a:off x="4000586" y="4902565"/>
            <a:ext cx="7756939" cy="1064378"/>
            <a:chOff x="4000586" y="4902565"/>
            <a:chExt cx="7756939" cy="1064378"/>
          </a:xfrm>
        </p:grpSpPr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C93A37D2-1C2E-5848-A79A-A27DCB2A11AB}"/>
                </a:ext>
              </a:extLst>
            </p:cNvPr>
            <p:cNvGrpSpPr/>
            <p:nvPr/>
          </p:nvGrpSpPr>
          <p:grpSpPr>
            <a:xfrm>
              <a:off x="4000586" y="4902565"/>
              <a:ext cx="1695879" cy="1064378"/>
              <a:chOff x="5705818" y="5074585"/>
              <a:chExt cx="1695879" cy="954142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BE0431-F59D-3E41-B261-0FC69F8ACC1D}"/>
                  </a:ext>
                </a:extLst>
              </p:cNvPr>
              <p:cNvSpPr txBox="1"/>
              <p:nvPr/>
            </p:nvSpPr>
            <p:spPr>
              <a:xfrm>
                <a:off x="5993028" y="5659395"/>
                <a:ext cx="1114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11199"/>
                    </a:solidFill>
                  </a:rPr>
                  <a:t>IP tunnels</a:t>
                </a:r>
              </a:p>
            </p:txBody>
          </p: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CCF3D979-6442-4146-AB30-8C00D62FB12C}"/>
                  </a:ext>
                </a:extLst>
              </p:cNvPr>
              <p:cNvCxnSpPr>
                <a:endCxn id="47" idx="0"/>
              </p:cNvCxnSpPr>
              <p:nvPr/>
            </p:nvCxnSpPr>
            <p:spPr>
              <a:xfrm flipH="1">
                <a:off x="6550232" y="5078627"/>
                <a:ext cx="851465" cy="580768"/>
              </a:xfrm>
              <a:prstGeom prst="line">
                <a:avLst/>
              </a:prstGeom>
              <a:ln w="12700">
                <a:solidFill>
                  <a:srgbClr val="011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2B6F403B-71C7-7441-A65F-001085A240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5818" y="5074585"/>
                <a:ext cx="851465" cy="580768"/>
              </a:xfrm>
              <a:prstGeom prst="line">
                <a:avLst/>
              </a:prstGeom>
              <a:ln w="12700">
                <a:solidFill>
                  <a:srgbClr val="011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id="{79922F25-9593-A648-96F1-55A2286E30B1}"/>
                </a:ext>
              </a:extLst>
            </p:cNvPr>
            <p:cNvSpPr txBox="1"/>
            <p:nvPr/>
          </p:nvSpPr>
          <p:spPr>
            <a:xfrm>
              <a:off x="7531443" y="5135794"/>
              <a:ext cx="422608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282575">
                <a:lnSpc>
                  <a:spcPct val="90000"/>
                </a:lnSpc>
                <a:spcBef>
                  <a:spcPts val="600"/>
                </a:spcBef>
                <a:buClr>
                  <a:srgbClr val="011199"/>
                </a:buClr>
                <a:buFont typeface="Wingdings" pitchFamily="2" charset="2"/>
                <a:buChar char="§"/>
              </a:pPr>
              <a:r>
                <a:rPr lang="en-US" sz="2400" dirty="0">
                  <a:latin typeface="Calibri"/>
                </a:rPr>
                <a:t>extensive use of tunneling to facilitate mobility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2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roup 392">
            <a:extLst>
              <a:ext uri="{FF2B5EF4-FFF2-40B4-BE49-F238E27FC236}">
                <a16:creationId xmlns:a16="http://schemas.microsoft.com/office/drawing/2014/main" id="{74A8586B-18B3-3C44-820A-1242FBB5BDB5}"/>
              </a:ext>
            </a:extLst>
          </p:cNvPr>
          <p:cNvGrpSpPr/>
          <p:nvPr/>
        </p:nvGrpSpPr>
        <p:grpSpPr>
          <a:xfrm>
            <a:off x="4770369" y="5117463"/>
            <a:ext cx="4433068" cy="574881"/>
            <a:chOff x="5366964" y="5459934"/>
            <a:chExt cx="4476119" cy="574881"/>
          </a:xfrm>
        </p:grpSpPr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2399916C-6406-7B44-A9D5-AFF9B5C97AE5}"/>
                </a:ext>
              </a:extLst>
            </p:cNvPr>
            <p:cNvSpPr/>
            <p:nvPr/>
          </p:nvSpPr>
          <p:spPr>
            <a:xfrm>
              <a:off x="5366964" y="5459934"/>
              <a:ext cx="4476119" cy="574881"/>
            </a:xfrm>
            <a:custGeom>
              <a:avLst/>
              <a:gdLst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518548"/>
                <a:gd name="connsiteY0" fmla="*/ 41300 h 846656"/>
                <a:gd name="connsiteX1" fmla="*/ 61642 w 1518548"/>
                <a:gd name="connsiteY1" fmla="*/ 92926 h 846656"/>
                <a:gd name="connsiteX2" fmla="*/ 6574 w 1518548"/>
                <a:gd name="connsiteY2" fmla="*/ 344169 h 846656"/>
                <a:gd name="connsiteX3" fmla="*/ 44433 w 1518548"/>
                <a:gd name="connsiteY3" fmla="*/ 726197 h 846656"/>
                <a:gd name="connsiteX4" fmla="*/ 326661 w 1518548"/>
                <a:gd name="connsiteY4" fmla="*/ 846656 h 846656"/>
                <a:gd name="connsiteX5" fmla="*/ 956510 w 1518548"/>
                <a:gd name="connsiteY5" fmla="*/ 777822 h 846656"/>
                <a:gd name="connsiteX6" fmla="*/ 1472780 w 1518548"/>
                <a:gd name="connsiteY6" fmla="*/ 757172 h 846656"/>
                <a:gd name="connsiteX7" fmla="*/ 1472780 w 1518548"/>
                <a:gd name="connsiteY7" fmla="*/ 357936 h 846656"/>
                <a:gd name="connsiteX8" fmla="*/ 1293806 w 1518548"/>
                <a:gd name="connsiteY8" fmla="*/ 0 h 846656"/>
                <a:gd name="connsiteX9" fmla="*/ 725910 w 1518548"/>
                <a:gd name="connsiteY9" fmla="*/ 55067 h 846656"/>
                <a:gd name="connsiteX10" fmla="*/ 416148 w 1518548"/>
                <a:gd name="connsiteY10" fmla="*/ 41300 h 846656"/>
                <a:gd name="connsiteX0" fmla="*/ 416148 w 1518548"/>
                <a:gd name="connsiteY0" fmla="*/ 84063 h 889419"/>
                <a:gd name="connsiteX1" fmla="*/ 61642 w 1518548"/>
                <a:gd name="connsiteY1" fmla="*/ 135689 h 889419"/>
                <a:gd name="connsiteX2" fmla="*/ 6574 w 1518548"/>
                <a:gd name="connsiteY2" fmla="*/ 386932 h 889419"/>
                <a:gd name="connsiteX3" fmla="*/ 44433 w 1518548"/>
                <a:gd name="connsiteY3" fmla="*/ 768960 h 889419"/>
                <a:gd name="connsiteX4" fmla="*/ 326661 w 1518548"/>
                <a:gd name="connsiteY4" fmla="*/ 889419 h 889419"/>
                <a:gd name="connsiteX5" fmla="*/ 956510 w 1518548"/>
                <a:gd name="connsiteY5" fmla="*/ 820585 h 889419"/>
                <a:gd name="connsiteX6" fmla="*/ 1472780 w 1518548"/>
                <a:gd name="connsiteY6" fmla="*/ 799935 h 889419"/>
                <a:gd name="connsiteX7" fmla="*/ 1472780 w 1518548"/>
                <a:gd name="connsiteY7" fmla="*/ 400699 h 889419"/>
                <a:gd name="connsiteX8" fmla="*/ 1293806 w 1518548"/>
                <a:gd name="connsiteY8" fmla="*/ 42763 h 889419"/>
                <a:gd name="connsiteX9" fmla="*/ 725910 w 1518548"/>
                <a:gd name="connsiteY9" fmla="*/ 97830 h 889419"/>
                <a:gd name="connsiteX10" fmla="*/ 416148 w 1518548"/>
                <a:gd name="connsiteY10" fmla="*/ 84063 h 889419"/>
                <a:gd name="connsiteX0" fmla="*/ 416148 w 1518548"/>
                <a:gd name="connsiteY0" fmla="*/ 52053 h 857409"/>
                <a:gd name="connsiteX1" fmla="*/ 61642 w 1518548"/>
                <a:gd name="connsiteY1" fmla="*/ 103679 h 857409"/>
                <a:gd name="connsiteX2" fmla="*/ 6574 w 1518548"/>
                <a:gd name="connsiteY2" fmla="*/ 354922 h 857409"/>
                <a:gd name="connsiteX3" fmla="*/ 44433 w 1518548"/>
                <a:gd name="connsiteY3" fmla="*/ 736950 h 857409"/>
                <a:gd name="connsiteX4" fmla="*/ 326661 w 1518548"/>
                <a:gd name="connsiteY4" fmla="*/ 857409 h 857409"/>
                <a:gd name="connsiteX5" fmla="*/ 956510 w 1518548"/>
                <a:gd name="connsiteY5" fmla="*/ 788575 h 857409"/>
                <a:gd name="connsiteX6" fmla="*/ 1472780 w 1518548"/>
                <a:gd name="connsiteY6" fmla="*/ 767925 h 857409"/>
                <a:gd name="connsiteX7" fmla="*/ 1472780 w 1518548"/>
                <a:gd name="connsiteY7" fmla="*/ 368689 h 857409"/>
                <a:gd name="connsiteX8" fmla="*/ 1293806 w 1518548"/>
                <a:gd name="connsiteY8" fmla="*/ 10753 h 857409"/>
                <a:gd name="connsiteX9" fmla="*/ 928976 w 1518548"/>
                <a:gd name="connsiteY9" fmla="*/ 89911 h 857409"/>
                <a:gd name="connsiteX10" fmla="*/ 416148 w 1518548"/>
                <a:gd name="connsiteY10" fmla="*/ 52053 h 857409"/>
                <a:gd name="connsiteX0" fmla="*/ 430374 w 1519007"/>
                <a:gd name="connsiteY0" fmla="*/ 231021 h 857409"/>
                <a:gd name="connsiteX1" fmla="*/ 62101 w 1519007"/>
                <a:gd name="connsiteY1" fmla="*/ 103679 h 857409"/>
                <a:gd name="connsiteX2" fmla="*/ 7033 w 1519007"/>
                <a:gd name="connsiteY2" fmla="*/ 354922 h 857409"/>
                <a:gd name="connsiteX3" fmla="*/ 44892 w 1519007"/>
                <a:gd name="connsiteY3" fmla="*/ 736950 h 857409"/>
                <a:gd name="connsiteX4" fmla="*/ 327120 w 1519007"/>
                <a:gd name="connsiteY4" fmla="*/ 857409 h 857409"/>
                <a:gd name="connsiteX5" fmla="*/ 956969 w 1519007"/>
                <a:gd name="connsiteY5" fmla="*/ 788575 h 857409"/>
                <a:gd name="connsiteX6" fmla="*/ 1473239 w 1519007"/>
                <a:gd name="connsiteY6" fmla="*/ 767925 h 857409"/>
                <a:gd name="connsiteX7" fmla="*/ 1473239 w 1519007"/>
                <a:gd name="connsiteY7" fmla="*/ 368689 h 857409"/>
                <a:gd name="connsiteX8" fmla="*/ 1294265 w 1519007"/>
                <a:gd name="connsiteY8" fmla="*/ 10753 h 857409"/>
                <a:gd name="connsiteX9" fmla="*/ 929435 w 1519007"/>
                <a:gd name="connsiteY9" fmla="*/ 89911 h 857409"/>
                <a:gd name="connsiteX10" fmla="*/ 430374 w 1519007"/>
                <a:gd name="connsiteY10" fmla="*/ 231021 h 857409"/>
                <a:gd name="connsiteX0" fmla="*/ 457084 w 1545717"/>
                <a:gd name="connsiteY0" fmla="*/ 231021 h 857409"/>
                <a:gd name="connsiteX1" fmla="*/ 88811 w 1545717"/>
                <a:gd name="connsiteY1" fmla="*/ 103679 h 857409"/>
                <a:gd name="connsiteX2" fmla="*/ 33743 w 1545717"/>
                <a:gd name="connsiteY2" fmla="*/ 354922 h 857409"/>
                <a:gd name="connsiteX3" fmla="*/ 71602 w 1545717"/>
                <a:gd name="connsiteY3" fmla="*/ 736950 h 857409"/>
                <a:gd name="connsiteX4" fmla="*/ 353830 w 1545717"/>
                <a:gd name="connsiteY4" fmla="*/ 857409 h 857409"/>
                <a:gd name="connsiteX5" fmla="*/ 983679 w 1545717"/>
                <a:gd name="connsiteY5" fmla="*/ 788575 h 857409"/>
                <a:gd name="connsiteX6" fmla="*/ 1499949 w 1545717"/>
                <a:gd name="connsiteY6" fmla="*/ 767925 h 857409"/>
                <a:gd name="connsiteX7" fmla="*/ 1499949 w 1545717"/>
                <a:gd name="connsiteY7" fmla="*/ 368689 h 857409"/>
                <a:gd name="connsiteX8" fmla="*/ 1320975 w 1545717"/>
                <a:gd name="connsiteY8" fmla="*/ 10753 h 857409"/>
                <a:gd name="connsiteX9" fmla="*/ 956145 w 1545717"/>
                <a:gd name="connsiteY9" fmla="*/ 89911 h 857409"/>
                <a:gd name="connsiteX10" fmla="*/ 457084 w 1545717"/>
                <a:gd name="connsiteY10" fmla="*/ 231021 h 857409"/>
                <a:gd name="connsiteX0" fmla="*/ 563227 w 1524513"/>
                <a:gd name="connsiteY0" fmla="*/ 182837 h 857409"/>
                <a:gd name="connsiteX1" fmla="*/ 67607 w 1524513"/>
                <a:gd name="connsiteY1" fmla="*/ 103679 h 857409"/>
                <a:gd name="connsiteX2" fmla="*/ 12539 w 1524513"/>
                <a:gd name="connsiteY2" fmla="*/ 354922 h 857409"/>
                <a:gd name="connsiteX3" fmla="*/ 50398 w 1524513"/>
                <a:gd name="connsiteY3" fmla="*/ 736950 h 857409"/>
                <a:gd name="connsiteX4" fmla="*/ 332626 w 1524513"/>
                <a:gd name="connsiteY4" fmla="*/ 857409 h 857409"/>
                <a:gd name="connsiteX5" fmla="*/ 962475 w 1524513"/>
                <a:gd name="connsiteY5" fmla="*/ 788575 h 857409"/>
                <a:gd name="connsiteX6" fmla="*/ 1478745 w 1524513"/>
                <a:gd name="connsiteY6" fmla="*/ 767925 h 857409"/>
                <a:gd name="connsiteX7" fmla="*/ 1478745 w 1524513"/>
                <a:gd name="connsiteY7" fmla="*/ 368689 h 857409"/>
                <a:gd name="connsiteX8" fmla="*/ 1299771 w 1524513"/>
                <a:gd name="connsiteY8" fmla="*/ 10753 h 857409"/>
                <a:gd name="connsiteX9" fmla="*/ 934941 w 1524513"/>
                <a:gd name="connsiteY9" fmla="*/ 89911 h 857409"/>
                <a:gd name="connsiteX10" fmla="*/ 563227 w 1524513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80156 w 1556729"/>
                <a:gd name="connsiteY0" fmla="*/ 95020 h 769592"/>
                <a:gd name="connsiteX1" fmla="*/ 349414 w 1556729"/>
                <a:gd name="connsiteY1" fmla="*/ 232475 h 769592"/>
                <a:gd name="connsiteX2" fmla="*/ 29468 w 1556729"/>
                <a:gd name="connsiteY2" fmla="*/ 267105 h 769592"/>
                <a:gd name="connsiteX3" fmla="*/ 67327 w 1556729"/>
                <a:gd name="connsiteY3" fmla="*/ 649133 h 769592"/>
                <a:gd name="connsiteX4" fmla="*/ 349555 w 1556729"/>
                <a:gd name="connsiteY4" fmla="*/ 769592 h 769592"/>
                <a:gd name="connsiteX5" fmla="*/ 769454 w 1556729"/>
                <a:gd name="connsiteY5" fmla="*/ 638808 h 769592"/>
                <a:gd name="connsiteX6" fmla="*/ 1495674 w 1556729"/>
                <a:gd name="connsiteY6" fmla="*/ 680108 h 769592"/>
                <a:gd name="connsiteX7" fmla="*/ 1495674 w 1556729"/>
                <a:gd name="connsiteY7" fmla="*/ 280872 h 769592"/>
                <a:gd name="connsiteX8" fmla="*/ 1316700 w 1556729"/>
                <a:gd name="connsiteY8" fmla="*/ 50279 h 769592"/>
                <a:gd name="connsiteX9" fmla="*/ 951870 w 1556729"/>
                <a:gd name="connsiteY9" fmla="*/ 2094 h 769592"/>
                <a:gd name="connsiteX10" fmla="*/ 580156 w 1556729"/>
                <a:gd name="connsiteY10" fmla="*/ 95020 h 769592"/>
                <a:gd name="connsiteX0" fmla="*/ 552462 w 1529035"/>
                <a:gd name="connsiteY0" fmla="*/ 95020 h 769592"/>
                <a:gd name="connsiteX1" fmla="*/ 321720 w 1529035"/>
                <a:gd name="connsiteY1" fmla="*/ 232475 h 769592"/>
                <a:gd name="connsiteX2" fmla="*/ 1774 w 1529035"/>
                <a:gd name="connsiteY2" fmla="*/ 267105 h 769592"/>
                <a:gd name="connsiteX3" fmla="*/ 205181 w 1529035"/>
                <a:gd name="connsiteY3" fmla="*/ 597734 h 769592"/>
                <a:gd name="connsiteX4" fmla="*/ 321861 w 1529035"/>
                <a:gd name="connsiteY4" fmla="*/ 769592 h 769592"/>
                <a:gd name="connsiteX5" fmla="*/ 741760 w 1529035"/>
                <a:gd name="connsiteY5" fmla="*/ 638808 h 769592"/>
                <a:gd name="connsiteX6" fmla="*/ 1467980 w 1529035"/>
                <a:gd name="connsiteY6" fmla="*/ 680108 h 769592"/>
                <a:gd name="connsiteX7" fmla="*/ 1467980 w 1529035"/>
                <a:gd name="connsiteY7" fmla="*/ 280872 h 769592"/>
                <a:gd name="connsiteX8" fmla="*/ 1289006 w 1529035"/>
                <a:gd name="connsiteY8" fmla="*/ 50279 h 769592"/>
                <a:gd name="connsiteX9" fmla="*/ 924176 w 1529035"/>
                <a:gd name="connsiteY9" fmla="*/ 2094 h 769592"/>
                <a:gd name="connsiteX10" fmla="*/ 552462 w 1529035"/>
                <a:gd name="connsiteY10" fmla="*/ 95020 h 769592"/>
                <a:gd name="connsiteX0" fmla="*/ 552568 w 1529141"/>
                <a:gd name="connsiteY0" fmla="*/ 95020 h 697308"/>
                <a:gd name="connsiteX1" fmla="*/ 321826 w 1529141"/>
                <a:gd name="connsiteY1" fmla="*/ 232475 h 697308"/>
                <a:gd name="connsiteX2" fmla="*/ 1880 w 1529141"/>
                <a:gd name="connsiteY2" fmla="*/ 267105 h 697308"/>
                <a:gd name="connsiteX3" fmla="*/ 205287 w 1529141"/>
                <a:gd name="connsiteY3" fmla="*/ 597734 h 697308"/>
                <a:gd name="connsiteX4" fmla="*/ 526144 w 1529141"/>
                <a:gd name="connsiteY4" fmla="*/ 563993 h 697308"/>
                <a:gd name="connsiteX5" fmla="*/ 741866 w 1529141"/>
                <a:gd name="connsiteY5" fmla="*/ 638808 h 697308"/>
                <a:gd name="connsiteX6" fmla="*/ 1468086 w 1529141"/>
                <a:gd name="connsiteY6" fmla="*/ 680108 h 697308"/>
                <a:gd name="connsiteX7" fmla="*/ 1468086 w 1529141"/>
                <a:gd name="connsiteY7" fmla="*/ 280872 h 697308"/>
                <a:gd name="connsiteX8" fmla="*/ 1289112 w 1529141"/>
                <a:gd name="connsiteY8" fmla="*/ 50279 h 697308"/>
                <a:gd name="connsiteX9" fmla="*/ 924282 w 1529141"/>
                <a:gd name="connsiteY9" fmla="*/ 2094 h 697308"/>
                <a:gd name="connsiteX10" fmla="*/ 552568 w 1529141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4713 w 1481286"/>
                <a:gd name="connsiteY0" fmla="*/ 95020 h 700752"/>
                <a:gd name="connsiteX1" fmla="*/ 273971 w 1481286"/>
                <a:gd name="connsiteY1" fmla="*/ 232475 h 700752"/>
                <a:gd name="connsiteX2" fmla="*/ 3690 w 1481286"/>
                <a:gd name="connsiteY2" fmla="*/ 384590 h 700752"/>
                <a:gd name="connsiteX3" fmla="*/ 157432 w 1481286"/>
                <a:gd name="connsiteY3" fmla="*/ 597734 h 700752"/>
                <a:gd name="connsiteX4" fmla="*/ 694011 w 1481286"/>
                <a:gd name="connsiteY4" fmla="*/ 638808 h 700752"/>
                <a:gd name="connsiteX5" fmla="*/ 1420231 w 1481286"/>
                <a:gd name="connsiteY5" fmla="*/ 680108 h 700752"/>
                <a:gd name="connsiteX6" fmla="*/ 1420231 w 1481286"/>
                <a:gd name="connsiteY6" fmla="*/ 280872 h 700752"/>
                <a:gd name="connsiteX7" fmla="*/ 1241257 w 1481286"/>
                <a:gd name="connsiteY7" fmla="*/ 50279 h 700752"/>
                <a:gd name="connsiteX8" fmla="*/ 876427 w 1481286"/>
                <a:gd name="connsiteY8" fmla="*/ 2094 h 700752"/>
                <a:gd name="connsiteX9" fmla="*/ 504713 w 1481286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423768 w 1400341"/>
                <a:gd name="connsiteY0" fmla="*/ 95020 h 700752"/>
                <a:gd name="connsiteX1" fmla="*/ 193026 w 1400341"/>
                <a:gd name="connsiteY1" fmla="*/ 232475 h 700752"/>
                <a:gd name="connsiteX2" fmla="*/ 1 w 1400341"/>
                <a:gd name="connsiteY2" fmla="*/ 432318 h 700752"/>
                <a:gd name="connsiteX3" fmla="*/ 192370 w 1400341"/>
                <a:gd name="connsiteY3" fmla="*/ 583049 h 700752"/>
                <a:gd name="connsiteX4" fmla="*/ 613066 w 1400341"/>
                <a:gd name="connsiteY4" fmla="*/ 638808 h 700752"/>
                <a:gd name="connsiteX5" fmla="*/ 1339286 w 1400341"/>
                <a:gd name="connsiteY5" fmla="*/ 680108 h 700752"/>
                <a:gd name="connsiteX6" fmla="*/ 1339286 w 1400341"/>
                <a:gd name="connsiteY6" fmla="*/ 280872 h 700752"/>
                <a:gd name="connsiteX7" fmla="*/ 1160312 w 1400341"/>
                <a:gd name="connsiteY7" fmla="*/ 50279 h 700752"/>
                <a:gd name="connsiteX8" fmla="*/ 795482 w 1400341"/>
                <a:gd name="connsiteY8" fmla="*/ 2094 h 700752"/>
                <a:gd name="connsiteX9" fmla="*/ 423768 w 1400341"/>
                <a:gd name="connsiteY9" fmla="*/ 95020 h 700752"/>
                <a:gd name="connsiteX0" fmla="*/ 423768 w 1411583"/>
                <a:gd name="connsiteY0" fmla="*/ 95020 h 719845"/>
                <a:gd name="connsiteX1" fmla="*/ 193026 w 1411583"/>
                <a:gd name="connsiteY1" fmla="*/ 232475 h 719845"/>
                <a:gd name="connsiteX2" fmla="*/ 1 w 1411583"/>
                <a:gd name="connsiteY2" fmla="*/ 432318 h 719845"/>
                <a:gd name="connsiteX3" fmla="*/ 192370 w 1411583"/>
                <a:gd name="connsiteY3" fmla="*/ 583049 h 719845"/>
                <a:gd name="connsiteX4" fmla="*/ 459775 w 1411583"/>
                <a:gd name="connsiteY4" fmla="*/ 696223 h 719845"/>
                <a:gd name="connsiteX5" fmla="*/ 1339286 w 1411583"/>
                <a:gd name="connsiteY5" fmla="*/ 680108 h 719845"/>
                <a:gd name="connsiteX6" fmla="*/ 1339286 w 1411583"/>
                <a:gd name="connsiteY6" fmla="*/ 280872 h 719845"/>
                <a:gd name="connsiteX7" fmla="*/ 1160312 w 1411583"/>
                <a:gd name="connsiteY7" fmla="*/ 50279 h 719845"/>
                <a:gd name="connsiteX8" fmla="*/ 795482 w 1411583"/>
                <a:gd name="connsiteY8" fmla="*/ 2094 h 719845"/>
                <a:gd name="connsiteX9" fmla="*/ 423768 w 1411583"/>
                <a:gd name="connsiteY9" fmla="*/ 95020 h 719845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459775 w 1411583"/>
                <a:gd name="connsiteY4" fmla="*/ 696223 h 698293"/>
                <a:gd name="connsiteX5" fmla="*/ 1339286 w 1411583"/>
                <a:gd name="connsiteY5" fmla="*/ 680108 h 698293"/>
                <a:gd name="connsiteX6" fmla="*/ 1339286 w 1411583"/>
                <a:gd name="connsiteY6" fmla="*/ 280872 h 698293"/>
                <a:gd name="connsiteX7" fmla="*/ 1160312 w 1411583"/>
                <a:gd name="connsiteY7" fmla="*/ 50279 h 698293"/>
                <a:gd name="connsiteX8" fmla="*/ 795482 w 1411583"/>
                <a:gd name="connsiteY8" fmla="*/ 2094 h 698293"/>
                <a:gd name="connsiteX9" fmla="*/ 423768 w 1411583"/>
                <a:gd name="connsiteY9" fmla="*/ 95020 h 698293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256766 w 1411583"/>
                <a:gd name="connsiteY4" fmla="*/ 558307 h 698293"/>
                <a:gd name="connsiteX5" fmla="*/ 459775 w 1411583"/>
                <a:gd name="connsiteY5" fmla="*/ 696223 h 698293"/>
                <a:gd name="connsiteX6" fmla="*/ 1339286 w 1411583"/>
                <a:gd name="connsiteY6" fmla="*/ 680108 h 698293"/>
                <a:gd name="connsiteX7" fmla="*/ 1339286 w 1411583"/>
                <a:gd name="connsiteY7" fmla="*/ 280872 h 698293"/>
                <a:gd name="connsiteX8" fmla="*/ 1160312 w 1411583"/>
                <a:gd name="connsiteY8" fmla="*/ 50279 h 698293"/>
                <a:gd name="connsiteX9" fmla="*/ 795482 w 1411583"/>
                <a:gd name="connsiteY9" fmla="*/ 2094 h 698293"/>
                <a:gd name="connsiteX10" fmla="*/ 423768 w 1411583"/>
                <a:gd name="connsiteY10" fmla="*/ 95020 h 698293"/>
                <a:gd name="connsiteX0" fmla="*/ 424367 w 1412182"/>
                <a:gd name="connsiteY0" fmla="*/ 95020 h 698293"/>
                <a:gd name="connsiteX1" fmla="*/ 193625 w 1412182"/>
                <a:gd name="connsiteY1" fmla="*/ 232475 h 698293"/>
                <a:gd name="connsiteX2" fmla="*/ 600 w 1412182"/>
                <a:gd name="connsiteY2" fmla="*/ 432318 h 698293"/>
                <a:gd name="connsiteX3" fmla="*/ 257365 w 1412182"/>
                <a:gd name="connsiteY3" fmla="*/ 558307 h 698293"/>
                <a:gd name="connsiteX4" fmla="*/ 460374 w 1412182"/>
                <a:gd name="connsiteY4" fmla="*/ 696223 h 698293"/>
                <a:gd name="connsiteX5" fmla="*/ 1339885 w 1412182"/>
                <a:gd name="connsiteY5" fmla="*/ 680108 h 698293"/>
                <a:gd name="connsiteX6" fmla="*/ 1339885 w 1412182"/>
                <a:gd name="connsiteY6" fmla="*/ 280872 h 698293"/>
                <a:gd name="connsiteX7" fmla="*/ 1160911 w 1412182"/>
                <a:gd name="connsiteY7" fmla="*/ 50279 h 698293"/>
                <a:gd name="connsiteX8" fmla="*/ 796081 w 1412182"/>
                <a:gd name="connsiteY8" fmla="*/ 2094 h 698293"/>
                <a:gd name="connsiteX9" fmla="*/ 424367 w 1412182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63644"/>
                <a:gd name="connsiteY0" fmla="*/ 95020 h 698036"/>
                <a:gd name="connsiteX1" fmla="*/ 193236 w 1463644"/>
                <a:gd name="connsiteY1" fmla="*/ 232475 h 698036"/>
                <a:gd name="connsiteX2" fmla="*/ 211 w 1463644"/>
                <a:gd name="connsiteY2" fmla="*/ 432318 h 698036"/>
                <a:gd name="connsiteX3" fmla="*/ 229925 w 1463644"/>
                <a:gd name="connsiteY3" fmla="*/ 587014 h 698036"/>
                <a:gd name="connsiteX4" fmla="*/ 459985 w 1463644"/>
                <a:gd name="connsiteY4" fmla="*/ 696223 h 698036"/>
                <a:gd name="connsiteX5" fmla="*/ 1339496 w 1463644"/>
                <a:gd name="connsiteY5" fmla="*/ 680108 h 698036"/>
                <a:gd name="connsiteX6" fmla="*/ 1438685 w 1463644"/>
                <a:gd name="connsiteY6" fmla="*/ 284974 h 698036"/>
                <a:gd name="connsiteX7" fmla="*/ 1160522 w 1463644"/>
                <a:gd name="connsiteY7" fmla="*/ 50279 h 698036"/>
                <a:gd name="connsiteX8" fmla="*/ 795692 w 1463644"/>
                <a:gd name="connsiteY8" fmla="*/ 2094 h 698036"/>
                <a:gd name="connsiteX9" fmla="*/ 423978 w 1463644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7207 h 700223"/>
                <a:gd name="connsiteX1" fmla="*/ 193312 w 1463720"/>
                <a:gd name="connsiteY1" fmla="*/ 234662 h 700223"/>
                <a:gd name="connsiteX2" fmla="*/ 287 w 1463720"/>
                <a:gd name="connsiteY2" fmla="*/ 434505 h 700223"/>
                <a:gd name="connsiteX3" fmla="*/ 230001 w 1463720"/>
                <a:gd name="connsiteY3" fmla="*/ 589201 h 700223"/>
                <a:gd name="connsiteX4" fmla="*/ 460061 w 1463720"/>
                <a:gd name="connsiteY4" fmla="*/ 698410 h 700223"/>
                <a:gd name="connsiteX5" fmla="*/ 1339572 w 1463720"/>
                <a:gd name="connsiteY5" fmla="*/ 682295 h 700223"/>
                <a:gd name="connsiteX6" fmla="*/ 1438761 w 1463720"/>
                <a:gd name="connsiteY6" fmla="*/ 287161 h 700223"/>
                <a:gd name="connsiteX7" fmla="*/ 1160598 w 1463720"/>
                <a:gd name="connsiteY7" fmla="*/ 52466 h 700223"/>
                <a:gd name="connsiteX8" fmla="*/ 865707 w 1463720"/>
                <a:gd name="connsiteY8" fmla="*/ 31458 h 700223"/>
                <a:gd name="connsiteX9" fmla="*/ 795768 w 1463720"/>
                <a:gd name="connsiteY9" fmla="*/ 4281 h 700223"/>
                <a:gd name="connsiteX10" fmla="*/ 424054 w 1463720"/>
                <a:gd name="connsiteY10" fmla="*/ 97207 h 700223"/>
                <a:gd name="connsiteX0" fmla="*/ 424054 w 1463720"/>
                <a:gd name="connsiteY0" fmla="*/ 70669 h 673685"/>
                <a:gd name="connsiteX1" fmla="*/ 193312 w 1463720"/>
                <a:gd name="connsiteY1" fmla="*/ 208124 h 673685"/>
                <a:gd name="connsiteX2" fmla="*/ 287 w 1463720"/>
                <a:gd name="connsiteY2" fmla="*/ 407967 h 673685"/>
                <a:gd name="connsiteX3" fmla="*/ 230001 w 1463720"/>
                <a:gd name="connsiteY3" fmla="*/ 562663 h 673685"/>
                <a:gd name="connsiteX4" fmla="*/ 460061 w 1463720"/>
                <a:gd name="connsiteY4" fmla="*/ 671872 h 673685"/>
                <a:gd name="connsiteX5" fmla="*/ 1339572 w 1463720"/>
                <a:gd name="connsiteY5" fmla="*/ 655757 h 673685"/>
                <a:gd name="connsiteX6" fmla="*/ 1438761 w 1463720"/>
                <a:gd name="connsiteY6" fmla="*/ 260623 h 673685"/>
                <a:gd name="connsiteX7" fmla="*/ 1160598 w 1463720"/>
                <a:gd name="connsiteY7" fmla="*/ 25928 h 673685"/>
                <a:gd name="connsiteX8" fmla="*/ 865707 w 1463720"/>
                <a:gd name="connsiteY8" fmla="*/ 4920 h 673685"/>
                <a:gd name="connsiteX9" fmla="*/ 424054 w 1463720"/>
                <a:gd name="connsiteY9" fmla="*/ 70669 h 673685"/>
                <a:gd name="connsiteX0" fmla="*/ 423973 w 1463639"/>
                <a:gd name="connsiteY0" fmla="*/ 70669 h 673685"/>
                <a:gd name="connsiteX1" fmla="*/ 270277 w 1463639"/>
                <a:gd name="connsiteY1" fmla="*/ 216081 h 673685"/>
                <a:gd name="connsiteX2" fmla="*/ 206 w 1463639"/>
                <a:gd name="connsiteY2" fmla="*/ 407967 h 673685"/>
                <a:gd name="connsiteX3" fmla="*/ 229920 w 1463639"/>
                <a:gd name="connsiteY3" fmla="*/ 562663 h 673685"/>
                <a:gd name="connsiteX4" fmla="*/ 459980 w 1463639"/>
                <a:gd name="connsiteY4" fmla="*/ 671872 h 673685"/>
                <a:gd name="connsiteX5" fmla="*/ 1339491 w 1463639"/>
                <a:gd name="connsiteY5" fmla="*/ 655757 h 673685"/>
                <a:gd name="connsiteX6" fmla="*/ 1438680 w 1463639"/>
                <a:gd name="connsiteY6" fmla="*/ 260623 h 673685"/>
                <a:gd name="connsiteX7" fmla="*/ 1160517 w 1463639"/>
                <a:gd name="connsiteY7" fmla="*/ 25928 h 673685"/>
                <a:gd name="connsiteX8" fmla="*/ 865626 w 1463639"/>
                <a:gd name="connsiteY8" fmla="*/ 4920 h 673685"/>
                <a:gd name="connsiteX9" fmla="*/ 423973 w 1463639"/>
                <a:gd name="connsiteY9" fmla="*/ 70669 h 673685"/>
                <a:gd name="connsiteX0" fmla="*/ 461508 w 1463639"/>
                <a:gd name="connsiteY0" fmla="*/ 13990 h 680664"/>
                <a:gd name="connsiteX1" fmla="*/ 270277 w 1463639"/>
                <a:gd name="connsiteY1" fmla="*/ 223060 h 680664"/>
                <a:gd name="connsiteX2" fmla="*/ 206 w 1463639"/>
                <a:gd name="connsiteY2" fmla="*/ 414946 h 680664"/>
                <a:gd name="connsiteX3" fmla="*/ 229920 w 1463639"/>
                <a:gd name="connsiteY3" fmla="*/ 569642 h 680664"/>
                <a:gd name="connsiteX4" fmla="*/ 459980 w 1463639"/>
                <a:gd name="connsiteY4" fmla="*/ 678851 h 680664"/>
                <a:gd name="connsiteX5" fmla="*/ 1339491 w 1463639"/>
                <a:gd name="connsiteY5" fmla="*/ 662736 h 680664"/>
                <a:gd name="connsiteX6" fmla="*/ 1438680 w 1463639"/>
                <a:gd name="connsiteY6" fmla="*/ 267602 h 680664"/>
                <a:gd name="connsiteX7" fmla="*/ 1160517 w 1463639"/>
                <a:gd name="connsiteY7" fmla="*/ 32907 h 680664"/>
                <a:gd name="connsiteX8" fmla="*/ 865626 w 1463639"/>
                <a:gd name="connsiteY8" fmla="*/ 11899 h 680664"/>
                <a:gd name="connsiteX9" fmla="*/ 461508 w 1463639"/>
                <a:gd name="connsiteY9" fmla="*/ 13990 h 68066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160517 w 1463639"/>
                <a:gd name="connsiteY7" fmla="*/ 36057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1194"/>
                <a:gd name="connsiteY0" fmla="*/ 17140 h 684068"/>
                <a:gd name="connsiteX1" fmla="*/ 270277 w 1461194"/>
                <a:gd name="connsiteY1" fmla="*/ 226210 h 684068"/>
                <a:gd name="connsiteX2" fmla="*/ 206 w 1461194"/>
                <a:gd name="connsiteY2" fmla="*/ 418096 h 684068"/>
                <a:gd name="connsiteX3" fmla="*/ 229920 w 1461194"/>
                <a:gd name="connsiteY3" fmla="*/ 572792 h 684068"/>
                <a:gd name="connsiteX4" fmla="*/ 511344 w 1461194"/>
                <a:gd name="connsiteY4" fmla="*/ 683593 h 684068"/>
                <a:gd name="connsiteX5" fmla="*/ 1339491 w 1461194"/>
                <a:gd name="connsiteY5" fmla="*/ 665886 h 684068"/>
                <a:gd name="connsiteX6" fmla="*/ 1438680 w 1461194"/>
                <a:gd name="connsiteY6" fmla="*/ 270752 h 684068"/>
                <a:gd name="connsiteX7" fmla="*/ 1202003 w 1461194"/>
                <a:gd name="connsiteY7" fmla="*/ 34465 h 684068"/>
                <a:gd name="connsiteX8" fmla="*/ 875503 w 1461194"/>
                <a:gd name="connsiteY8" fmla="*/ 3909 h 684068"/>
                <a:gd name="connsiteX9" fmla="*/ 461508 w 1461194"/>
                <a:gd name="connsiteY9" fmla="*/ 17140 h 684068"/>
                <a:gd name="connsiteX0" fmla="*/ 461508 w 1461194"/>
                <a:gd name="connsiteY0" fmla="*/ 17140 h 700889"/>
                <a:gd name="connsiteX1" fmla="*/ 270277 w 1461194"/>
                <a:gd name="connsiteY1" fmla="*/ 226210 h 700889"/>
                <a:gd name="connsiteX2" fmla="*/ 206 w 1461194"/>
                <a:gd name="connsiteY2" fmla="*/ 418096 h 700889"/>
                <a:gd name="connsiteX3" fmla="*/ 229920 w 1461194"/>
                <a:gd name="connsiteY3" fmla="*/ 572792 h 700889"/>
                <a:gd name="connsiteX4" fmla="*/ 511344 w 1461194"/>
                <a:gd name="connsiteY4" fmla="*/ 683593 h 700889"/>
                <a:gd name="connsiteX5" fmla="*/ 1339491 w 1461194"/>
                <a:gd name="connsiteY5" fmla="*/ 665886 h 700889"/>
                <a:gd name="connsiteX6" fmla="*/ 1438680 w 1461194"/>
                <a:gd name="connsiteY6" fmla="*/ 270752 h 700889"/>
                <a:gd name="connsiteX7" fmla="*/ 1202003 w 1461194"/>
                <a:gd name="connsiteY7" fmla="*/ 34465 h 700889"/>
                <a:gd name="connsiteX8" fmla="*/ 875503 w 1461194"/>
                <a:gd name="connsiteY8" fmla="*/ 3909 h 700889"/>
                <a:gd name="connsiteX9" fmla="*/ 461508 w 1461194"/>
                <a:gd name="connsiteY9" fmla="*/ 17140 h 700889"/>
                <a:gd name="connsiteX0" fmla="*/ 462271 w 1461957"/>
                <a:gd name="connsiteY0" fmla="*/ 17140 h 700889"/>
                <a:gd name="connsiteX1" fmla="*/ 271040 w 1461957"/>
                <a:gd name="connsiteY1" fmla="*/ 226210 h 700889"/>
                <a:gd name="connsiteX2" fmla="*/ 969 w 1461957"/>
                <a:gd name="connsiteY2" fmla="*/ 418096 h 700889"/>
                <a:gd name="connsiteX3" fmla="*/ 191173 w 1461957"/>
                <a:gd name="connsiteY3" fmla="*/ 596664 h 700889"/>
                <a:gd name="connsiteX4" fmla="*/ 512107 w 1461957"/>
                <a:gd name="connsiteY4" fmla="*/ 683593 h 700889"/>
                <a:gd name="connsiteX5" fmla="*/ 1340254 w 1461957"/>
                <a:gd name="connsiteY5" fmla="*/ 665886 h 700889"/>
                <a:gd name="connsiteX6" fmla="*/ 1439443 w 1461957"/>
                <a:gd name="connsiteY6" fmla="*/ 270752 h 700889"/>
                <a:gd name="connsiteX7" fmla="*/ 1202766 w 1461957"/>
                <a:gd name="connsiteY7" fmla="*/ 34465 h 700889"/>
                <a:gd name="connsiteX8" fmla="*/ 876266 w 1461957"/>
                <a:gd name="connsiteY8" fmla="*/ 3909 h 700889"/>
                <a:gd name="connsiteX9" fmla="*/ 462271 w 1461957"/>
                <a:gd name="connsiteY9" fmla="*/ 17140 h 700889"/>
                <a:gd name="connsiteX0" fmla="*/ 461558 w 1461244"/>
                <a:gd name="connsiteY0" fmla="*/ 17140 h 700889"/>
                <a:gd name="connsiteX1" fmla="*/ 270327 w 1461244"/>
                <a:gd name="connsiteY1" fmla="*/ 226210 h 700889"/>
                <a:gd name="connsiteX2" fmla="*/ 256 w 1461244"/>
                <a:gd name="connsiteY2" fmla="*/ 418096 h 700889"/>
                <a:gd name="connsiteX3" fmla="*/ 190460 w 1461244"/>
                <a:gd name="connsiteY3" fmla="*/ 596664 h 700889"/>
                <a:gd name="connsiteX4" fmla="*/ 511394 w 1461244"/>
                <a:gd name="connsiteY4" fmla="*/ 683593 h 700889"/>
                <a:gd name="connsiteX5" fmla="*/ 1339541 w 1461244"/>
                <a:gd name="connsiteY5" fmla="*/ 665886 h 700889"/>
                <a:gd name="connsiteX6" fmla="*/ 1438730 w 1461244"/>
                <a:gd name="connsiteY6" fmla="*/ 270752 h 700889"/>
                <a:gd name="connsiteX7" fmla="*/ 1202053 w 1461244"/>
                <a:gd name="connsiteY7" fmla="*/ 34465 h 700889"/>
                <a:gd name="connsiteX8" fmla="*/ 875553 w 1461244"/>
                <a:gd name="connsiteY8" fmla="*/ 3909 h 700889"/>
                <a:gd name="connsiteX9" fmla="*/ 461558 w 1461244"/>
                <a:gd name="connsiteY9" fmla="*/ 17140 h 700889"/>
                <a:gd name="connsiteX0" fmla="*/ 463884 w 1463570"/>
                <a:gd name="connsiteY0" fmla="*/ 17140 h 700889"/>
                <a:gd name="connsiteX1" fmla="*/ 272653 w 1463570"/>
                <a:gd name="connsiteY1" fmla="*/ 226210 h 700889"/>
                <a:gd name="connsiteX2" fmla="*/ 2582 w 1463570"/>
                <a:gd name="connsiteY2" fmla="*/ 418096 h 700889"/>
                <a:gd name="connsiteX3" fmla="*/ 155251 w 1463570"/>
                <a:gd name="connsiteY3" fmla="*/ 630085 h 700889"/>
                <a:gd name="connsiteX4" fmla="*/ 513720 w 1463570"/>
                <a:gd name="connsiteY4" fmla="*/ 683593 h 700889"/>
                <a:gd name="connsiteX5" fmla="*/ 1341867 w 1463570"/>
                <a:gd name="connsiteY5" fmla="*/ 665886 h 700889"/>
                <a:gd name="connsiteX6" fmla="*/ 1441056 w 1463570"/>
                <a:gd name="connsiteY6" fmla="*/ 270752 h 700889"/>
                <a:gd name="connsiteX7" fmla="*/ 1204379 w 1463570"/>
                <a:gd name="connsiteY7" fmla="*/ 34465 h 700889"/>
                <a:gd name="connsiteX8" fmla="*/ 877879 w 1463570"/>
                <a:gd name="connsiteY8" fmla="*/ 3909 h 700889"/>
                <a:gd name="connsiteX9" fmla="*/ 463884 w 1463570"/>
                <a:gd name="connsiteY9" fmla="*/ 17140 h 700889"/>
                <a:gd name="connsiteX0" fmla="*/ 463884 w 1465533"/>
                <a:gd name="connsiteY0" fmla="*/ 17140 h 708314"/>
                <a:gd name="connsiteX1" fmla="*/ 272653 w 1465533"/>
                <a:gd name="connsiteY1" fmla="*/ 226210 h 708314"/>
                <a:gd name="connsiteX2" fmla="*/ 2582 w 1465533"/>
                <a:gd name="connsiteY2" fmla="*/ 418096 h 708314"/>
                <a:gd name="connsiteX3" fmla="*/ 155251 w 1465533"/>
                <a:gd name="connsiteY3" fmla="*/ 630085 h 708314"/>
                <a:gd name="connsiteX4" fmla="*/ 472234 w 1465533"/>
                <a:gd name="connsiteY4" fmla="*/ 699508 h 708314"/>
                <a:gd name="connsiteX5" fmla="*/ 1341867 w 1465533"/>
                <a:gd name="connsiteY5" fmla="*/ 665886 h 708314"/>
                <a:gd name="connsiteX6" fmla="*/ 1441056 w 1465533"/>
                <a:gd name="connsiteY6" fmla="*/ 270752 h 708314"/>
                <a:gd name="connsiteX7" fmla="*/ 1204379 w 1465533"/>
                <a:gd name="connsiteY7" fmla="*/ 34465 h 708314"/>
                <a:gd name="connsiteX8" fmla="*/ 877879 w 1465533"/>
                <a:gd name="connsiteY8" fmla="*/ 3909 h 708314"/>
                <a:gd name="connsiteX9" fmla="*/ 463884 w 1465533"/>
                <a:gd name="connsiteY9" fmla="*/ 17140 h 708314"/>
                <a:gd name="connsiteX0" fmla="*/ 463884 w 1467792"/>
                <a:gd name="connsiteY0" fmla="*/ 17140 h 717887"/>
                <a:gd name="connsiteX1" fmla="*/ 272653 w 1467792"/>
                <a:gd name="connsiteY1" fmla="*/ 226210 h 717887"/>
                <a:gd name="connsiteX2" fmla="*/ 2582 w 1467792"/>
                <a:gd name="connsiteY2" fmla="*/ 418096 h 717887"/>
                <a:gd name="connsiteX3" fmla="*/ 155251 w 1467792"/>
                <a:gd name="connsiteY3" fmla="*/ 630085 h 717887"/>
                <a:gd name="connsiteX4" fmla="*/ 426797 w 1467792"/>
                <a:gd name="connsiteY4" fmla="*/ 715423 h 717887"/>
                <a:gd name="connsiteX5" fmla="*/ 1341867 w 1467792"/>
                <a:gd name="connsiteY5" fmla="*/ 665886 h 717887"/>
                <a:gd name="connsiteX6" fmla="*/ 1441056 w 1467792"/>
                <a:gd name="connsiteY6" fmla="*/ 270752 h 717887"/>
                <a:gd name="connsiteX7" fmla="*/ 1204379 w 1467792"/>
                <a:gd name="connsiteY7" fmla="*/ 34465 h 717887"/>
                <a:gd name="connsiteX8" fmla="*/ 877879 w 1467792"/>
                <a:gd name="connsiteY8" fmla="*/ 3909 h 717887"/>
                <a:gd name="connsiteX9" fmla="*/ 463884 w 1467792"/>
                <a:gd name="connsiteY9" fmla="*/ 17140 h 717887"/>
                <a:gd name="connsiteX0" fmla="*/ 467587 w 1471495"/>
                <a:gd name="connsiteY0" fmla="*/ 17140 h 717887"/>
                <a:gd name="connsiteX1" fmla="*/ 276356 w 1471495"/>
                <a:gd name="connsiteY1" fmla="*/ 226210 h 717887"/>
                <a:gd name="connsiteX2" fmla="*/ 6285 w 1471495"/>
                <a:gd name="connsiteY2" fmla="*/ 418096 h 717887"/>
                <a:gd name="connsiteX3" fmla="*/ 117468 w 1471495"/>
                <a:gd name="connsiteY3" fmla="*/ 633268 h 717887"/>
                <a:gd name="connsiteX4" fmla="*/ 430500 w 1471495"/>
                <a:gd name="connsiteY4" fmla="*/ 715423 h 717887"/>
                <a:gd name="connsiteX5" fmla="*/ 1345570 w 1471495"/>
                <a:gd name="connsiteY5" fmla="*/ 665886 h 717887"/>
                <a:gd name="connsiteX6" fmla="*/ 1444759 w 1471495"/>
                <a:gd name="connsiteY6" fmla="*/ 270752 h 717887"/>
                <a:gd name="connsiteX7" fmla="*/ 1208082 w 1471495"/>
                <a:gd name="connsiteY7" fmla="*/ 34465 h 717887"/>
                <a:gd name="connsiteX8" fmla="*/ 881582 w 1471495"/>
                <a:gd name="connsiteY8" fmla="*/ 3909 h 717887"/>
                <a:gd name="connsiteX9" fmla="*/ 467587 w 1471495"/>
                <a:gd name="connsiteY9" fmla="*/ 17140 h 717887"/>
                <a:gd name="connsiteX0" fmla="*/ 437440 w 1471495"/>
                <a:gd name="connsiteY0" fmla="*/ 12273 h 732696"/>
                <a:gd name="connsiteX1" fmla="*/ 276356 w 1471495"/>
                <a:gd name="connsiteY1" fmla="*/ 241019 h 732696"/>
                <a:gd name="connsiteX2" fmla="*/ 6285 w 1471495"/>
                <a:gd name="connsiteY2" fmla="*/ 432905 h 732696"/>
                <a:gd name="connsiteX3" fmla="*/ 117468 w 1471495"/>
                <a:gd name="connsiteY3" fmla="*/ 648077 h 732696"/>
                <a:gd name="connsiteX4" fmla="*/ 430500 w 1471495"/>
                <a:gd name="connsiteY4" fmla="*/ 730232 h 732696"/>
                <a:gd name="connsiteX5" fmla="*/ 1345570 w 1471495"/>
                <a:gd name="connsiteY5" fmla="*/ 680695 h 732696"/>
                <a:gd name="connsiteX6" fmla="*/ 1444759 w 1471495"/>
                <a:gd name="connsiteY6" fmla="*/ 285561 h 732696"/>
                <a:gd name="connsiteX7" fmla="*/ 1208082 w 1471495"/>
                <a:gd name="connsiteY7" fmla="*/ 49274 h 732696"/>
                <a:gd name="connsiteX8" fmla="*/ 881582 w 1471495"/>
                <a:gd name="connsiteY8" fmla="*/ 18718 h 732696"/>
                <a:gd name="connsiteX9" fmla="*/ 437440 w 1471495"/>
                <a:gd name="connsiteY9" fmla="*/ 12273 h 732696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08082 w 1471495"/>
                <a:gd name="connsiteY7" fmla="*/ 64541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13735 w 1471495"/>
                <a:gd name="connsiteY7" fmla="*/ 87794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5352 w 1469407"/>
                <a:gd name="connsiteY0" fmla="*/ 27540 h 747963"/>
                <a:gd name="connsiteX1" fmla="*/ 236062 w 1469407"/>
                <a:gd name="connsiteY1" fmla="*/ 246705 h 747963"/>
                <a:gd name="connsiteX2" fmla="*/ 4197 w 1469407"/>
                <a:gd name="connsiteY2" fmla="*/ 448172 h 747963"/>
                <a:gd name="connsiteX3" fmla="*/ 115380 w 1469407"/>
                <a:gd name="connsiteY3" fmla="*/ 663344 h 747963"/>
                <a:gd name="connsiteX4" fmla="*/ 428412 w 1469407"/>
                <a:gd name="connsiteY4" fmla="*/ 745499 h 747963"/>
                <a:gd name="connsiteX5" fmla="*/ 1343482 w 1469407"/>
                <a:gd name="connsiteY5" fmla="*/ 695962 h 747963"/>
                <a:gd name="connsiteX6" fmla="*/ 1442671 w 1469407"/>
                <a:gd name="connsiteY6" fmla="*/ 300828 h 747963"/>
                <a:gd name="connsiteX7" fmla="*/ 1211647 w 1469407"/>
                <a:gd name="connsiteY7" fmla="*/ 87794 h 747963"/>
                <a:gd name="connsiteX8" fmla="*/ 903988 w 1469407"/>
                <a:gd name="connsiteY8" fmla="*/ 0 h 747963"/>
                <a:gd name="connsiteX9" fmla="*/ 435352 w 1469407"/>
                <a:gd name="connsiteY9" fmla="*/ 27540 h 747963"/>
                <a:gd name="connsiteX0" fmla="*/ 287738 w 1469407"/>
                <a:gd name="connsiteY0" fmla="*/ 16581 h 752973"/>
                <a:gd name="connsiteX1" fmla="*/ 236062 w 1469407"/>
                <a:gd name="connsiteY1" fmla="*/ 251715 h 752973"/>
                <a:gd name="connsiteX2" fmla="*/ 4197 w 1469407"/>
                <a:gd name="connsiteY2" fmla="*/ 453182 h 752973"/>
                <a:gd name="connsiteX3" fmla="*/ 115380 w 1469407"/>
                <a:gd name="connsiteY3" fmla="*/ 668354 h 752973"/>
                <a:gd name="connsiteX4" fmla="*/ 428412 w 1469407"/>
                <a:gd name="connsiteY4" fmla="*/ 750509 h 752973"/>
                <a:gd name="connsiteX5" fmla="*/ 1343482 w 1469407"/>
                <a:gd name="connsiteY5" fmla="*/ 700972 h 752973"/>
                <a:gd name="connsiteX6" fmla="*/ 1442671 w 1469407"/>
                <a:gd name="connsiteY6" fmla="*/ 305838 h 752973"/>
                <a:gd name="connsiteX7" fmla="*/ 1211647 w 1469407"/>
                <a:gd name="connsiteY7" fmla="*/ 92804 h 752973"/>
                <a:gd name="connsiteX8" fmla="*/ 903988 w 1469407"/>
                <a:gd name="connsiteY8" fmla="*/ 5010 h 752973"/>
                <a:gd name="connsiteX9" fmla="*/ 287738 w 1469407"/>
                <a:gd name="connsiteY9" fmla="*/ 16581 h 752973"/>
                <a:gd name="connsiteX0" fmla="*/ 284280 w 1465949"/>
                <a:gd name="connsiteY0" fmla="*/ 16581 h 752973"/>
                <a:gd name="connsiteX1" fmla="*/ 153170 w 1465949"/>
                <a:gd name="connsiteY1" fmla="*/ 241755 h 752973"/>
                <a:gd name="connsiteX2" fmla="*/ 739 w 1465949"/>
                <a:gd name="connsiteY2" fmla="*/ 453182 h 752973"/>
                <a:gd name="connsiteX3" fmla="*/ 111922 w 1465949"/>
                <a:gd name="connsiteY3" fmla="*/ 668354 h 752973"/>
                <a:gd name="connsiteX4" fmla="*/ 424954 w 1465949"/>
                <a:gd name="connsiteY4" fmla="*/ 750509 h 752973"/>
                <a:gd name="connsiteX5" fmla="*/ 1340024 w 1465949"/>
                <a:gd name="connsiteY5" fmla="*/ 700972 h 752973"/>
                <a:gd name="connsiteX6" fmla="*/ 1439213 w 1465949"/>
                <a:gd name="connsiteY6" fmla="*/ 305838 h 752973"/>
                <a:gd name="connsiteX7" fmla="*/ 1208189 w 1465949"/>
                <a:gd name="connsiteY7" fmla="*/ 92804 h 752973"/>
                <a:gd name="connsiteX8" fmla="*/ 900530 w 1465949"/>
                <a:gd name="connsiteY8" fmla="*/ 5010 h 752973"/>
                <a:gd name="connsiteX9" fmla="*/ 284280 w 1465949"/>
                <a:gd name="connsiteY9" fmla="*/ 16581 h 752973"/>
                <a:gd name="connsiteX0" fmla="*/ 215678 w 1465949"/>
                <a:gd name="connsiteY0" fmla="*/ 15568 h 755280"/>
                <a:gd name="connsiteX1" fmla="*/ 153170 w 1465949"/>
                <a:gd name="connsiteY1" fmla="*/ 244062 h 755280"/>
                <a:gd name="connsiteX2" fmla="*/ 739 w 1465949"/>
                <a:gd name="connsiteY2" fmla="*/ 455489 h 755280"/>
                <a:gd name="connsiteX3" fmla="*/ 111922 w 1465949"/>
                <a:gd name="connsiteY3" fmla="*/ 670661 h 755280"/>
                <a:gd name="connsiteX4" fmla="*/ 424954 w 1465949"/>
                <a:gd name="connsiteY4" fmla="*/ 752816 h 755280"/>
                <a:gd name="connsiteX5" fmla="*/ 1340024 w 1465949"/>
                <a:gd name="connsiteY5" fmla="*/ 703279 h 755280"/>
                <a:gd name="connsiteX6" fmla="*/ 1439213 w 1465949"/>
                <a:gd name="connsiteY6" fmla="*/ 308145 h 755280"/>
                <a:gd name="connsiteX7" fmla="*/ 1208189 w 1465949"/>
                <a:gd name="connsiteY7" fmla="*/ 95111 h 755280"/>
                <a:gd name="connsiteX8" fmla="*/ 900530 w 1465949"/>
                <a:gd name="connsiteY8" fmla="*/ 7317 h 755280"/>
                <a:gd name="connsiteX9" fmla="*/ 215678 w 1465949"/>
                <a:gd name="connsiteY9" fmla="*/ 15568 h 755280"/>
                <a:gd name="connsiteX0" fmla="*/ 158423 w 1408694"/>
                <a:gd name="connsiteY0" fmla="*/ 15568 h 755280"/>
                <a:gd name="connsiteX1" fmla="*/ 95915 w 1408694"/>
                <a:gd name="connsiteY1" fmla="*/ 244062 h 755280"/>
                <a:gd name="connsiteX2" fmla="*/ 9068 w 1408694"/>
                <a:gd name="connsiteY2" fmla="*/ 472501 h 755280"/>
                <a:gd name="connsiteX3" fmla="*/ 54667 w 1408694"/>
                <a:gd name="connsiteY3" fmla="*/ 670661 h 755280"/>
                <a:gd name="connsiteX4" fmla="*/ 367699 w 1408694"/>
                <a:gd name="connsiteY4" fmla="*/ 752816 h 755280"/>
                <a:gd name="connsiteX5" fmla="*/ 1282769 w 1408694"/>
                <a:gd name="connsiteY5" fmla="*/ 703279 h 755280"/>
                <a:gd name="connsiteX6" fmla="*/ 1381958 w 1408694"/>
                <a:gd name="connsiteY6" fmla="*/ 308145 h 755280"/>
                <a:gd name="connsiteX7" fmla="*/ 1150934 w 1408694"/>
                <a:gd name="connsiteY7" fmla="*/ 95111 h 755280"/>
                <a:gd name="connsiteX8" fmla="*/ 843275 w 1408694"/>
                <a:gd name="connsiteY8" fmla="*/ 7317 h 755280"/>
                <a:gd name="connsiteX9" fmla="*/ 158423 w 1408694"/>
                <a:gd name="connsiteY9" fmla="*/ 15568 h 755280"/>
                <a:gd name="connsiteX0" fmla="*/ 151540 w 1401811"/>
                <a:gd name="connsiteY0" fmla="*/ 15568 h 755280"/>
                <a:gd name="connsiteX1" fmla="*/ 89032 w 1401811"/>
                <a:gd name="connsiteY1" fmla="*/ 244062 h 755280"/>
                <a:gd name="connsiteX2" fmla="*/ 2185 w 1401811"/>
                <a:gd name="connsiteY2" fmla="*/ 472501 h 755280"/>
                <a:gd name="connsiteX3" fmla="*/ 67073 w 1401811"/>
                <a:gd name="connsiteY3" fmla="*/ 640039 h 755280"/>
                <a:gd name="connsiteX4" fmla="*/ 360816 w 1401811"/>
                <a:gd name="connsiteY4" fmla="*/ 752816 h 755280"/>
                <a:gd name="connsiteX5" fmla="*/ 1275886 w 1401811"/>
                <a:gd name="connsiteY5" fmla="*/ 703279 h 755280"/>
                <a:gd name="connsiteX6" fmla="*/ 1375075 w 1401811"/>
                <a:gd name="connsiteY6" fmla="*/ 308145 h 755280"/>
                <a:gd name="connsiteX7" fmla="*/ 1144051 w 1401811"/>
                <a:gd name="connsiteY7" fmla="*/ 95111 h 755280"/>
                <a:gd name="connsiteX8" fmla="*/ 836392 w 1401811"/>
                <a:gd name="connsiteY8" fmla="*/ 7317 h 755280"/>
                <a:gd name="connsiteX9" fmla="*/ 151540 w 1401811"/>
                <a:gd name="connsiteY9" fmla="*/ 15568 h 755280"/>
                <a:gd name="connsiteX0" fmla="*/ 154312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154312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235452 w 1404583"/>
                <a:gd name="connsiteY7" fmla="*/ 78019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256 w 1404370"/>
                <a:gd name="connsiteY0" fmla="*/ 8251 h 747963"/>
                <a:gd name="connsiteX1" fmla="*/ 127207 w 1404370"/>
                <a:gd name="connsiteY1" fmla="*/ 62648 h 747963"/>
                <a:gd name="connsiteX2" fmla="*/ 4744 w 1404370"/>
                <a:gd name="connsiteY2" fmla="*/ 465184 h 747963"/>
                <a:gd name="connsiteX3" fmla="*/ 69632 w 1404370"/>
                <a:gd name="connsiteY3" fmla="*/ 632722 h 747963"/>
                <a:gd name="connsiteX4" fmla="*/ 363375 w 1404370"/>
                <a:gd name="connsiteY4" fmla="*/ 745499 h 747963"/>
                <a:gd name="connsiteX5" fmla="*/ 1278445 w 1404370"/>
                <a:gd name="connsiteY5" fmla="*/ 695962 h 747963"/>
                <a:gd name="connsiteX6" fmla="*/ 1377634 w 1404370"/>
                <a:gd name="connsiteY6" fmla="*/ 300828 h 747963"/>
                <a:gd name="connsiteX7" fmla="*/ 1235239 w 1404370"/>
                <a:gd name="connsiteY7" fmla="*/ 64951 h 747963"/>
                <a:gd name="connsiteX8" fmla="*/ 838951 w 1404370"/>
                <a:gd name="connsiteY8" fmla="*/ 0 h 747963"/>
                <a:gd name="connsiteX9" fmla="*/ 231256 w 1404370"/>
                <a:gd name="connsiteY9" fmla="*/ 8251 h 747963"/>
                <a:gd name="connsiteX0" fmla="*/ 215386 w 1388500"/>
                <a:gd name="connsiteY0" fmla="*/ 8251 h 747963"/>
                <a:gd name="connsiteX1" fmla="*/ 111337 w 1388500"/>
                <a:gd name="connsiteY1" fmla="*/ 62648 h 747963"/>
                <a:gd name="connsiteX2" fmla="*/ 11592 w 1388500"/>
                <a:gd name="connsiteY2" fmla="*/ 300323 h 747963"/>
                <a:gd name="connsiteX3" fmla="*/ 53762 w 1388500"/>
                <a:gd name="connsiteY3" fmla="*/ 632722 h 747963"/>
                <a:gd name="connsiteX4" fmla="*/ 347505 w 1388500"/>
                <a:gd name="connsiteY4" fmla="*/ 745499 h 747963"/>
                <a:gd name="connsiteX5" fmla="*/ 1262575 w 1388500"/>
                <a:gd name="connsiteY5" fmla="*/ 695962 h 747963"/>
                <a:gd name="connsiteX6" fmla="*/ 1361764 w 1388500"/>
                <a:gd name="connsiteY6" fmla="*/ 300828 h 747963"/>
                <a:gd name="connsiteX7" fmla="*/ 1219369 w 1388500"/>
                <a:gd name="connsiteY7" fmla="*/ 64951 h 747963"/>
                <a:gd name="connsiteX8" fmla="*/ 823081 w 1388500"/>
                <a:gd name="connsiteY8" fmla="*/ 0 h 747963"/>
                <a:gd name="connsiteX9" fmla="*/ 215386 w 1388500"/>
                <a:gd name="connsiteY9" fmla="*/ 8251 h 747963"/>
                <a:gd name="connsiteX0" fmla="*/ 216608 w 1389722"/>
                <a:gd name="connsiteY0" fmla="*/ 8251 h 747963"/>
                <a:gd name="connsiteX1" fmla="*/ 112559 w 1389722"/>
                <a:gd name="connsiteY1" fmla="*/ 62648 h 747963"/>
                <a:gd name="connsiteX2" fmla="*/ 12814 w 1389722"/>
                <a:gd name="connsiteY2" fmla="*/ 300323 h 747963"/>
                <a:gd name="connsiteX3" fmla="*/ 54984 w 1389722"/>
                <a:gd name="connsiteY3" fmla="*/ 632722 h 747963"/>
                <a:gd name="connsiteX4" fmla="*/ 348727 w 1389722"/>
                <a:gd name="connsiteY4" fmla="*/ 745499 h 747963"/>
                <a:gd name="connsiteX5" fmla="*/ 1263797 w 1389722"/>
                <a:gd name="connsiteY5" fmla="*/ 695962 h 747963"/>
                <a:gd name="connsiteX6" fmla="*/ 1362986 w 1389722"/>
                <a:gd name="connsiteY6" fmla="*/ 300828 h 747963"/>
                <a:gd name="connsiteX7" fmla="*/ 1220591 w 1389722"/>
                <a:gd name="connsiteY7" fmla="*/ 64951 h 747963"/>
                <a:gd name="connsiteX8" fmla="*/ 824303 w 1389722"/>
                <a:gd name="connsiteY8" fmla="*/ 0 h 747963"/>
                <a:gd name="connsiteX9" fmla="*/ 216608 w 1389722"/>
                <a:gd name="connsiteY9" fmla="*/ 8251 h 747963"/>
                <a:gd name="connsiteX0" fmla="*/ 216608 w 1389722"/>
                <a:gd name="connsiteY0" fmla="*/ 79781 h 819493"/>
                <a:gd name="connsiteX1" fmla="*/ 112559 w 1389722"/>
                <a:gd name="connsiteY1" fmla="*/ 134178 h 819493"/>
                <a:gd name="connsiteX2" fmla="*/ 12814 w 1389722"/>
                <a:gd name="connsiteY2" fmla="*/ 371853 h 819493"/>
                <a:gd name="connsiteX3" fmla="*/ 54984 w 1389722"/>
                <a:gd name="connsiteY3" fmla="*/ 704252 h 819493"/>
                <a:gd name="connsiteX4" fmla="*/ 348727 w 1389722"/>
                <a:gd name="connsiteY4" fmla="*/ 817029 h 819493"/>
                <a:gd name="connsiteX5" fmla="*/ 1263797 w 1389722"/>
                <a:gd name="connsiteY5" fmla="*/ 767492 h 819493"/>
                <a:gd name="connsiteX6" fmla="*/ 1362986 w 1389722"/>
                <a:gd name="connsiteY6" fmla="*/ 372358 h 819493"/>
                <a:gd name="connsiteX7" fmla="*/ 1301587 w 1389722"/>
                <a:gd name="connsiteY7" fmla="*/ 11721 h 819493"/>
                <a:gd name="connsiteX8" fmla="*/ 824303 w 1389722"/>
                <a:gd name="connsiteY8" fmla="*/ 71530 h 819493"/>
                <a:gd name="connsiteX9" fmla="*/ 216608 w 1389722"/>
                <a:gd name="connsiteY9" fmla="*/ 79781 h 819493"/>
                <a:gd name="connsiteX0" fmla="*/ 216608 w 1400780"/>
                <a:gd name="connsiteY0" fmla="*/ 79781 h 820631"/>
                <a:gd name="connsiteX1" fmla="*/ 112559 w 1400780"/>
                <a:gd name="connsiteY1" fmla="*/ 134178 h 820631"/>
                <a:gd name="connsiteX2" fmla="*/ 12814 w 1400780"/>
                <a:gd name="connsiteY2" fmla="*/ 371853 h 820631"/>
                <a:gd name="connsiteX3" fmla="*/ 54984 w 1400780"/>
                <a:gd name="connsiteY3" fmla="*/ 704252 h 820631"/>
                <a:gd name="connsiteX4" fmla="*/ 348727 w 1400780"/>
                <a:gd name="connsiteY4" fmla="*/ 817029 h 820631"/>
                <a:gd name="connsiteX5" fmla="*/ 1263797 w 1400780"/>
                <a:gd name="connsiteY5" fmla="*/ 767492 h 820631"/>
                <a:gd name="connsiteX6" fmla="*/ 1378790 w 1400780"/>
                <a:gd name="connsiteY6" fmla="*/ 350080 h 820631"/>
                <a:gd name="connsiteX7" fmla="*/ 1301587 w 1400780"/>
                <a:gd name="connsiteY7" fmla="*/ 11721 h 820631"/>
                <a:gd name="connsiteX8" fmla="*/ 824303 w 1400780"/>
                <a:gd name="connsiteY8" fmla="*/ 71530 h 820631"/>
                <a:gd name="connsiteX9" fmla="*/ 216608 w 1400780"/>
                <a:gd name="connsiteY9" fmla="*/ 79781 h 820631"/>
                <a:gd name="connsiteX0" fmla="*/ 216608 w 1388697"/>
                <a:gd name="connsiteY0" fmla="*/ 79781 h 820631"/>
                <a:gd name="connsiteX1" fmla="*/ 112559 w 1388697"/>
                <a:gd name="connsiteY1" fmla="*/ 134178 h 820631"/>
                <a:gd name="connsiteX2" fmla="*/ 12814 w 1388697"/>
                <a:gd name="connsiteY2" fmla="*/ 371853 h 820631"/>
                <a:gd name="connsiteX3" fmla="*/ 54984 w 1388697"/>
                <a:gd name="connsiteY3" fmla="*/ 704252 h 820631"/>
                <a:gd name="connsiteX4" fmla="*/ 348727 w 1388697"/>
                <a:gd name="connsiteY4" fmla="*/ 817029 h 820631"/>
                <a:gd name="connsiteX5" fmla="*/ 1263797 w 1388697"/>
                <a:gd name="connsiteY5" fmla="*/ 767492 h 820631"/>
                <a:gd name="connsiteX6" fmla="*/ 1378790 w 1388697"/>
                <a:gd name="connsiteY6" fmla="*/ 350080 h 820631"/>
                <a:gd name="connsiteX7" fmla="*/ 1301587 w 1388697"/>
                <a:gd name="connsiteY7" fmla="*/ 11721 h 820631"/>
                <a:gd name="connsiteX8" fmla="*/ 824303 w 1388697"/>
                <a:gd name="connsiteY8" fmla="*/ 71530 h 820631"/>
                <a:gd name="connsiteX9" fmla="*/ 216608 w 1388697"/>
                <a:gd name="connsiteY9" fmla="*/ 79781 h 820631"/>
                <a:gd name="connsiteX0" fmla="*/ 216608 w 1391225"/>
                <a:gd name="connsiteY0" fmla="*/ 79781 h 826967"/>
                <a:gd name="connsiteX1" fmla="*/ 112559 w 1391225"/>
                <a:gd name="connsiteY1" fmla="*/ 134178 h 826967"/>
                <a:gd name="connsiteX2" fmla="*/ 12814 w 1391225"/>
                <a:gd name="connsiteY2" fmla="*/ 371853 h 826967"/>
                <a:gd name="connsiteX3" fmla="*/ 54984 w 1391225"/>
                <a:gd name="connsiteY3" fmla="*/ 704252 h 826967"/>
                <a:gd name="connsiteX4" fmla="*/ 348727 w 1391225"/>
                <a:gd name="connsiteY4" fmla="*/ 817029 h 826967"/>
                <a:gd name="connsiteX5" fmla="*/ 1270711 w 1391225"/>
                <a:gd name="connsiteY5" fmla="*/ 780860 h 826967"/>
                <a:gd name="connsiteX6" fmla="*/ 1378790 w 1391225"/>
                <a:gd name="connsiteY6" fmla="*/ 350080 h 826967"/>
                <a:gd name="connsiteX7" fmla="*/ 1301587 w 1391225"/>
                <a:gd name="connsiteY7" fmla="*/ 11721 h 826967"/>
                <a:gd name="connsiteX8" fmla="*/ 824303 w 1391225"/>
                <a:gd name="connsiteY8" fmla="*/ 71530 h 826967"/>
                <a:gd name="connsiteX9" fmla="*/ 216608 w 1391225"/>
                <a:gd name="connsiteY9" fmla="*/ 79781 h 826967"/>
                <a:gd name="connsiteX0" fmla="*/ 216608 w 1379141"/>
                <a:gd name="connsiteY0" fmla="*/ 79781 h 826967"/>
                <a:gd name="connsiteX1" fmla="*/ 112559 w 1379141"/>
                <a:gd name="connsiteY1" fmla="*/ 134178 h 826967"/>
                <a:gd name="connsiteX2" fmla="*/ 12814 w 1379141"/>
                <a:gd name="connsiteY2" fmla="*/ 371853 h 826967"/>
                <a:gd name="connsiteX3" fmla="*/ 54984 w 1379141"/>
                <a:gd name="connsiteY3" fmla="*/ 704252 h 826967"/>
                <a:gd name="connsiteX4" fmla="*/ 348727 w 1379141"/>
                <a:gd name="connsiteY4" fmla="*/ 817029 h 826967"/>
                <a:gd name="connsiteX5" fmla="*/ 1270711 w 1379141"/>
                <a:gd name="connsiteY5" fmla="*/ 780860 h 826967"/>
                <a:gd name="connsiteX6" fmla="*/ 1378790 w 1379141"/>
                <a:gd name="connsiteY6" fmla="*/ 350080 h 826967"/>
                <a:gd name="connsiteX7" fmla="*/ 1301587 w 1379141"/>
                <a:gd name="connsiteY7" fmla="*/ 11721 h 826967"/>
                <a:gd name="connsiteX8" fmla="*/ 824303 w 1379141"/>
                <a:gd name="connsiteY8" fmla="*/ 71530 h 826967"/>
                <a:gd name="connsiteX9" fmla="*/ 216608 w 1379141"/>
                <a:gd name="connsiteY9" fmla="*/ 79781 h 826967"/>
                <a:gd name="connsiteX0" fmla="*/ 216608 w 1379281"/>
                <a:gd name="connsiteY0" fmla="*/ 79781 h 826967"/>
                <a:gd name="connsiteX1" fmla="*/ 112559 w 1379281"/>
                <a:gd name="connsiteY1" fmla="*/ 134178 h 826967"/>
                <a:gd name="connsiteX2" fmla="*/ 12814 w 1379281"/>
                <a:gd name="connsiteY2" fmla="*/ 371853 h 826967"/>
                <a:gd name="connsiteX3" fmla="*/ 54984 w 1379281"/>
                <a:gd name="connsiteY3" fmla="*/ 704252 h 826967"/>
                <a:gd name="connsiteX4" fmla="*/ 348727 w 1379281"/>
                <a:gd name="connsiteY4" fmla="*/ 817029 h 826967"/>
                <a:gd name="connsiteX5" fmla="*/ 1270711 w 1379281"/>
                <a:gd name="connsiteY5" fmla="*/ 780860 h 826967"/>
                <a:gd name="connsiteX6" fmla="*/ 1378790 w 1379281"/>
                <a:gd name="connsiteY6" fmla="*/ 350080 h 826967"/>
                <a:gd name="connsiteX7" fmla="*/ 1301587 w 1379281"/>
                <a:gd name="connsiteY7" fmla="*/ 11721 h 826967"/>
                <a:gd name="connsiteX8" fmla="*/ 824303 w 1379281"/>
                <a:gd name="connsiteY8" fmla="*/ 71530 h 826967"/>
                <a:gd name="connsiteX9" fmla="*/ 216608 w 1379281"/>
                <a:gd name="connsiteY9" fmla="*/ 79781 h 826967"/>
                <a:gd name="connsiteX0" fmla="*/ 216608 w 1383421"/>
                <a:gd name="connsiteY0" fmla="*/ 79781 h 826967"/>
                <a:gd name="connsiteX1" fmla="*/ 112559 w 1383421"/>
                <a:gd name="connsiteY1" fmla="*/ 134178 h 826967"/>
                <a:gd name="connsiteX2" fmla="*/ 12814 w 1383421"/>
                <a:gd name="connsiteY2" fmla="*/ 371853 h 826967"/>
                <a:gd name="connsiteX3" fmla="*/ 54984 w 1383421"/>
                <a:gd name="connsiteY3" fmla="*/ 704252 h 826967"/>
                <a:gd name="connsiteX4" fmla="*/ 348727 w 1383421"/>
                <a:gd name="connsiteY4" fmla="*/ 817029 h 826967"/>
                <a:gd name="connsiteX5" fmla="*/ 1270711 w 1383421"/>
                <a:gd name="connsiteY5" fmla="*/ 780860 h 826967"/>
                <a:gd name="connsiteX6" fmla="*/ 1378790 w 1383421"/>
                <a:gd name="connsiteY6" fmla="*/ 350080 h 826967"/>
                <a:gd name="connsiteX7" fmla="*/ 1301587 w 1383421"/>
                <a:gd name="connsiteY7" fmla="*/ 11721 h 826967"/>
                <a:gd name="connsiteX8" fmla="*/ 824303 w 1383421"/>
                <a:gd name="connsiteY8" fmla="*/ 71530 h 826967"/>
                <a:gd name="connsiteX9" fmla="*/ 216608 w 1383421"/>
                <a:gd name="connsiteY9" fmla="*/ 79781 h 826967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9141" h="806768">
                  <a:moveTo>
                    <a:pt x="216608" y="59582"/>
                  </a:moveTo>
                  <a:cubicBezTo>
                    <a:pt x="97984" y="70023"/>
                    <a:pt x="146525" y="65300"/>
                    <a:pt x="112559" y="113979"/>
                  </a:cubicBezTo>
                  <a:cubicBezTo>
                    <a:pt x="78593" y="162658"/>
                    <a:pt x="25373" y="149706"/>
                    <a:pt x="12814" y="351654"/>
                  </a:cubicBezTo>
                  <a:cubicBezTo>
                    <a:pt x="255" y="553602"/>
                    <a:pt x="-21645" y="640069"/>
                    <a:pt x="54984" y="684053"/>
                  </a:cubicBezTo>
                  <a:cubicBezTo>
                    <a:pt x="99551" y="702915"/>
                    <a:pt x="160041" y="781314"/>
                    <a:pt x="348727" y="796830"/>
                  </a:cubicBezTo>
                  <a:cubicBezTo>
                    <a:pt x="812788" y="793482"/>
                    <a:pt x="1165213" y="838487"/>
                    <a:pt x="1270711" y="760661"/>
                  </a:cubicBezTo>
                  <a:cubicBezTo>
                    <a:pt x="1376209" y="682835"/>
                    <a:pt x="1380962" y="491721"/>
                    <a:pt x="1378790" y="329881"/>
                  </a:cubicBezTo>
                  <a:cubicBezTo>
                    <a:pt x="1373459" y="210569"/>
                    <a:pt x="1340858" y="86687"/>
                    <a:pt x="1280844" y="13800"/>
                  </a:cubicBezTo>
                  <a:cubicBezTo>
                    <a:pt x="1177821" y="-34285"/>
                    <a:pt x="885108" y="59362"/>
                    <a:pt x="824303" y="51331"/>
                  </a:cubicBezTo>
                  <a:cubicBezTo>
                    <a:pt x="701546" y="58788"/>
                    <a:pt x="335232" y="49141"/>
                    <a:pt x="216608" y="5958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30797965-398A-FB44-BD66-6A191636994E}"/>
                </a:ext>
              </a:extLst>
            </p:cNvPr>
            <p:cNvCxnSpPr>
              <a:cxnSpLocks/>
              <a:stCxn id="406" idx="0"/>
            </p:cNvCxnSpPr>
            <p:nvPr/>
          </p:nvCxnSpPr>
          <p:spPr>
            <a:xfrm flipH="1" flipV="1">
              <a:off x="8591314" y="5631767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699512ED-933A-D34A-8CC8-9DA165A7BE77}"/>
                </a:ext>
              </a:extLst>
            </p:cNvPr>
            <p:cNvCxnSpPr>
              <a:cxnSpLocks/>
              <a:stCxn id="450" idx="9"/>
            </p:cNvCxnSpPr>
            <p:nvPr/>
          </p:nvCxnSpPr>
          <p:spPr>
            <a:xfrm>
              <a:off x="8270073" y="5586838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856BB82B-8297-2842-A3D6-F232E57A88C9}"/>
                </a:ext>
              </a:extLst>
            </p:cNvPr>
            <p:cNvCxnSpPr>
              <a:cxnSpLocks/>
              <a:stCxn id="450" idx="2"/>
            </p:cNvCxnSpPr>
            <p:nvPr/>
          </p:nvCxnSpPr>
          <p:spPr>
            <a:xfrm>
              <a:off x="8269779" y="5582623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70708A4A-E7CD-9242-A059-A980B0615DD0}"/>
                </a:ext>
              </a:extLst>
            </p:cNvPr>
            <p:cNvCxnSpPr>
              <a:cxnSpLocks/>
              <a:endCxn id="411" idx="2"/>
            </p:cNvCxnSpPr>
            <p:nvPr/>
          </p:nvCxnSpPr>
          <p:spPr>
            <a:xfrm>
              <a:off x="8289329" y="5888859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232EC5A5-66D8-6243-932B-3E866D67F057}"/>
                </a:ext>
              </a:extLst>
            </p:cNvPr>
            <p:cNvCxnSpPr>
              <a:cxnSpLocks/>
              <a:stCxn id="420" idx="4"/>
              <a:endCxn id="457" idx="2"/>
            </p:cNvCxnSpPr>
            <p:nvPr/>
          </p:nvCxnSpPr>
          <p:spPr>
            <a:xfrm flipH="1">
              <a:off x="8269832" y="5614796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0404EDF9-60B5-BD47-8D9B-5254306BFBF4}"/>
                </a:ext>
              </a:extLst>
            </p:cNvPr>
            <p:cNvCxnSpPr/>
            <p:nvPr/>
          </p:nvCxnSpPr>
          <p:spPr>
            <a:xfrm flipV="1">
              <a:off x="8289330" y="5631766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C07E04D4-47F1-8148-BB46-A8FC1BB3B47E}"/>
                </a:ext>
              </a:extLst>
            </p:cNvPr>
            <p:cNvGrpSpPr/>
            <p:nvPr/>
          </p:nvGrpSpPr>
          <p:grpSpPr>
            <a:xfrm>
              <a:off x="8178961" y="5824636"/>
              <a:ext cx="182938" cy="111323"/>
              <a:chOff x="7493876" y="2774731"/>
              <a:chExt cx="1481958" cy="894622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4A784D18-EA37-EF48-9CBC-160BA35B30C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1CA87B4B-A0F0-3D46-9E44-C1C2959E0F9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74189EF8-E7FF-AB4A-BA62-5DB9921983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CEC71DD0-0B2E-1248-A7BD-84F849DE4C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454">
                  <a:extLst>
                    <a:ext uri="{FF2B5EF4-FFF2-40B4-BE49-F238E27FC236}">
                      <a16:creationId xmlns:a16="http://schemas.microsoft.com/office/drawing/2014/main" id="{842896F0-3379-514F-9F30-147255ED1B3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455">
                  <a:extLst>
                    <a:ext uri="{FF2B5EF4-FFF2-40B4-BE49-F238E27FC236}">
                      <a16:creationId xmlns:a16="http://schemas.microsoft.com/office/drawing/2014/main" id="{DF533D3E-874B-AE4D-BDC9-D36654D7F6F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456">
                  <a:extLst>
                    <a:ext uri="{FF2B5EF4-FFF2-40B4-BE49-F238E27FC236}">
                      <a16:creationId xmlns:a16="http://schemas.microsoft.com/office/drawing/2014/main" id="{086B087A-76A7-4B45-A6FB-FAD6A1B049A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8306A9E7-F602-C248-936A-3419F9379CCE}"/>
                </a:ext>
              </a:extLst>
            </p:cNvPr>
            <p:cNvGrpSpPr/>
            <p:nvPr/>
          </p:nvGrpSpPr>
          <p:grpSpPr>
            <a:xfrm>
              <a:off x="8182762" y="5545189"/>
              <a:ext cx="175179" cy="107525"/>
              <a:chOff x="7493876" y="2774731"/>
              <a:chExt cx="1481958" cy="894622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2654CBB9-CAE4-9846-9F19-53B086AB5B6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C64FA96F-2245-DD4B-8051-5E7BFB3281E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DD2D5F95-F11D-834F-93D0-BE45F64CF6B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D01DDC80-03E8-9541-A83D-7EF6E013EE1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422">
                  <a:extLst>
                    <a:ext uri="{FF2B5EF4-FFF2-40B4-BE49-F238E27FC236}">
                      <a16:creationId xmlns:a16="http://schemas.microsoft.com/office/drawing/2014/main" id="{092E0C1D-2BAD-A345-9603-F71263AB17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448">
                  <a:extLst>
                    <a:ext uri="{FF2B5EF4-FFF2-40B4-BE49-F238E27FC236}">
                      <a16:creationId xmlns:a16="http://schemas.microsoft.com/office/drawing/2014/main" id="{E33FC734-C41F-374C-B813-AD12B7FAB9E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449">
                  <a:extLst>
                    <a:ext uri="{FF2B5EF4-FFF2-40B4-BE49-F238E27FC236}">
                      <a16:creationId xmlns:a16="http://schemas.microsoft.com/office/drawing/2014/main" id="{0F11AC09-29C9-3248-8150-11C9F6C8755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9C0ED71C-359E-1C44-ABA6-401D5761D0AC}"/>
                </a:ext>
              </a:extLst>
            </p:cNvPr>
            <p:cNvGrpSpPr/>
            <p:nvPr/>
          </p:nvGrpSpPr>
          <p:grpSpPr>
            <a:xfrm>
              <a:off x="8515547" y="5580583"/>
              <a:ext cx="175179" cy="107525"/>
              <a:chOff x="7493876" y="2774731"/>
              <a:chExt cx="1481958" cy="894622"/>
            </a:xfrm>
          </p:grpSpPr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7F7C312D-7A22-F74F-84F1-AEC58FCACC9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E5C0FD88-2622-A245-9D35-C07DFC55A3F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DE208897-2C8B-3140-8072-FB9FF5BDD5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5" name="Freeform 414">
                  <a:extLst>
                    <a:ext uri="{FF2B5EF4-FFF2-40B4-BE49-F238E27FC236}">
                      <a16:creationId xmlns:a16="http://schemas.microsoft.com/office/drawing/2014/main" id="{9D217BA4-6814-324E-9466-7DF0C8DF5D1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415">
                  <a:extLst>
                    <a:ext uri="{FF2B5EF4-FFF2-40B4-BE49-F238E27FC236}">
                      <a16:creationId xmlns:a16="http://schemas.microsoft.com/office/drawing/2014/main" id="{FBE8A708-FAD2-184C-80D0-7FAD61D362C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416">
                  <a:extLst>
                    <a:ext uri="{FF2B5EF4-FFF2-40B4-BE49-F238E27FC236}">
                      <a16:creationId xmlns:a16="http://schemas.microsoft.com/office/drawing/2014/main" id="{8FF35480-7A9C-954D-8D62-3220FD24B63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417">
                  <a:extLst>
                    <a:ext uri="{FF2B5EF4-FFF2-40B4-BE49-F238E27FC236}">
                      <a16:creationId xmlns:a16="http://schemas.microsoft.com/office/drawing/2014/main" id="{8364C515-ECC5-9344-9C15-F484D383680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3FB138E3-47D3-0C46-B221-F062A1DE4353}"/>
                </a:ext>
              </a:extLst>
            </p:cNvPr>
            <p:cNvGrpSpPr/>
            <p:nvPr/>
          </p:nvGrpSpPr>
          <p:grpSpPr>
            <a:xfrm>
              <a:off x="8570325" y="5882671"/>
              <a:ext cx="175179" cy="107525"/>
              <a:chOff x="7493876" y="2774731"/>
              <a:chExt cx="1481958" cy="894622"/>
            </a:xfrm>
          </p:grpSpPr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FEF89179-36DF-1D49-98A2-1E95484B31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3C4C2A17-57A0-4A4B-9CCA-7B80B7A6FF2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D29CCF66-BE49-D344-A5AE-E83E18F8309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08" name="Freeform 407">
                  <a:extLst>
                    <a:ext uri="{FF2B5EF4-FFF2-40B4-BE49-F238E27FC236}">
                      <a16:creationId xmlns:a16="http://schemas.microsoft.com/office/drawing/2014/main" id="{CBB58E79-A2BA-8B44-9B95-C909D29F7F4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408">
                  <a:extLst>
                    <a:ext uri="{FF2B5EF4-FFF2-40B4-BE49-F238E27FC236}">
                      <a16:creationId xmlns:a16="http://schemas.microsoft.com/office/drawing/2014/main" id="{4F1F820C-DD12-3544-AA32-0F98A12749A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4D365B5E-1584-3944-8C11-4603B9DD659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D5849860-F71A-1A43-BEAA-9EFD57F215F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31AFF03D-5792-DB40-86A5-AA610BD6B2A6}"/>
              </a:ext>
            </a:extLst>
          </p:cNvPr>
          <p:cNvGrpSpPr/>
          <p:nvPr/>
        </p:nvGrpSpPr>
        <p:grpSpPr>
          <a:xfrm>
            <a:off x="5073296" y="5219794"/>
            <a:ext cx="998795" cy="445007"/>
            <a:chOff x="4332883" y="5571655"/>
            <a:chExt cx="998795" cy="445007"/>
          </a:xfrm>
        </p:grpSpPr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2D187D1C-CA1B-1B49-9E5B-88BC584CC40A}"/>
                </a:ext>
              </a:extLst>
            </p:cNvPr>
            <p:cNvCxnSpPr>
              <a:cxnSpLocks/>
              <a:stCxn id="490" idx="0"/>
            </p:cNvCxnSpPr>
            <p:nvPr/>
          </p:nvCxnSpPr>
          <p:spPr>
            <a:xfrm flipH="1" flipV="1">
              <a:off x="4745236" y="5658233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BA74410C-2B01-404C-A49F-834EF6BED8E2}"/>
                </a:ext>
              </a:extLst>
            </p:cNvPr>
            <p:cNvCxnSpPr/>
            <p:nvPr/>
          </p:nvCxnSpPr>
          <p:spPr>
            <a:xfrm>
              <a:off x="4753706" y="5653287"/>
              <a:ext cx="299692" cy="14237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5EA94465-4306-E343-B9EC-A28EF80AA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398" y="5718444"/>
              <a:ext cx="231278" cy="7721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0FE5A0B7-6932-404B-A37E-5E2233F5C572}"/>
                </a:ext>
              </a:extLst>
            </p:cNvPr>
            <p:cNvCxnSpPr>
              <a:cxnSpLocks/>
              <a:stCxn id="509" idx="9"/>
            </p:cNvCxnSpPr>
            <p:nvPr/>
          </p:nvCxnSpPr>
          <p:spPr>
            <a:xfrm>
              <a:off x="4423995" y="5613304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57DC618D-673C-5349-BF50-D42A34173D5B}"/>
                </a:ext>
              </a:extLst>
            </p:cNvPr>
            <p:cNvCxnSpPr>
              <a:cxnSpLocks/>
              <a:stCxn id="509" idx="2"/>
            </p:cNvCxnSpPr>
            <p:nvPr/>
          </p:nvCxnSpPr>
          <p:spPr>
            <a:xfrm>
              <a:off x="4423701" y="5609089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1FE0C4C9-1462-5A4C-9F81-6EE84BF1CEA3}"/>
                </a:ext>
              </a:extLst>
            </p:cNvPr>
            <p:cNvCxnSpPr>
              <a:cxnSpLocks/>
            </p:cNvCxnSpPr>
            <p:nvPr/>
          </p:nvCxnSpPr>
          <p:spPr>
            <a:xfrm>
              <a:off x="4753706" y="5658231"/>
              <a:ext cx="530161" cy="437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A7FE1B2C-155F-FA40-82BF-DD2898CDA6B5}"/>
                </a:ext>
              </a:extLst>
            </p:cNvPr>
            <p:cNvCxnSpPr>
              <a:cxnSpLocks/>
              <a:stCxn id="495" idx="2"/>
            </p:cNvCxnSpPr>
            <p:nvPr/>
          </p:nvCxnSpPr>
          <p:spPr>
            <a:xfrm flipV="1">
              <a:off x="4811264" y="5795661"/>
              <a:ext cx="242134" cy="15091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C4B80EF5-1A29-4743-BC88-0F31D8F8BCD0}"/>
                </a:ext>
              </a:extLst>
            </p:cNvPr>
            <p:cNvCxnSpPr>
              <a:cxnSpLocks/>
              <a:endCxn id="495" idx="2"/>
            </p:cNvCxnSpPr>
            <p:nvPr/>
          </p:nvCxnSpPr>
          <p:spPr>
            <a:xfrm>
              <a:off x="4443251" y="5915325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E8FEF9EC-1719-5F44-9A46-0FF0A10EC4F5}"/>
                </a:ext>
              </a:extLst>
            </p:cNvPr>
            <p:cNvCxnSpPr>
              <a:cxnSpLocks/>
              <a:stCxn id="504" idx="4"/>
              <a:endCxn id="516" idx="2"/>
            </p:cNvCxnSpPr>
            <p:nvPr/>
          </p:nvCxnSpPr>
          <p:spPr>
            <a:xfrm flipH="1">
              <a:off x="4423754" y="5641262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9BDFEED-D7A8-BF4A-863C-9C9ECA6EAE65}"/>
                </a:ext>
              </a:extLst>
            </p:cNvPr>
            <p:cNvCxnSpPr/>
            <p:nvPr/>
          </p:nvCxnSpPr>
          <p:spPr>
            <a:xfrm flipV="1">
              <a:off x="4443252" y="5658232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CB59506A-88D3-5148-B3B2-E0265E329D78}"/>
                </a:ext>
              </a:extLst>
            </p:cNvPr>
            <p:cNvGrpSpPr/>
            <p:nvPr/>
          </p:nvGrpSpPr>
          <p:grpSpPr>
            <a:xfrm>
              <a:off x="4332883" y="5851102"/>
              <a:ext cx="182938" cy="111323"/>
              <a:chOff x="7493876" y="2774731"/>
              <a:chExt cx="1481958" cy="894622"/>
            </a:xfrm>
          </p:grpSpPr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5F79677C-7579-FE4F-8B2A-F43FB285CCF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1CD9D161-2A03-1E41-8B5F-9651D980CA4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4118CE45-1422-BE42-B0AD-A62C5F459F0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13" name="Freeform 512">
                  <a:extLst>
                    <a:ext uri="{FF2B5EF4-FFF2-40B4-BE49-F238E27FC236}">
                      <a16:creationId xmlns:a16="http://schemas.microsoft.com/office/drawing/2014/main" id="{EBFBB3FF-4616-444A-AFCB-6ED810A2A7F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513">
                  <a:extLst>
                    <a:ext uri="{FF2B5EF4-FFF2-40B4-BE49-F238E27FC236}">
                      <a16:creationId xmlns:a16="http://schemas.microsoft.com/office/drawing/2014/main" id="{06209631-D6A4-F342-B484-58AC30B04AD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514">
                  <a:extLst>
                    <a:ext uri="{FF2B5EF4-FFF2-40B4-BE49-F238E27FC236}">
                      <a16:creationId xmlns:a16="http://schemas.microsoft.com/office/drawing/2014/main" id="{A450A1D5-6469-0646-8100-0ED9BA14B57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515">
                  <a:extLst>
                    <a:ext uri="{FF2B5EF4-FFF2-40B4-BE49-F238E27FC236}">
                      <a16:creationId xmlns:a16="http://schemas.microsoft.com/office/drawing/2014/main" id="{83870EC6-42CA-574B-992E-CAE1CE97F0E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0724B30B-2525-A345-9216-2FEAAF391C0D}"/>
                </a:ext>
              </a:extLst>
            </p:cNvPr>
            <p:cNvGrpSpPr/>
            <p:nvPr/>
          </p:nvGrpSpPr>
          <p:grpSpPr>
            <a:xfrm>
              <a:off x="4336684" y="5571655"/>
              <a:ext cx="175179" cy="107525"/>
              <a:chOff x="7493876" y="2774731"/>
              <a:chExt cx="1481958" cy="894622"/>
            </a:xfrm>
          </p:grpSpPr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F416E48B-FEA6-E54C-819D-07F1B2C7689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CEB8CDC-38F1-6045-A720-E46C4F96839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14873D75-55E1-5441-9D50-DBA4BC7B585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06" name="Freeform 505">
                  <a:extLst>
                    <a:ext uri="{FF2B5EF4-FFF2-40B4-BE49-F238E27FC236}">
                      <a16:creationId xmlns:a16="http://schemas.microsoft.com/office/drawing/2014/main" id="{EE1074E9-8B2B-7844-9DC5-7669778E6A9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506">
                  <a:extLst>
                    <a:ext uri="{FF2B5EF4-FFF2-40B4-BE49-F238E27FC236}">
                      <a16:creationId xmlns:a16="http://schemas.microsoft.com/office/drawing/2014/main" id="{F9745D55-6750-2D4F-97B5-82A33AC311C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507">
                  <a:extLst>
                    <a:ext uri="{FF2B5EF4-FFF2-40B4-BE49-F238E27FC236}">
                      <a16:creationId xmlns:a16="http://schemas.microsoft.com/office/drawing/2014/main" id="{457E09A5-AD90-A042-B6B5-80699A9215B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508">
                  <a:extLst>
                    <a:ext uri="{FF2B5EF4-FFF2-40B4-BE49-F238E27FC236}">
                      <a16:creationId xmlns:a16="http://schemas.microsoft.com/office/drawing/2014/main" id="{7E49F83D-D3F7-154A-B094-55A14C81FE6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E560D99B-0722-B841-9D3C-DC2B926022B7}"/>
                </a:ext>
              </a:extLst>
            </p:cNvPr>
            <p:cNvGrpSpPr/>
            <p:nvPr/>
          </p:nvGrpSpPr>
          <p:grpSpPr>
            <a:xfrm>
              <a:off x="4669469" y="5607049"/>
              <a:ext cx="175179" cy="107525"/>
              <a:chOff x="7493876" y="2774731"/>
              <a:chExt cx="1481958" cy="894622"/>
            </a:xfrm>
          </p:grpSpPr>
          <p:sp>
            <p:nvSpPr>
              <p:cNvPr id="496" name="Freeform 495">
                <a:extLst>
                  <a:ext uri="{FF2B5EF4-FFF2-40B4-BE49-F238E27FC236}">
                    <a16:creationId xmlns:a16="http://schemas.microsoft.com/office/drawing/2014/main" id="{1FB12630-30D7-6347-B959-6A2027BD94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0672F953-A0DD-E447-92C5-F6521D9A214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0469CD57-99AE-EE4B-BD63-C05C0F44EBB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9" name="Freeform 498">
                  <a:extLst>
                    <a:ext uri="{FF2B5EF4-FFF2-40B4-BE49-F238E27FC236}">
                      <a16:creationId xmlns:a16="http://schemas.microsoft.com/office/drawing/2014/main" id="{471555FF-0C57-6D4F-BC63-8D5FC4D39D5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499">
                  <a:extLst>
                    <a:ext uri="{FF2B5EF4-FFF2-40B4-BE49-F238E27FC236}">
                      <a16:creationId xmlns:a16="http://schemas.microsoft.com/office/drawing/2014/main" id="{6DA54A7A-223C-EA45-AD43-69FC479DE39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500">
                  <a:extLst>
                    <a:ext uri="{FF2B5EF4-FFF2-40B4-BE49-F238E27FC236}">
                      <a16:creationId xmlns:a16="http://schemas.microsoft.com/office/drawing/2014/main" id="{34F1967A-CDD3-9742-9FC4-33D01A86B8E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501">
                  <a:extLst>
                    <a:ext uri="{FF2B5EF4-FFF2-40B4-BE49-F238E27FC236}">
                      <a16:creationId xmlns:a16="http://schemas.microsoft.com/office/drawing/2014/main" id="{D5882B67-4EC7-6A4F-AF3C-CE584638C26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3F646E04-6421-8543-8F09-69E1B95413D0}"/>
                </a:ext>
              </a:extLst>
            </p:cNvPr>
            <p:cNvGrpSpPr/>
            <p:nvPr/>
          </p:nvGrpSpPr>
          <p:grpSpPr>
            <a:xfrm>
              <a:off x="4724247" y="5909137"/>
              <a:ext cx="175179" cy="107525"/>
              <a:chOff x="7493876" y="2774731"/>
              <a:chExt cx="1481958" cy="894622"/>
            </a:xfrm>
          </p:grpSpPr>
          <p:sp>
            <p:nvSpPr>
              <p:cNvPr id="489" name="Freeform 488">
                <a:extLst>
                  <a:ext uri="{FF2B5EF4-FFF2-40B4-BE49-F238E27FC236}">
                    <a16:creationId xmlns:a16="http://schemas.microsoft.com/office/drawing/2014/main" id="{64818E4D-E04E-DD43-8CB9-7A5F6F13A37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2BCC7053-CD17-9741-BB2E-F22F2D7D7D3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5B357F8B-5210-B549-B51D-C580357FB6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93510429-8A39-6D4A-97D5-6C7A09298F7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B007F737-AF69-714C-924E-B08D17ED94B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493">
                  <a:extLst>
                    <a:ext uri="{FF2B5EF4-FFF2-40B4-BE49-F238E27FC236}">
                      <a16:creationId xmlns:a16="http://schemas.microsoft.com/office/drawing/2014/main" id="{1E5D710D-FA8A-D341-AB65-09E35CFDBF1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494">
                  <a:extLst>
                    <a:ext uri="{FF2B5EF4-FFF2-40B4-BE49-F238E27FC236}">
                      <a16:creationId xmlns:a16="http://schemas.microsoft.com/office/drawing/2014/main" id="{5EB65ED3-5D54-E444-9B54-D506C7AAC41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CA7FC0B3-273A-8849-9DA8-8D5CBCF66A70}"/>
                </a:ext>
              </a:extLst>
            </p:cNvPr>
            <p:cNvGrpSpPr/>
            <p:nvPr/>
          </p:nvGrpSpPr>
          <p:grpSpPr>
            <a:xfrm>
              <a:off x="5156499" y="5631997"/>
              <a:ext cx="175179" cy="107525"/>
              <a:chOff x="7493876" y="2774731"/>
              <a:chExt cx="1481958" cy="894622"/>
            </a:xfrm>
          </p:grpSpPr>
          <p:sp>
            <p:nvSpPr>
              <p:cNvPr id="482" name="Freeform 481">
                <a:extLst>
                  <a:ext uri="{FF2B5EF4-FFF2-40B4-BE49-F238E27FC236}">
                    <a16:creationId xmlns:a16="http://schemas.microsoft.com/office/drawing/2014/main" id="{D4A4EC10-2DC6-3343-B57F-E8F02626F2A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05792498-8D9C-D347-8D54-2C0DEB66A27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738BCCE9-B605-534D-B7EB-D904D542498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059499C6-10CE-0F43-9986-57A32253A29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526A3A0D-8BAA-2C4E-AE49-2269E758374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486">
                  <a:extLst>
                    <a:ext uri="{FF2B5EF4-FFF2-40B4-BE49-F238E27FC236}">
                      <a16:creationId xmlns:a16="http://schemas.microsoft.com/office/drawing/2014/main" id="{C2792F69-194C-5B47-8681-50C567000C3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487">
                  <a:extLst>
                    <a:ext uri="{FF2B5EF4-FFF2-40B4-BE49-F238E27FC236}">
                      <a16:creationId xmlns:a16="http://schemas.microsoft.com/office/drawing/2014/main" id="{EF8A2D30-70D9-AB4C-A8AF-B57CF6A18F7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C11BB902-B63D-8E4D-9CC6-A074756E979F}"/>
                </a:ext>
              </a:extLst>
            </p:cNvPr>
            <p:cNvGrpSpPr/>
            <p:nvPr/>
          </p:nvGrpSpPr>
          <p:grpSpPr>
            <a:xfrm>
              <a:off x="4944983" y="5749145"/>
              <a:ext cx="175179" cy="107525"/>
              <a:chOff x="7493876" y="2774731"/>
              <a:chExt cx="1481958" cy="894622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81F26A44-BCAF-8449-8821-7C1A5E65044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088AE4BE-CE58-6D45-AD23-E5445AD82AE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FEC23B2F-71F1-144E-A4D3-FC4001EEB64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0738D3F4-09CC-AA40-B652-A2B1EE81EA0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478">
                  <a:extLst>
                    <a:ext uri="{FF2B5EF4-FFF2-40B4-BE49-F238E27FC236}">
                      <a16:creationId xmlns:a16="http://schemas.microsoft.com/office/drawing/2014/main" id="{BC88F3C9-F83D-3640-BE16-5C590ABF4A2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479">
                  <a:extLst>
                    <a:ext uri="{FF2B5EF4-FFF2-40B4-BE49-F238E27FC236}">
                      <a16:creationId xmlns:a16="http://schemas.microsoft.com/office/drawing/2014/main" id="{B74D1678-3AF4-D64E-B93A-4ABAEE27B87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480">
                  <a:extLst>
                    <a:ext uri="{FF2B5EF4-FFF2-40B4-BE49-F238E27FC236}">
                      <a16:creationId xmlns:a16="http://schemas.microsoft.com/office/drawing/2014/main" id="{F8FF05AC-BC7F-A648-BFB5-6EF8D4BD308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40A326-1AA8-804B-8CD8-774AAAEC4B42}"/>
              </a:ext>
            </a:extLst>
          </p:cNvPr>
          <p:cNvGrpSpPr/>
          <p:nvPr/>
        </p:nvGrpSpPr>
        <p:grpSpPr>
          <a:xfrm>
            <a:off x="3449932" y="2238542"/>
            <a:ext cx="1546844" cy="2975288"/>
            <a:chOff x="6582236" y="2141267"/>
            <a:chExt cx="1546844" cy="2975288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9E28A2BF-E1F7-A04E-8290-23931C630211}"/>
                </a:ext>
              </a:extLst>
            </p:cNvPr>
            <p:cNvSpPr/>
            <p:nvPr/>
          </p:nvSpPr>
          <p:spPr>
            <a:xfrm>
              <a:off x="6624647" y="3985500"/>
              <a:ext cx="1504433" cy="1131055"/>
            </a:xfrm>
            <a:custGeom>
              <a:avLst/>
              <a:gdLst>
                <a:gd name="connsiteX0" fmla="*/ 0 w 1392053"/>
                <a:gd name="connsiteY0" fmla="*/ 2613444 h 2637868"/>
                <a:gd name="connsiteX1" fmla="*/ 73266 w 1392053"/>
                <a:gd name="connsiteY1" fmla="*/ 0 h 2637868"/>
                <a:gd name="connsiteX2" fmla="*/ 1392053 w 1392053"/>
                <a:gd name="connsiteY2" fmla="*/ 1819641 h 2637868"/>
                <a:gd name="connsiteX3" fmla="*/ 207587 w 1392053"/>
                <a:gd name="connsiteY3" fmla="*/ 2637868 h 2637868"/>
                <a:gd name="connsiteX4" fmla="*/ 0 w 1392053"/>
                <a:gd name="connsiteY4" fmla="*/ 2613444 h 2637868"/>
                <a:gd name="connsiteX0" fmla="*/ 0 w 1340217"/>
                <a:gd name="connsiteY0" fmla="*/ 2613444 h 2637868"/>
                <a:gd name="connsiteX1" fmla="*/ 73266 w 1340217"/>
                <a:gd name="connsiteY1" fmla="*/ 0 h 2637868"/>
                <a:gd name="connsiteX2" fmla="*/ 1340217 w 1340217"/>
                <a:gd name="connsiteY2" fmla="*/ 1778172 h 2637868"/>
                <a:gd name="connsiteX3" fmla="*/ 207587 w 1340217"/>
                <a:gd name="connsiteY3" fmla="*/ 2637868 h 2637868"/>
                <a:gd name="connsiteX4" fmla="*/ 0 w 1340217"/>
                <a:gd name="connsiteY4" fmla="*/ 2613444 h 2637868"/>
                <a:gd name="connsiteX0" fmla="*/ 0 w 1226176"/>
                <a:gd name="connsiteY0" fmla="*/ 2613444 h 2637868"/>
                <a:gd name="connsiteX1" fmla="*/ 73266 w 1226176"/>
                <a:gd name="connsiteY1" fmla="*/ 0 h 2637868"/>
                <a:gd name="connsiteX2" fmla="*/ 1226176 w 1226176"/>
                <a:gd name="connsiteY2" fmla="*/ 1772988 h 2637868"/>
                <a:gd name="connsiteX3" fmla="*/ 207587 w 1226176"/>
                <a:gd name="connsiteY3" fmla="*/ 2637868 h 2637868"/>
                <a:gd name="connsiteX4" fmla="*/ 0 w 1226176"/>
                <a:gd name="connsiteY4" fmla="*/ 2613444 h 2637868"/>
                <a:gd name="connsiteX0" fmla="*/ 0 w 941074"/>
                <a:gd name="connsiteY0" fmla="*/ 2613444 h 2637868"/>
                <a:gd name="connsiteX1" fmla="*/ 73266 w 941074"/>
                <a:gd name="connsiteY1" fmla="*/ 0 h 2637868"/>
                <a:gd name="connsiteX2" fmla="*/ 941074 w 941074"/>
                <a:gd name="connsiteY2" fmla="*/ 1788539 h 2637868"/>
                <a:gd name="connsiteX3" fmla="*/ 207587 w 941074"/>
                <a:gd name="connsiteY3" fmla="*/ 2637868 h 2637868"/>
                <a:gd name="connsiteX4" fmla="*/ 0 w 941074"/>
                <a:gd name="connsiteY4" fmla="*/ 2613444 h 2637868"/>
                <a:gd name="connsiteX0" fmla="*/ 0 w 941074"/>
                <a:gd name="connsiteY0" fmla="*/ 923567 h 947991"/>
                <a:gd name="connsiteX1" fmla="*/ 5878 w 941074"/>
                <a:gd name="connsiteY1" fmla="*/ 0 h 947991"/>
                <a:gd name="connsiteX2" fmla="*/ 941074 w 941074"/>
                <a:gd name="connsiteY2" fmla="*/ 98662 h 947991"/>
                <a:gd name="connsiteX3" fmla="*/ 207587 w 941074"/>
                <a:gd name="connsiteY3" fmla="*/ 947991 h 947991"/>
                <a:gd name="connsiteX4" fmla="*/ 0 w 941074"/>
                <a:gd name="connsiteY4" fmla="*/ 923567 h 947991"/>
                <a:gd name="connsiteX0" fmla="*/ 9866 w 950940"/>
                <a:gd name="connsiteY0" fmla="*/ 830261 h 854685"/>
                <a:gd name="connsiteX1" fmla="*/ 193 w 950940"/>
                <a:gd name="connsiteY1" fmla="*/ 0 h 854685"/>
                <a:gd name="connsiteX2" fmla="*/ 950940 w 950940"/>
                <a:gd name="connsiteY2" fmla="*/ 5356 h 854685"/>
                <a:gd name="connsiteX3" fmla="*/ 217453 w 950940"/>
                <a:gd name="connsiteY3" fmla="*/ 854685 h 854685"/>
                <a:gd name="connsiteX4" fmla="*/ 9866 w 950940"/>
                <a:gd name="connsiteY4" fmla="*/ 830261 h 854685"/>
                <a:gd name="connsiteX0" fmla="*/ 9866 w 950940"/>
                <a:gd name="connsiteY0" fmla="*/ 830261 h 1020563"/>
                <a:gd name="connsiteX1" fmla="*/ 193 w 950940"/>
                <a:gd name="connsiteY1" fmla="*/ 0 h 1020563"/>
                <a:gd name="connsiteX2" fmla="*/ 950940 w 950940"/>
                <a:gd name="connsiteY2" fmla="*/ 5356 h 1020563"/>
                <a:gd name="connsiteX3" fmla="*/ 155249 w 950940"/>
                <a:gd name="connsiteY3" fmla="*/ 1020563 h 1020563"/>
                <a:gd name="connsiteX4" fmla="*/ 9866 w 950940"/>
                <a:gd name="connsiteY4" fmla="*/ 830261 h 1020563"/>
                <a:gd name="connsiteX0" fmla="*/ 4787 w 951045"/>
                <a:gd name="connsiteY0" fmla="*/ 1006506 h 1020563"/>
                <a:gd name="connsiteX1" fmla="*/ 298 w 951045"/>
                <a:gd name="connsiteY1" fmla="*/ 0 h 1020563"/>
                <a:gd name="connsiteX2" fmla="*/ 951045 w 951045"/>
                <a:gd name="connsiteY2" fmla="*/ 5356 h 1020563"/>
                <a:gd name="connsiteX3" fmla="*/ 155354 w 951045"/>
                <a:gd name="connsiteY3" fmla="*/ 1020563 h 1020563"/>
                <a:gd name="connsiteX4" fmla="*/ 4787 w 951045"/>
                <a:gd name="connsiteY4" fmla="*/ 1006506 h 1020563"/>
                <a:gd name="connsiteX0" fmla="*/ 0 w 1018841"/>
                <a:gd name="connsiteY0" fmla="*/ 1486403 h 1486436"/>
                <a:gd name="connsiteX1" fmla="*/ 68094 w 1018841"/>
                <a:gd name="connsiteY1" fmla="*/ 0 h 1486436"/>
                <a:gd name="connsiteX2" fmla="*/ 1018841 w 1018841"/>
                <a:gd name="connsiteY2" fmla="*/ 5356 h 1486436"/>
                <a:gd name="connsiteX3" fmla="*/ 223150 w 1018841"/>
                <a:gd name="connsiteY3" fmla="*/ 1020563 h 1486436"/>
                <a:gd name="connsiteX4" fmla="*/ 0 w 1018841"/>
                <a:gd name="connsiteY4" fmla="*/ 1486403 h 1486436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578" h="1508073">
                  <a:moveTo>
                    <a:pt x="267142" y="1481045"/>
                  </a:moveTo>
                  <a:cubicBezTo>
                    <a:pt x="289422" y="745172"/>
                    <a:pt x="169938" y="471113"/>
                    <a:pt x="0" y="20584"/>
                  </a:cubicBezTo>
                  <a:lnTo>
                    <a:pt x="909578" y="0"/>
                  </a:lnTo>
                  <a:cubicBezTo>
                    <a:pt x="539513" y="917738"/>
                    <a:pt x="617073" y="992412"/>
                    <a:pt x="535335" y="1508073"/>
                  </a:cubicBezTo>
                  <a:lnTo>
                    <a:pt x="267142" y="1481045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3612BDE-2C06-D745-BE63-05862F0039F0}"/>
                </a:ext>
              </a:extLst>
            </p:cNvPr>
            <p:cNvSpPr/>
            <p:nvPr/>
          </p:nvSpPr>
          <p:spPr>
            <a:xfrm>
              <a:off x="6585559" y="2169268"/>
              <a:ext cx="1532239" cy="18226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1A0A1163-5D32-CD4E-B323-69357BCD2867}"/>
                </a:ext>
              </a:extLst>
            </p:cNvPr>
            <p:cNvSpPr txBox="1"/>
            <p:nvPr/>
          </p:nvSpPr>
          <p:spPr>
            <a:xfrm>
              <a:off x="7166587" y="2141267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IP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547ED238-5176-8847-AFB5-7F1D34DF13BA}"/>
                </a:ext>
              </a:extLst>
            </p:cNvPr>
            <p:cNvSpPr txBox="1"/>
            <p:nvPr/>
          </p:nvSpPr>
          <p:spPr>
            <a:xfrm>
              <a:off x="6706710" y="2535459"/>
              <a:ext cx="1263166" cy="49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Packet Data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dirty="0"/>
                <a:t>Convergence</a:t>
              </a:r>
              <a:endParaRPr lang="en-US" sz="2400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86B20778-D31C-9147-AD26-234E205F0927}"/>
                </a:ext>
              </a:extLst>
            </p:cNvPr>
            <p:cNvSpPr txBox="1"/>
            <p:nvPr/>
          </p:nvSpPr>
          <p:spPr>
            <a:xfrm>
              <a:off x="6819561" y="2965227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Radio Link</a:t>
              </a:r>
              <a:endParaRPr lang="en-US" sz="2400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A562068D-66A2-4442-86EE-3752EFA5BFAC}"/>
                </a:ext>
              </a:extLst>
            </p:cNvPr>
            <p:cNvSpPr txBox="1"/>
            <p:nvPr/>
          </p:nvSpPr>
          <p:spPr>
            <a:xfrm>
              <a:off x="6622803" y="3264691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Medium Access</a:t>
              </a:r>
              <a:endParaRPr lang="en-US" sz="3200" dirty="0"/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6337B67E-3C27-5248-A0D8-48E5AB5C833F}"/>
                </a:ext>
              </a:extLst>
            </p:cNvPr>
            <p:cNvSpPr txBox="1"/>
            <p:nvPr/>
          </p:nvSpPr>
          <p:spPr>
            <a:xfrm>
              <a:off x="6832994" y="3613467"/>
              <a:ext cx="10105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Physical</a:t>
              </a:r>
              <a:endParaRPr lang="en-US" sz="2800" dirty="0"/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DFE23CB5-F057-C84D-BBFF-3D5CE2E66353}"/>
                </a:ext>
              </a:extLst>
            </p:cNvPr>
            <p:cNvCxnSpPr>
              <a:cxnSpLocks/>
            </p:cNvCxnSpPr>
            <p:nvPr/>
          </p:nvCxnSpPr>
          <p:spPr>
            <a:xfrm>
              <a:off x="6583857" y="3625556"/>
              <a:ext cx="1529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55BCFC2D-F1C7-3B43-AFA0-7C82CA2A2BD4}"/>
                </a:ext>
              </a:extLst>
            </p:cNvPr>
            <p:cNvCxnSpPr>
              <a:cxnSpLocks/>
            </p:cNvCxnSpPr>
            <p:nvPr/>
          </p:nvCxnSpPr>
          <p:spPr>
            <a:xfrm>
              <a:off x="6664608" y="2994952"/>
              <a:ext cx="140203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C6D0B74-A1B9-1743-BC8D-85FF512C4D28}"/>
                </a:ext>
              </a:extLst>
            </p:cNvPr>
            <p:cNvCxnSpPr>
              <a:cxnSpLocks/>
            </p:cNvCxnSpPr>
            <p:nvPr/>
          </p:nvCxnSpPr>
          <p:spPr>
            <a:xfrm>
              <a:off x="6582236" y="2169150"/>
              <a:ext cx="15334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261FB3E7-B7E8-9045-89B5-9E618ABEFDF0}"/>
                </a:ext>
              </a:extLst>
            </p:cNvPr>
            <p:cNvCxnSpPr>
              <a:cxnSpLocks/>
            </p:cNvCxnSpPr>
            <p:nvPr/>
          </p:nvCxnSpPr>
          <p:spPr>
            <a:xfrm>
              <a:off x="6585039" y="2520797"/>
              <a:ext cx="15334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8E9D2F2F-5898-F64C-90EB-0EC486D02C6E}"/>
                </a:ext>
              </a:extLst>
            </p:cNvPr>
            <p:cNvCxnSpPr>
              <a:cxnSpLocks/>
            </p:cNvCxnSpPr>
            <p:nvPr/>
          </p:nvCxnSpPr>
          <p:spPr>
            <a:xfrm>
              <a:off x="6651508" y="3275439"/>
              <a:ext cx="140203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LTE data plane protocol stack: first 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9C48704-237C-E042-A607-8A9FFF15112D}"/>
              </a:ext>
            </a:extLst>
          </p:cNvPr>
          <p:cNvGrpSpPr/>
          <p:nvPr/>
        </p:nvGrpSpPr>
        <p:grpSpPr>
          <a:xfrm>
            <a:off x="3842824" y="4405625"/>
            <a:ext cx="790834" cy="1180042"/>
            <a:chOff x="5970432" y="1629202"/>
            <a:chExt cx="888604" cy="1197664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EC48FFA5-0B8D-8940-9578-5CAAB8B434CA}"/>
                </a:ext>
              </a:extLst>
            </p:cNvPr>
            <p:cNvGrpSpPr/>
            <p:nvPr/>
          </p:nvGrpSpPr>
          <p:grpSpPr>
            <a:xfrm>
              <a:off x="5970432" y="1629202"/>
              <a:ext cx="466245" cy="924931"/>
              <a:chOff x="6476205" y="1307523"/>
              <a:chExt cx="466245" cy="924931"/>
            </a:xfrm>
          </p:grpSpPr>
          <p:grpSp>
            <p:nvGrpSpPr>
              <p:cNvPr id="316" name="Group 817">
                <a:extLst>
                  <a:ext uri="{FF2B5EF4-FFF2-40B4-BE49-F238E27FC236}">
                    <a16:creationId xmlns:a16="http://schemas.microsoft.com/office/drawing/2014/main" id="{C2EF0451-0CA1-724A-BA7D-FA7A8388A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392290"/>
                <a:chOff x="2920" y="1445"/>
                <a:chExt cx="326" cy="289"/>
              </a:xfrm>
            </p:grpSpPr>
            <p:sp>
              <p:nvSpPr>
                <p:cNvPr id="333" name="Oval 818">
                  <a:extLst>
                    <a:ext uri="{FF2B5EF4-FFF2-40B4-BE49-F238E27FC236}">
                      <a16:creationId xmlns:a16="http://schemas.microsoft.com/office/drawing/2014/main" id="{A613AA86-1E03-5344-825E-696D7901D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34" name="Group 819">
                  <a:extLst>
                    <a:ext uri="{FF2B5EF4-FFF2-40B4-BE49-F238E27FC236}">
                      <a16:creationId xmlns:a16="http://schemas.microsoft.com/office/drawing/2014/main" id="{C922C50E-F1D7-FC45-ABFC-A32030B84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35" name="Oval 820">
                    <a:extLst>
                      <a:ext uri="{FF2B5EF4-FFF2-40B4-BE49-F238E27FC236}">
                        <a16:creationId xmlns:a16="http://schemas.microsoft.com/office/drawing/2014/main" id="{7AB8EDE7-CA20-EA49-AE13-8B0E3024B6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6" name="Oval 821">
                    <a:extLst>
                      <a:ext uri="{FF2B5EF4-FFF2-40B4-BE49-F238E27FC236}">
                        <a16:creationId xmlns:a16="http://schemas.microsoft.com/office/drawing/2014/main" id="{CFF1CFAD-0B4A-5249-BE82-B24B699A0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7" name="Oval 822">
                    <a:extLst>
                      <a:ext uri="{FF2B5EF4-FFF2-40B4-BE49-F238E27FC236}">
                        <a16:creationId xmlns:a16="http://schemas.microsoft.com/office/drawing/2014/main" id="{290B1727-5427-6149-A5EF-2A0BE27D1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8" name="Oval 823">
                    <a:extLst>
                      <a:ext uri="{FF2B5EF4-FFF2-40B4-BE49-F238E27FC236}">
                        <a16:creationId xmlns:a16="http://schemas.microsoft.com/office/drawing/2014/main" id="{4793DA61-B3FF-2E4D-AA14-FDB0E9C19E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7" name="Group 398">
                <a:extLst>
                  <a:ext uri="{FF2B5EF4-FFF2-40B4-BE49-F238E27FC236}">
                    <a16:creationId xmlns:a16="http://schemas.microsoft.com/office/drawing/2014/main" id="{65393C64-CECA-704C-B52A-6E54FB659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18" name="Line 270">
                  <a:extLst>
                    <a:ext uri="{FF2B5EF4-FFF2-40B4-BE49-F238E27FC236}">
                      <a16:creationId xmlns:a16="http://schemas.microsoft.com/office/drawing/2014/main" id="{30F58770-7764-E447-889D-2E708BF29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9" name="Line 271">
                  <a:extLst>
                    <a:ext uri="{FF2B5EF4-FFF2-40B4-BE49-F238E27FC236}">
                      <a16:creationId xmlns:a16="http://schemas.microsoft.com/office/drawing/2014/main" id="{D1123060-6CBC-0944-9E3E-400C044C8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0" name="Line 272">
                  <a:extLst>
                    <a:ext uri="{FF2B5EF4-FFF2-40B4-BE49-F238E27FC236}">
                      <a16:creationId xmlns:a16="http://schemas.microsoft.com/office/drawing/2014/main" id="{5B0B371A-5EE5-CC45-ACD3-4D8AF2CAF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Line 273">
                  <a:extLst>
                    <a:ext uri="{FF2B5EF4-FFF2-40B4-BE49-F238E27FC236}">
                      <a16:creationId xmlns:a16="http://schemas.microsoft.com/office/drawing/2014/main" id="{A4376E8F-930A-3D47-86E0-0F0ACB1B2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2" name="Line 274">
                  <a:extLst>
                    <a:ext uri="{FF2B5EF4-FFF2-40B4-BE49-F238E27FC236}">
                      <a16:creationId xmlns:a16="http://schemas.microsoft.com/office/drawing/2014/main" id="{DC4D63DA-C320-6349-824D-67CD7CE78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275">
                  <a:extLst>
                    <a:ext uri="{FF2B5EF4-FFF2-40B4-BE49-F238E27FC236}">
                      <a16:creationId xmlns:a16="http://schemas.microsoft.com/office/drawing/2014/main" id="{E96001AD-A9DD-F747-9E27-D2C4D3084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276">
                  <a:extLst>
                    <a:ext uri="{FF2B5EF4-FFF2-40B4-BE49-F238E27FC236}">
                      <a16:creationId xmlns:a16="http://schemas.microsoft.com/office/drawing/2014/main" id="{030A895B-C421-5442-8B45-738E48624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Line 277">
                  <a:extLst>
                    <a:ext uri="{FF2B5EF4-FFF2-40B4-BE49-F238E27FC236}">
                      <a16:creationId xmlns:a16="http://schemas.microsoft.com/office/drawing/2014/main" id="{72F25B95-31AF-C549-B80C-BDFDCD9A0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Line 278">
                  <a:extLst>
                    <a:ext uri="{FF2B5EF4-FFF2-40B4-BE49-F238E27FC236}">
                      <a16:creationId xmlns:a16="http://schemas.microsoft.com/office/drawing/2014/main" id="{2F371059-41B6-A947-AEDC-5E3A4D33F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7" name="Line 279">
                  <a:extLst>
                    <a:ext uri="{FF2B5EF4-FFF2-40B4-BE49-F238E27FC236}">
                      <a16:creationId xmlns:a16="http://schemas.microsoft.com/office/drawing/2014/main" id="{1AD7838F-EEF9-414D-8E67-948B41173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80">
                  <a:extLst>
                    <a:ext uri="{FF2B5EF4-FFF2-40B4-BE49-F238E27FC236}">
                      <a16:creationId xmlns:a16="http://schemas.microsoft.com/office/drawing/2014/main" id="{B2725003-B064-3140-8EBB-BA8E67BD0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81">
                  <a:extLst>
                    <a:ext uri="{FF2B5EF4-FFF2-40B4-BE49-F238E27FC236}">
                      <a16:creationId xmlns:a16="http://schemas.microsoft.com/office/drawing/2014/main" id="{97765559-BD7A-1F41-91EA-B3FD894E1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82">
                  <a:extLst>
                    <a:ext uri="{FF2B5EF4-FFF2-40B4-BE49-F238E27FC236}">
                      <a16:creationId xmlns:a16="http://schemas.microsoft.com/office/drawing/2014/main" id="{4EA72013-A268-854B-BE9E-B0D6C2D32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83">
                  <a:extLst>
                    <a:ext uri="{FF2B5EF4-FFF2-40B4-BE49-F238E27FC236}">
                      <a16:creationId xmlns:a16="http://schemas.microsoft.com/office/drawing/2014/main" id="{428197BC-47D0-1E4B-8244-36200B164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84">
                  <a:extLst>
                    <a:ext uri="{FF2B5EF4-FFF2-40B4-BE49-F238E27FC236}">
                      <a16:creationId xmlns:a16="http://schemas.microsoft.com/office/drawing/2014/main" id="{04A1EF6D-F5EE-524C-9DB7-09BE19C19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90CA754-8C8F-4644-9A2D-7588F908497A}"/>
                </a:ext>
              </a:extLst>
            </p:cNvPr>
            <p:cNvGrpSpPr/>
            <p:nvPr/>
          </p:nvGrpSpPr>
          <p:grpSpPr>
            <a:xfrm>
              <a:off x="6091888" y="2409568"/>
              <a:ext cx="767148" cy="417298"/>
              <a:chOff x="1503784" y="3006600"/>
              <a:chExt cx="1771786" cy="957087"/>
            </a:xfrm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1DD9292E-07D8-4E49-AD9F-6BCA22D8E7A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14" name="Freeform 313">
                  <a:extLst>
                    <a:ext uri="{FF2B5EF4-FFF2-40B4-BE49-F238E27FC236}">
                      <a16:creationId xmlns:a16="http://schemas.microsoft.com/office/drawing/2014/main" id="{3025F10C-A7CC-B74A-B72A-260BD7C017D3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C7C4B94C-718E-BC42-B3DD-65ECBDB87C9E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EF8CC307-7C37-7946-B4D3-A9A26E598070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B7CD814-5CDC-5645-AE0C-90FDDAFDE807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2" name="Parallelogram 311">
                    <a:extLst>
                      <a:ext uri="{FF2B5EF4-FFF2-40B4-BE49-F238E27FC236}">
                        <a16:creationId xmlns:a16="http://schemas.microsoft.com/office/drawing/2014/main" id="{8E889163-B02D-E347-A498-06833F8E35D7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Parallelogram 312">
                    <a:extLst>
                      <a:ext uri="{FF2B5EF4-FFF2-40B4-BE49-F238E27FC236}">
                        <a16:creationId xmlns:a16="http://schemas.microsoft.com/office/drawing/2014/main" id="{B05B7D60-9C12-8745-B9A5-0F06F770CD20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4CBF821B-0228-DA47-9701-A3B07F74EBA9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0" name="Parallelogram 309">
                    <a:extLst>
                      <a:ext uri="{FF2B5EF4-FFF2-40B4-BE49-F238E27FC236}">
                        <a16:creationId xmlns:a16="http://schemas.microsoft.com/office/drawing/2014/main" id="{B7BA5D20-D1EE-A042-B6D8-88262399893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Parallelogram 310">
                    <a:extLst>
                      <a:ext uri="{FF2B5EF4-FFF2-40B4-BE49-F238E27FC236}">
                        <a16:creationId xmlns:a16="http://schemas.microsoft.com/office/drawing/2014/main" id="{209D920C-CBF5-8B4A-A3D6-3A0C29BC628C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97" name="Parallelogram 296">
                  <a:extLst>
                    <a:ext uri="{FF2B5EF4-FFF2-40B4-BE49-F238E27FC236}">
                      <a16:creationId xmlns:a16="http://schemas.microsoft.com/office/drawing/2014/main" id="{F3DFBC33-07D6-D14F-8660-FB92A0A355B9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Parallelogram 297">
                  <a:extLst>
                    <a:ext uri="{FF2B5EF4-FFF2-40B4-BE49-F238E27FC236}">
                      <a16:creationId xmlns:a16="http://schemas.microsoft.com/office/drawing/2014/main" id="{5F8E4D95-8830-4642-933D-152E438E5BC7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9" name="Parallelogram 298">
                  <a:extLst>
                    <a:ext uri="{FF2B5EF4-FFF2-40B4-BE49-F238E27FC236}">
                      <a16:creationId xmlns:a16="http://schemas.microsoft.com/office/drawing/2014/main" id="{B53D3EC8-FC7D-3F46-960B-2BCCE314822F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0" name="Parallelogram 299">
                  <a:extLst>
                    <a:ext uri="{FF2B5EF4-FFF2-40B4-BE49-F238E27FC236}">
                      <a16:creationId xmlns:a16="http://schemas.microsoft.com/office/drawing/2014/main" id="{69342E0E-2F87-214D-8EBC-4B68F9340263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1" name="Parallelogram 300">
                  <a:extLst>
                    <a:ext uri="{FF2B5EF4-FFF2-40B4-BE49-F238E27FC236}">
                      <a16:creationId xmlns:a16="http://schemas.microsoft.com/office/drawing/2014/main" id="{7CDD0829-5C36-0E44-8EF9-190197145B6F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2" name="Parallelogram 301">
                  <a:extLst>
                    <a:ext uri="{FF2B5EF4-FFF2-40B4-BE49-F238E27FC236}">
                      <a16:creationId xmlns:a16="http://schemas.microsoft.com/office/drawing/2014/main" id="{468F4077-4B3A-7849-B5E1-24484BF5706C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0D143A56-E6D4-A94B-986F-BBEC6884603A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06" name="Parallelogram 305">
                    <a:extLst>
                      <a:ext uri="{FF2B5EF4-FFF2-40B4-BE49-F238E27FC236}">
                        <a16:creationId xmlns:a16="http://schemas.microsoft.com/office/drawing/2014/main" id="{6C304F3C-95D0-2548-8E7F-827537C311A0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Parallelogram 306">
                    <a:extLst>
                      <a:ext uri="{FF2B5EF4-FFF2-40B4-BE49-F238E27FC236}">
                        <a16:creationId xmlns:a16="http://schemas.microsoft.com/office/drawing/2014/main" id="{AA9AD67B-3FD9-634E-AF71-D7AD37EE4D8E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Parallelogram 307">
                    <a:extLst>
                      <a:ext uri="{FF2B5EF4-FFF2-40B4-BE49-F238E27FC236}">
                        <a16:creationId xmlns:a16="http://schemas.microsoft.com/office/drawing/2014/main" id="{B22CE6A1-596E-5545-B5B8-8D41A868B8C3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Parallelogram 308">
                    <a:extLst>
                      <a:ext uri="{FF2B5EF4-FFF2-40B4-BE49-F238E27FC236}">
                        <a16:creationId xmlns:a16="http://schemas.microsoft.com/office/drawing/2014/main" id="{9FD2047A-D458-CC4F-AD9B-70B23F17B62E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4" name="Parallelogram 303">
                  <a:extLst>
                    <a:ext uri="{FF2B5EF4-FFF2-40B4-BE49-F238E27FC236}">
                      <a16:creationId xmlns:a16="http://schemas.microsoft.com/office/drawing/2014/main" id="{151B1FCA-94A3-BA49-9F2E-45003647B01F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5" name="Parallelogram 304">
                  <a:extLst>
                    <a:ext uri="{FF2B5EF4-FFF2-40B4-BE49-F238E27FC236}">
                      <a16:creationId xmlns:a16="http://schemas.microsoft.com/office/drawing/2014/main" id="{37C7EC95-C865-C341-9E7A-21973768010D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56A1DDB-8A37-2946-9861-ED06BA6666AE}"/>
              </a:ext>
            </a:extLst>
          </p:cNvPr>
          <p:cNvGrpSpPr/>
          <p:nvPr/>
        </p:nvGrpSpPr>
        <p:grpSpPr>
          <a:xfrm>
            <a:off x="6557320" y="5161005"/>
            <a:ext cx="694976" cy="460529"/>
            <a:chOff x="7493876" y="2774731"/>
            <a:chExt cx="1481958" cy="894622"/>
          </a:xfrm>
        </p:grpSpPr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8615A553-E639-DF42-BDCB-5BB57EE5986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F8067D52-9209-6148-A320-1F5BE3B510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798508E8-3B65-D449-8561-602F236A69A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AF59777D-3B0D-7B41-B2E2-74E245379B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B8D755EB-C300-714A-900B-B7C65F9CEA5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93107367-2FA4-ED4F-9007-933D22AD971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3832D63A-24A8-D64A-B1B2-A5429F19838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85D18497-858A-D84C-A6E9-6FE0DB7482FC}"/>
              </a:ext>
            </a:extLst>
          </p:cNvPr>
          <p:cNvGrpSpPr/>
          <p:nvPr/>
        </p:nvGrpSpPr>
        <p:grpSpPr>
          <a:xfrm>
            <a:off x="8377883" y="5152767"/>
            <a:ext cx="694976" cy="460529"/>
            <a:chOff x="7493876" y="2774731"/>
            <a:chExt cx="1481958" cy="894622"/>
          </a:xfrm>
        </p:grpSpPr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BF5450DD-84DD-4A45-AC8D-808A9F2BEB9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4AC3F3C9-1FB4-9549-A4C7-97C0B23615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42CE386C-F2A0-5541-B45F-4EB471DBDB7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1D699DC1-31D4-D643-AD24-1D6C2CB484A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5FC03BE6-8981-4C41-9F09-AFC69FCE94E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F9E610FD-C3BC-3043-8C97-1CDE74FB67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C45E6477-B144-F241-B0AA-8D8A371F5D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F82738F5-A4ED-A446-B754-E7FF03CB81CE}"/>
              </a:ext>
            </a:extLst>
          </p:cNvPr>
          <p:cNvSpPr txBox="1"/>
          <p:nvPr/>
        </p:nvSpPr>
        <p:spPr>
          <a:xfrm>
            <a:off x="9085158" y="5082258"/>
            <a:ext cx="143044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11199"/>
                </a:solidFill>
                <a:latin typeface="Calibri"/>
              </a:rPr>
              <a:t>data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11199"/>
                </a:solidFill>
                <a:latin typeface="Calibri"/>
              </a:rPr>
              <a:t>plane</a:t>
            </a:r>
          </a:p>
        </p:txBody>
      </p: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D11E9C6D-FA23-594D-B4A0-613714619432}"/>
              </a:ext>
            </a:extLst>
          </p:cNvPr>
          <p:cNvCxnSpPr>
            <a:cxnSpLocks/>
          </p:cNvCxnSpPr>
          <p:nvPr/>
        </p:nvCxnSpPr>
        <p:spPr>
          <a:xfrm>
            <a:off x="2817340" y="5387646"/>
            <a:ext cx="1117909" cy="0"/>
          </a:xfrm>
          <a:prstGeom prst="straightConnector1">
            <a:avLst/>
          </a:prstGeom>
          <a:ln w="19050">
            <a:solidFill>
              <a:srgbClr val="011199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9E9787C5-171A-164E-A2EC-E94F3700D088}"/>
              </a:ext>
            </a:extLst>
          </p:cNvPr>
          <p:cNvCxnSpPr>
            <a:cxnSpLocks/>
          </p:cNvCxnSpPr>
          <p:nvPr/>
        </p:nvCxnSpPr>
        <p:spPr>
          <a:xfrm>
            <a:off x="5753391" y="5382227"/>
            <a:ext cx="764985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6" name="TextBox 435">
            <a:extLst>
              <a:ext uri="{FF2B5EF4-FFF2-40B4-BE49-F238E27FC236}">
                <a16:creationId xmlns:a16="http://schemas.microsoft.com/office/drawing/2014/main" id="{A0F82358-FBA1-D84A-9E2E-12741B5869CA}"/>
              </a:ext>
            </a:extLst>
          </p:cNvPr>
          <p:cNvSpPr txBox="1"/>
          <p:nvPr/>
        </p:nvSpPr>
        <p:spPr>
          <a:xfrm>
            <a:off x="8423483" y="5594639"/>
            <a:ext cx="76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P-GW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9E8890E6-D82E-3A4D-A11C-C9A5D25F08A4}"/>
              </a:ext>
            </a:extLst>
          </p:cNvPr>
          <p:cNvSpPr txBox="1"/>
          <p:nvPr/>
        </p:nvSpPr>
        <p:spPr>
          <a:xfrm>
            <a:off x="6598931" y="5618012"/>
            <a:ext cx="75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S-GW</a:t>
            </a:r>
          </a:p>
        </p:txBody>
      </p:sp>
      <p:pic>
        <p:nvPicPr>
          <p:cNvPr id="440" name="Picture 439">
            <a:extLst>
              <a:ext uri="{FF2B5EF4-FFF2-40B4-BE49-F238E27FC236}">
                <a16:creationId xmlns:a16="http://schemas.microsoft.com/office/drawing/2014/main" id="{03FC15D1-88CB-1949-A4D3-E4168B97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044" y="5278594"/>
            <a:ext cx="1508938" cy="207264"/>
          </a:xfrm>
          <a:prstGeom prst="rect">
            <a:avLst/>
          </a:prstGeom>
        </p:spPr>
      </p:pic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7CAC19E2-26CF-9343-A487-53BAF5D76CA6}"/>
              </a:ext>
            </a:extLst>
          </p:cNvPr>
          <p:cNvCxnSpPr>
            <a:cxnSpLocks/>
          </p:cNvCxnSpPr>
          <p:nvPr/>
        </p:nvCxnSpPr>
        <p:spPr>
          <a:xfrm flipH="1">
            <a:off x="4650507" y="5382227"/>
            <a:ext cx="214699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D5F52536-805A-F342-A9F4-681180CF6A67}"/>
              </a:ext>
            </a:extLst>
          </p:cNvPr>
          <p:cNvCxnSpPr>
            <a:cxnSpLocks/>
          </p:cNvCxnSpPr>
          <p:nvPr/>
        </p:nvCxnSpPr>
        <p:spPr>
          <a:xfrm>
            <a:off x="7940667" y="5382227"/>
            <a:ext cx="397397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3" name="Picture 442">
            <a:extLst>
              <a:ext uri="{FF2B5EF4-FFF2-40B4-BE49-F238E27FC236}">
                <a16:creationId xmlns:a16="http://schemas.microsoft.com/office/drawing/2014/main" id="{456403D6-6165-1943-9BE5-A8C0D7F8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23" y="5286198"/>
            <a:ext cx="816721" cy="207264"/>
          </a:xfrm>
          <a:prstGeom prst="rect">
            <a:avLst/>
          </a:prstGeom>
        </p:spPr>
      </p:pic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468982C8-6B67-274B-9623-B5D646A9F7BC}"/>
              </a:ext>
            </a:extLst>
          </p:cNvPr>
          <p:cNvCxnSpPr>
            <a:cxnSpLocks/>
          </p:cNvCxnSpPr>
          <p:nvPr/>
        </p:nvCxnSpPr>
        <p:spPr>
          <a:xfrm flipH="1">
            <a:off x="7264828" y="5389831"/>
            <a:ext cx="139746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reeform 183">
            <a:extLst>
              <a:ext uri="{FF2B5EF4-FFF2-40B4-BE49-F238E27FC236}">
                <a16:creationId xmlns:a16="http://schemas.microsoft.com/office/drawing/2014/main" id="{9DC3D3C2-8C40-4645-BC36-B5D1951FD792}"/>
              </a:ext>
            </a:extLst>
          </p:cNvPr>
          <p:cNvSpPr/>
          <p:nvPr/>
        </p:nvSpPr>
        <p:spPr>
          <a:xfrm flipH="1">
            <a:off x="999680" y="4082001"/>
            <a:ext cx="1685153" cy="1114997"/>
          </a:xfrm>
          <a:custGeom>
            <a:avLst/>
            <a:gdLst>
              <a:gd name="connsiteX0" fmla="*/ 0 w 1392053"/>
              <a:gd name="connsiteY0" fmla="*/ 2613444 h 2637868"/>
              <a:gd name="connsiteX1" fmla="*/ 73266 w 1392053"/>
              <a:gd name="connsiteY1" fmla="*/ 0 h 2637868"/>
              <a:gd name="connsiteX2" fmla="*/ 1392053 w 1392053"/>
              <a:gd name="connsiteY2" fmla="*/ 1819641 h 2637868"/>
              <a:gd name="connsiteX3" fmla="*/ 207587 w 1392053"/>
              <a:gd name="connsiteY3" fmla="*/ 2637868 h 2637868"/>
              <a:gd name="connsiteX4" fmla="*/ 0 w 1392053"/>
              <a:gd name="connsiteY4" fmla="*/ 2613444 h 2637868"/>
              <a:gd name="connsiteX0" fmla="*/ 0 w 1340217"/>
              <a:gd name="connsiteY0" fmla="*/ 2613444 h 2637868"/>
              <a:gd name="connsiteX1" fmla="*/ 73266 w 1340217"/>
              <a:gd name="connsiteY1" fmla="*/ 0 h 2637868"/>
              <a:gd name="connsiteX2" fmla="*/ 1340217 w 1340217"/>
              <a:gd name="connsiteY2" fmla="*/ 1778172 h 2637868"/>
              <a:gd name="connsiteX3" fmla="*/ 207587 w 1340217"/>
              <a:gd name="connsiteY3" fmla="*/ 2637868 h 2637868"/>
              <a:gd name="connsiteX4" fmla="*/ 0 w 1340217"/>
              <a:gd name="connsiteY4" fmla="*/ 2613444 h 2637868"/>
              <a:gd name="connsiteX0" fmla="*/ 0 w 1226176"/>
              <a:gd name="connsiteY0" fmla="*/ 2613444 h 2637868"/>
              <a:gd name="connsiteX1" fmla="*/ 73266 w 1226176"/>
              <a:gd name="connsiteY1" fmla="*/ 0 h 2637868"/>
              <a:gd name="connsiteX2" fmla="*/ 1226176 w 1226176"/>
              <a:gd name="connsiteY2" fmla="*/ 1772988 h 2637868"/>
              <a:gd name="connsiteX3" fmla="*/ 207587 w 1226176"/>
              <a:gd name="connsiteY3" fmla="*/ 2637868 h 2637868"/>
              <a:gd name="connsiteX4" fmla="*/ 0 w 1226176"/>
              <a:gd name="connsiteY4" fmla="*/ 2613444 h 2637868"/>
              <a:gd name="connsiteX0" fmla="*/ 0 w 941074"/>
              <a:gd name="connsiteY0" fmla="*/ 2613444 h 2637868"/>
              <a:gd name="connsiteX1" fmla="*/ 73266 w 941074"/>
              <a:gd name="connsiteY1" fmla="*/ 0 h 2637868"/>
              <a:gd name="connsiteX2" fmla="*/ 941074 w 941074"/>
              <a:gd name="connsiteY2" fmla="*/ 1788539 h 2637868"/>
              <a:gd name="connsiteX3" fmla="*/ 207587 w 941074"/>
              <a:gd name="connsiteY3" fmla="*/ 2637868 h 2637868"/>
              <a:gd name="connsiteX4" fmla="*/ 0 w 941074"/>
              <a:gd name="connsiteY4" fmla="*/ 2613444 h 2637868"/>
              <a:gd name="connsiteX0" fmla="*/ 0 w 941074"/>
              <a:gd name="connsiteY0" fmla="*/ 923567 h 947991"/>
              <a:gd name="connsiteX1" fmla="*/ 5878 w 941074"/>
              <a:gd name="connsiteY1" fmla="*/ 0 h 947991"/>
              <a:gd name="connsiteX2" fmla="*/ 941074 w 941074"/>
              <a:gd name="connsiteY2" fmla="*/ 98662 h 947991"/>
              <a:gd name="connsiteX3" fmla="*/ 207587 w 941074"/>
              <a:gd name="connsiteY3" fmla="*/ 947991 h 947991"/>
              <a:gd name="connsiteX4" fmla="*/ 0 w 941074"/>
              <a:gd name="connsiteY4" fmla="*/ 923567 h 947991"/>
              <a:gd name="connsiteX0" fmla="*/ 9866 w 950940"/>
              <a:gd name="connsiteY0" fmla="*/ 830261 h 854685"/>
              <a:gd name="connsiteX1" fmla="*/ 193 w 950940"/>
              <a:gd name="connsiteY1" fmla="*/ 0 h 854685"/>
              <a:gd name="connsiteX2" fmla="*/ 950940 w 950940"/>
              <a:gd name="connsiteY2" fmla="*/ 5356 h 854685"/>
              <a:gd name="connsiteX3" fmla="*/ 217453 w 950940"/>
              <a:gd name="connsiteY3" fmla="*/ 854685 h 854685"/>
              <a:gd name="connsiteX4" fmla="*/ 9866 w 950940"/>
              <a:gd name="connsiteY4" fmla="*/ 830261 h 854685"/>
              <a:gd name="connsiteX0" fmla="*/ 9866 w 950940"/>
              <a:gd name="connsiteY0" fmla="*/ 830261 h 1020563"/>
              <a:gd name="connsiteX1" fmla="*/ 193 w 950940"/>
              <a:gd name="connsiteY1" fmla="*/ 0 h 1020563"/>
              <a:gd name="connsiteX2" fmla="*/ 950940 w 950940"/>
              <a:gd name="connsiteY2" fmla="*/ 5356 h 1020563"/>
              <a:gd name="connsiteX3" fmla="*/ 155249 w 950940"/>
              <a:gd name="connsiteY3" fmla="*/ 1020563 h 1020563"/>
              <a:gd name="connsiteX4" fmla="*/ 9866 w 950940"/>
              <a:gd name="connsiteY4" fmla="*/ 830261 h 1020563"/>
              <a:gd name="connsiteX0" fmla="*/ 4787 w 951045"/>
              <a:gd name="connsiteY0" fmla="*/ 1006506 h 1020563"/>
              <a:gd name="connsiteX1" fmla="*/ 298 w 951045"/>
              <a:gd name="connsiteY1" fmla="*/ 0 h 1020563"/>
              <a:gd name="connsiteX2" fmla="*/ 951045 w 951045"/>
              <a:gd name="connsiteY2" fmla="*/ 5356 h 1020563"/>
              <a:gd name="connsiteX3" fmla="*/ 155354 w 951045"/>
              <a:gd name="connsiteY3" fmla="*/ 1020563 h 1020563"/>
              <a:gd name="connsiteX4" fmla="*/ 4787 w 951045"/>
              <a:gd name="connsiteY4" fmla="*/ 1006506 h 1020563"/>
              <a:gd name="connsiteX0" fmla="*/ 0 w 1018841"/>
              <a:gd name="connsiteY0" fmla="*/ 1486403 h 1486436"/>
              <a:gd name="connsiteX1" fmla="*/ 68094 w 1018841"/>
              <a:gd name="connsiteY1" fmla="*/ 0 h 1486436"/>
              <a:gd name="connsiteX2" fmla="*/ 1018841 w 1018841"/>
              <a:gd name="connsiteY2" fmla="*/ 5356 h 1486436"/>
              <a:gd name="connsiteX3" fmla="*/ 223150 w 1018841"/>
              <a:gd name="connsiteY3" fmla="*/ 1020563 h 1486436"/>
              <a:gd name="connsiteX4" fmla="*/ 0 w 1018841"/>
              <a:gd name="connsiteY4" fmla="*/ 1486403 h 1486436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841" h="1486663">
                <a:moveTo>
                  <a:pt x="0" y="1486403"/>
                </a:moveTo>
                <a:cubicBezTo>
                  <a:pt x="98737" y="802411"/>
                  <a:pt x="114524" y="437559"/>
                  <a:pt x="68094" y="0"/>
                </a:cubicBezTo>
                <a:lnTo>
                  <a:pt x="1018841" y="5356"/>
                </a:lnTo>
                <a:cubicBezTo>
                  <a:pt x="578200" y="533988"/>
                  <a:pt x="373456" y="894007"/>
                  <a:pt x="150566" y="1435609"/>
                </a:cubicBezTo>
                <a:cubicBezTo>
                  <a:pt x="100377" y="1430923"/>
                  <a:pt x="50189" y="1491089"/>
                  <a:pt x="0" y="1486403"/>
                </a:cubicBezTo>
                <a:close/>
              </a:path>
            </a:pathLst>
          </a:custGeom>
          <a:gradFill>
            <a:gsLst>
              <a:gs pos="100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4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2BBD419-4D50-974D-B822-7A00ED9B46B0}"/>
              </a:ext>
            </a:extLst>
          </p:cNvPr>
          <p:cNvSpPr/>
          <p:nvPr/>
        </p:nvSpPr>
        <p:spPr>
          <a:xfrm>
            <a:off x="1024580" y="1516200"/>
            <a:ext cx="1532239" cy="25664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E410AE70-DBF0-1145-AB29-0150BF71155E}"/>
              </a:ext>
            </a:extLst>
          </p:cNvPr>
          <p:cNvSpPr txBox="1"/>
          <p:nvPr/>
        </p:nvSpPr>
        <p:spPr>
          <a:xfrm>
            <a:off x="1096301" y="1524149"/>
            <a:ext cx="136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Application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B72094C8-36BA-6048-B05C-0031FA957CBE}"/>
              </a:ext>
            </a:extLst>
          </p:cNvPr>
          <p:cNvSpPr txBox="1"/>
          <p:nvPr/>
        </p:nvSpPr>
        <p:spPr>
          <a:xfrm>
            <a:off x="1196611" y="1866243"/>
            <a:ext cx="118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Transport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BCDB0C6-EEA3-534D-AE0D-400A4D468D87}"/>
              </a:ext>
            </a:extLst>
          </p:cNvPr>
          <p:cNvSpPr txBox="1"/>
          <p:nvPr/>
        </p:nvSpPr>
        <p:spPr>
          <a:xfrm>
            <a:off x="1605608" y="2232058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IP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0555242-AC96-E24A-8106-6CE47DF08392}"/>
              </a:ext>
            </a:extLst>
          </p:cNvPr>
          <p:cNvSpPr txBox="1"/>
          <p:nvPr/>
        </p:nvSpPr>
        <p:spPr>
          <a:xfrm>
            <a:off x="1145731" y="2626250"/>
            <a:ext cx="1263166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/>
              <a:t>Packet Data</a:t>
            </a:r>
          </a:p>
          <a:p>
            <a:pPr algn="ctr">
              <a:lnSpc>
                <a:spcPct val="80000"/>
              </a:lnSpc>
            </a:pPr>
            <a:r>
              <a:rPr lang="en-US" sz="1600" dirty="0"/>
              <a:t>Convergence</a:t>
            </a:r>
            <a:endParaRPr lang="en-US" sz="2400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D8A0A93-390F-1F4A-ADB2-E4ADC96D9DE9}"/>
              </a:ext>
            </a:extLst>
          </p:cNvPr>
          <p:cNvSpPr txBox="1"/>
          <p:nvPr/>
        </p:nvSpPr>
        <p:spPr>
          <a:xfrm>
            <a:off x="1258582" y="3056018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Radio Link</a:t>
            </a:r>
            <a:endParaRPr lang="en-US" sz="24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28C5F77-C1E8-8844-876B-A1080B51E6CB}"/>
              </a:ext>
            </a:extLst>
          </p:cNvPr>
          <p:cNvSpPr txBox="1"/>
          <p:nvPr/>
        </p:nvSpPr>
        <p:spPr>
          <a:xfrm>
            <a:off x="1061824" y="3355482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Medium Access</a:t>
            </a:r>
            <a:endParaRPr lang="en-US" sz="32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8124807-E5CC-B748-AE96-8305C9BC3158}"/>
              </a:ext>
            </a:extLst>
          </p:cNvPr>
          <p:cNvSpPr txBox="1"/>
          <p:nvPr/>
        </p:nvSpPr>
        <p:spPr>
          <a:xfrm>
            <a:off x="1272015" y="3704258"/>
            <a:ext cx="1010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Physical</a:t>
            </a:r>
            <a:endParaRPr lang="en-US" sz="2800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16F85B6-2224-1B47-B0A4-29D33EBB1A94}"/>
              </a:ext>
            </a:extLst>
          </p:cNvPr>
          <p:cNvCxnSpPr>
            <a:cxnSpLocks/>
          </p:cNvCxnSpPr>
          <p:nvPr/>
        </p:nvCxnSpPr>
        <p:spPr>
          <a:xfrm>
            <a:off x="1022878" y="3716347"/>
            <a:ext cx="152903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1B7AE28-EB51-AE4F-B881-D408168C8B22}"/>
              </a:ext>
            </a:extLst>
          </p:cNvPr>
          <p:cNvCxnSpPr>
            <a:cxnSpLocks/>
          </p:cNvCxnSpPr>
          <p:nvPr/>
        </p:nvCxnSpPr>
        <p:spPr>
          <a:xfrm>
            <a:off x="1018454" y="1908294"/>
            <a:ext cx="153346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F87E1DC-7F54-5644-85C1-B1F4C1B255FE}"/>
              </a:ext>
            </a:extLst>
          </p:cNvPr>
          <p:cNvCxnSpPr>
            <a:cxnSpLocks/>
          </p:cNvCxnSpPr>
          <p:nvPr/>
        </p:nvCxnSpPr>
        <p:spPr>
          <a:xfrm>
            <a:off x="1103629" y="3085743"/>
            <a:ext cx="140203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DA65D512-2386-1440-82CE-4B2368C2CCE3}"/>
              </a:ext>
            </a:extLst>
          </p:cNvPr>
          <p:cNvSpPr txBox="1"/>
          <p:nvPr/>
        </p:nvSpPr>
        <p:spPr>
          <a:xfrm rot="16200000">
            <a:off x="419324" y="304269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4BA6A3FB-6CB5-4245-A9B1-FD6847BEEE05}"/>
              </a:ext>
            </a:extLst>
          </p:cNvPr>
          <p:cNvCxnSpPr/>
          <p:nvPr/>
        </p:nvCxnSpPr>
        <p:spPr>
          <a:xfrm>
            <a:off x="650406" y="2617937"/>
            <a:ext cx="13291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DA657506-1E63-C742-A528-D0F1AFC7D40D}"/>
              </a:ext>
            </a:extLst>
          </p:cNvPr>
          <p:cNvCxnSpPr/>
          <p:nvPr/>
        </p:nvCxnSpPr>
        <p:spPr>
          <a:xfrm>
            <a:off x="627546" y="3711368"/>
            <a:ext cx="13291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8CE81188-0A05-704A-9160-DCC9E161763D}"/>
              </a:ext>
            </a:extLst>
          </p:cNvPr>
          <p:cNvCxnSpPr>
            <a:cxnSpLocks/>
            <a:stCxn id="200" idx="3"/>
          </p:cNvCxnSpPr>
          <p:nvPr/>
        </p:nvCxnSpPr>
        <p:spPr>
          <a:xfrm flipV="1">
            <a:off x="700010" y="2617944"/>
            <a:ext cx="8812" cy="32872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0395C593-7921-7249-A2E6-013B384DBC02}"/>
              </a:ext>
            </a:extLst>
          </p:cNvPr>
          <p:cNvCxnSpPr>
            <a:cxnSpLocks/>
            <a:stCxn id="200" idx="1"/>
          </p:cNvCxnSpPr>
          <p:nvPr/>
        </p:nvCxnSpPr>
        <p:spPr>
          <a:xfrm>
            <a:off x="700010" y="3508045"/>
            <a:ext cx="0" cy="20508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0DB91FE-3FF5-724C-B139-ACAA62DDD354}"/>
              </a:ext>
            </a:extLst>
          </p:cNvPr>
          <p:cNvCxnSpPr>
            <a:cxnSpLocks/>
          </p:cNvCxnSpPr>
          <p:nvPr/>
        </p:nvCxnSpPr>
        <p:spPr>
          <a:xfrm>
            <a:off x="1021257" y="2259941"/>
            <a:ext cx="153346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0C13BD9-23DE-6947-AEC8-325A34BE6790}"/>
              </a:ext>
            </a:extLst>
          </p:cNvPr>
          <p:cNvCxnSpPr>
            <a:cxnSpLocks/>
          </p:cNvCxnSpPr>
          <p:nvPr/>
        </p:nvCxnSpPr>
        <p:spPr>
          <a:xfrm>
            <a:off x="1024060" y="2611588"/>
            <a:ext cx="153346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DED44C63-F4B9-2542-8E0B-B26FC503160A}"/>
              </a:ext>
            </a:extLst>
          </p:cNvPr>
          <p:cNvCxnSpPr>
            <a:cxnSpLocks/>
          </p:cNvCxnSpPr>
          <p:nvPr/>
        </p:nvCxnSpPr>
        <p:spPr>
          <a:xfrm>
            <a:off x="1090529" y="3366230"/>
            <a:ext cx="140203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7" name="Group 652">
            <a:extLst>
              <a:ext uri="{FF2B5EF4-FFF2-40B4-BE49-F238E27FC236}">
                <a16:creationId xmlns:a16="http://schemas.microsoft.com/office/drawing/2014/main" id="{B7A574D4-B4C4-F24D-A52D-60F53A34CE91}"/>
              </a:ext>
            </a:extLst>
          </p:cNvPr>
          <p:cNvGrpSpPr>
            <a:grpSpLocks/>
          </p:cNvGrpSpPr>
          <p:nvPr/>
        </p:nvGrpSpPr>
        <p:grpSpPr bwMode="auto">
          <a:xfrm>
            <a:off x="2149843" y="5003243"/>
            <a:ext cx="733407" cy="660273"/>
            <a:chOff x="2751" y="1851"/>
            <a:chExt cx="462" cy="478"/>
          </a:xfrm>
        </p:grpSpPr>
        <p:pic>
          <p:nvPicPr>
            <p:cNvPr id="238" name="Picture 653" descr="iphone_stylized_small">
              <a:extLst>
                <a:ext uri="{FF2B5EF4-FFF2-40B4-BE49-F238E27FC236}">
                  <a16:creationId xmlns:a16="http://schemas.microsoft.com/office/drawing/2014/main" id="{E40B5A73-5458-324C-9C33-8F55121BE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654" descr="antenna_radiation_stylized">
              <a:extLst>
                <a:ext uri="{FF2B5EF4-FFF2-40B4-BE49-F238E27FC236}">
                  <a16:creationId xmlns:a16="http://schemas.microsoft.com/office/drawing/2014/main" id="{60774E42-B6D2-6342-AEC6-08E82A547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E0B01-D76E-F643-B2FE-B81B5FF6ABD2}"/>
              </a:ext>
            </a:extLst>
          </p:cNvPr>
          <p:cNvSpPr/>
          <p:nvPr/>
        </p:nvSpPr>
        <p:spPr>
          <a:xfrm>
            <a:off x="4621427" y="5004486"/>
            <a:ext cx="4621427" cy="101325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FCEA10CE-F10F-2B40-8FF7-8413B69B3A33}"/>
              </a:ext>
            </a:extLst>
          </p:cNvPr>
          <p:cNvSpPr txBox="1"/>
          <p:nvPr/>
        </p:nvSpPr>
        <p:spPr>
          <a:xfrm>
            <a:off x="3776230" y="5619133"/>
            <a:ext cx="127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base station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8" name="Rectangle 4">
            <a:extLst>
              <a:ext uri="{FF2B5EF4-FFF2-40B4-BE49-F238E27FC236}">
                <a16:creationId xmlns:a16="http://schemas.microsoft.com/office/drawing/2014/main" id="{C89D04B7-E7E2-5543-B352-7C260774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183" y="1306515"/>
            <a:ext cx="6217806" cy="347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  <a:tabLst>
                <a:tab pos="746125" algn="l"/>
              </a:tabLst>
              <a:defRPr/>
            </a:pPr>
            <a:r>
              <a:rPr lang="en-US" sz="2800" dirty="0">
                <a:solidFill>
                  <a:srgbClr val="C00000"/>
                </a:solidFill>
              </a:rPr>
              <a:t>LTE link layer protocols:</a:t>
            </a:r>
          </a:p>
          <a:p>
            <a:pPr marL="342900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>
                <a:cs typeface="+mn-cs"/>
              </a:rPr>
              <a:t>Packet Data Convergence: header compression, encryption</a:t>
            </a:r>
          </a:p>
          <a:p>
            <a:pPr marL="342900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Radio Link Control (RLC) Protocol: fragmentation/reassembly, reliable data transfer </a:t>
            </a:r>
          </a:p>
          <a:p>
            <a:pPr marL="342900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Medium Access:</a:t>
            </a:r>
            <a:r>
              <a:rPr lang="en-US" dirty="0"/>
              <a:t> </a:t>
            </a:r>
            <a:r>
              <a:rPr lang="en-US" sz="2400" dirty="0"/>
              <a:t>requesting, use of radio transmission slots</a:t>
            </a:r>
            <a:endParaRPr lang="en-US" dirty="0"/>
          </a:p>
          <a:p>
            <a:pPr marL="342900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400" dirty="0">
                <a:cs typeface="+mn-cs"/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D57797-B3BB-9C45-BA3D-8AC7DBEE0C54}"/>
              </a:ext>
            </a:extLst>
          </p:cNvPr>
          <p:cNvCxnSpPr>
            <a:cxnSpLocks/>
          </p:cNvCxnSpPr>
          <p:nvPr/>
        </p:nvCxnSpPr>
        <p:spPr>
          <a:xfrm flipH="1">
            <a:off x="5067300" y="2014151"/>
            <a:ext cx="715663" cy="85039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3E139753-3549-614C-86DD-BD1FB426F26A}"/>
              </a:ext>
            </a:extLst>
          </p:cNvPr>
          <p:cNvCxnSpPr>
            <a:cxnSpLocks/>
          </p:cNvCxnSpPr>
          <p:nvPr/>
        </p:nvCxnSpPr>
        <p:spPr>
          <a:xfrm flipH="1">
            <a:off x="5067300" y="2821459"/>
            <a:ext cx="707425" cy="424444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6E41BEEB-A082-9942-9E30-E9698642D275}"/>
              </a:ext>
            </a:extLst>
          </p:cNvPr>
          <p:cNvCxnSpPr>
            <a:cxnSpLocks/>
          </p:cNvCxnSpPr>
          <p:nvPr/>
        </p:nvCxnSpPr>
        <p:spPr>
          <a:xfrm flipH="1" flipV="1">
            <a:off x="5067300" y="3549259"/>
            <a:ext cx="719782" cy="425499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5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F40A326-1AA8-804B-8CD8-774AAAEC4B42}"/>
              </a:ext>
            </a:extLst>
          </p:cNvPr>
          <p:cNvGrpSpPr/>
          <p:nvPr/>
        </p:nvGrpSpPr>
        <p:grpSpPr>
          <a:xfrm>
            <a:off x="3449932" y="2238542"/>
            <a:ext cx="1546844" cy="2975288"/>
            <a:chOff x="6582236" y="2141267"/>
            <a:chExt cx="1546844" cy="2975288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9E28A2BF-E1F7-A04E-8290-23931C630211}"/>
                </a:ext>
              </a:extLst>
            </p:cNvPr>
            <p:cNvSpPr/>
            <p:nvPr/>
          </p:nvSpPr>
          <p:spPr>
            <a:xfrm>
              <a:off x="6624647" y="3985500"/>
              <a:ext cx="1504433" cy="1131055"/>
            </a:xfrm>
            <a:custGeom>
              <a:avLst/>
              <a:gdLst>
                <a:gd name="connsiteX0" fmla="*/ 0 w 1392053"/>
                <a:gd name="connsiteY0" fmla="*/ 2613444 h 2637868"/>
                <a:gd name="connsiteX1" fmla="*/ 73266 w 1392053"/>
                <a:gd name="connsiteY1" fmla="*/ 0 h 2637868"/>
                <a:gd name="connsiteX2" fmla="*/ 1392053 w 1392053"/>
                <a:gd name="connsiteY2" fmla="*/ 1819641 h 2637868"/>
                <a:gd name="connsiteX3" fmla="*/ 207587 w 1392053"/>
                <a:gd name="connsiteY3" fmla="*/ 2637868 h 2637868"/>
                <a:gd name="connsiteX4" fmla="*/ 0 w 1392053"/>
                <a:gd name="connsiteY4" fmla="*/ 2613444 h 2637868"/>
                <a:gd name="connsiteX0" fmla="*/ 0 w 1340217"/>
                <a:gd name="connsiteY0" fmla="*/ 2613444 h 2637868"/>
                <a:gd name="connsiteX1" fmla="*/ 73266 w 1340217"/>
                <a:gd name="connsiteY1" fmla="*/ 0 h 2637868"/>
                <a:gd name="connsiteX2" fmla="*/ 1340217 w 1340217"/>
                <a:gd name="connsiteY2" fmla="*/ 1778172 h 2637868"/>
                <a:gd name="connsiteX3" fmla="*/ 207587 w 1340217"/>
                <a:gd name="connsiteY3" fmla="*/ 2637868 h 2637868"/>
                <a:gd name="connsiteX4" fmla="*/ 0 w 1340217"/>
                <a:gd name="connsiteY4" fmla="*/ 2613444 h 2637868"/>
                <a:gd name="connsiteX0" fmla="*/ 0 w 1226176"/>
                <a:gd name="connsiteY0" fmla="*/ 2613444 h 2637868"/>
                <a:gd name="connsiteX1" fmla="*/ 73266 w 1226176"/>
                <a:gd name="connsiteY1" fmla="*/ 0 h 2637868"/>
                <a:gd name="connsiteX2" fmla="*/ 1226176 w 1226176"/>
                <a:gd name="connsiteY2" fmla="*/ 1772988 h 2637868"/>
                <a:gd name="connsiteX3" fmla="*/ 207587 w 1226176"/>
                <a:gd name="connsiteY3" fmla="*/ 2637868 h 2637868"/>
                <a:gd name="connsiteX4" fmla="*/ 0 w 1226176"/>
                <a:gd name="connsiteY4" fmla="*/ 2613444 h 2637868"/>
                <a:gd name="connsiteX0" fmla="*/ 0 w 941074"/>
                <a:gd name="connsiteY0" fmla="*/ 2613444 h 2637868"/>
                <a:gd name="connsiteX1" fmla="*/ 73266 w 941074"/>
                <a:gd name="connsiteY1" fmla="*/ 0 h 2637868"/>
                <a:gd name="connsiteX2" fmla="*/ 941074 w 941074"/>
                <a:gd name="connsiteY2" fmla="*/ 1788539 h 2637868"/>
                <a:gd name="connsiteX3" fmla="*/ 207587 w 941074"/>
                <a:gd name="connsiteY3" fmla="*/ 2637868 h 2637868"/>
                <a:gd name="connsiteX4" fmla="*/ 0 w 941074"/>
                <a:gd name="connsiteY4" fmla="*/ 2613444 h 2637868"/>
                <a:gd name="connsiteX0" fmla="*/ 0 w 941074"/>
                <a:gd name="connsiteY0" fmla="*/ 923567 h 947991"/>
                <a:gd name="connsiteX1" fmla="*/ 5878 w 941074"/>
                <a:gd name="connsiteY1" fmla="*/ 0 h 947991"/>
                <a:gd name="connsiteX2" fmla="*/ 941074 w 941074"/>
                <a:gd name="connsiteY2" fmla="*/ 98662 h 947991"/>
                <a:gd name="connsiteX3" fmla="*/ 207587 w 941074"/>
                <a:gd name="connsiteY3" fmla="*/ 947991 h 947991"/>
                <a:gd name="connsiteX4" fmla="*/ 0 w 941074"/>
                <a:gd name="connsiteY4" fmla="*/ 923567 h 947991"/>
                <a:gd name="connsiteX0" fmla="*/ 9866 w 950940"/>
                <a:gd name="connsiteY0" fmla="*/ 830261 h 854685"/>
                <a:gd name="connsiteX1" fmla="*/ 193 w 950940"/>
                <a:gd name="connsiteY1" fmla="*/ 0 h 854685"/>
                <a:gd name="connsiteX2" fmla="*/ 950940 w 950940"/>
                <a:gd name="connsiteY2" fmla="*/ 5356 h 854685"/>
                <a:gd name="connsiteX3" fmla="*/ 217453 w 950940"/>
                <a:gd name="connsiteY3" fmla="*/ 854685 h 854685"/>
                <a:gd name="connsiteX4" fmla="*/ 9866 w 950940"/>
                <a:gd name="connsiteY4" fmla="*/ 830261 h 854685"/>
                <a:gd name="connsiteX0" fmla="*/ 9866 w 950940"/>
                <a:gd name="connsiteY0" fmla="*/ 830261 h 1020563"/>
                <a:gd name="connsiteX1" fmla="*/ 193 w 950940"/>
                <a:gd name="connsiteY1" fmla="*/ 0 h 1020563"/>
                <a:gd name="connsiteX2" fmla="*/ 950940 w 950940"/>
                <a:gd name="connsiteY2" fmla="*/ 5356 h 1020563"/>
                <a:gd name="connsiteX3" fmla="*/ 155249 w 950940"/>
                <a:gd name="connsiteY3" fmla="*/ 1020563 h 1020563"/>
                <a:gd name="connsiteX4" fmla="*/ 9866 w 950940"/>
                <a:gd name="connsiteY4" fmla="*/ 830261 h 1020563"/>
                <a:gd name="connsiteX0" fmla="*/ 4787 w 951045"/>
                <a:gd name="connsiteY0" fmla="*/ 1006506 h 1020563"/>
                <a:gd name="connsiteX1" fmla="*/ 298 w 951045"/>
                <a:gd name="connsiteY1" fmla="*/ 0 h 1020563"/>
                <a:gd name="connsiteX2" fmla="*/ 951045 w 951045"/>
                <a:gd name="connsiteY2" fmla="*/ 5356 h 1020563"/>
                <a:gd name="connsiteX3" fmla="*/ 155354 w 951045"/>
                <a:gd name="connsiteY3" fmla="*/ 1020563 h 1020563"/>
                <a:gd name="connsiteX4" fmla="*/ 4787 w 951045"/>
                <a:gd name="connsiteY4" fmla="*/ 1006506 h 1020563"/>
                <a:gd name="connsiteX0" fmla="*/ 0 w 1018841"/>
                <a:gd name="connsiteY0" fmla="*/ 1486403 h 1486436"/>
                <a:gd name="connsiteX1" fmla="*/ 68094 w 1018841"/>
                <a:gd name="connsiteY1" fmla="*/ 0 h 1486436"/>
                <a:gd name="connsiteX2" fmla="*/ 1018841 w 1018841"/>
                <a:gd name="connsiteY2" fmla="*/ 5356 h 1486436"/>
                <a:gd name="connsiteX3" fmla="*/ 223150 w 1018841"/>
                <a:gd name="connsiteY3" fmla="*/ 1020563 h 1486436"/>
                <a:gd name="connsiteX4" fmla="*/ 0 w 1018841"/>
                <a:gd name="connsiteY4" fmla="*/ 1486403 h 1486436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578" h="1508073">
                  <a:moveTo>
                    <a:pt x="267142" y="1481045"/>
                  </a:moveTo>
                  <a:cubicBezTo>
                    <a:pt x="289422" y="745172"/>
                    <a:pt x="169938" y="471113"/>
                    <a:pt x="0" y="20584"/>
                  </a:cubicBezTo>
                  <a:lnTo>
                    <a:pt x="909578" y="0"/>
                  </a:lnTo>
                  <a:cubicBezTo>
                    <a:pt x="539513" y="917738"/>
                    <a:pt x="617073" y="992412"/>
                    <a:pt x="535335" y="1508073"/>
                  </a:cubicBezTo>
                  <a:lnTo>
                    <a:pt x="267142" y="1481045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3612BDE-2C06-D745-BE63-05862F0039F0}"/>
                </a:ext>
              </a:extLst>
            </p:cNvPr>
            <p:cNvSpPr/>
            <p:nvPr/>
          </p:nvSpPr>
          <p:spPr>
            <a:xfrm>
              <a:off x="6585559" y="2169268"/>
              <a:ext cx="1532239" cy="18226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1A0A1163-5D32-CD4E-B323-69357BCD2867}"/>
                </a:ext>
              </a:extLst>
            </p:cNvPr>
            <p:cNvSpPr txBox="1"/>
            <p:nvPr/>
          </p:nvSpPr>
          <p:spPr>
            <a:xfrm>
              <a:off x="7166587" y="2141267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IP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547ED238-5176-8847-AFB5-7F1D34DF13BA}"/>
                </a:ext>
              </a:extLst>
            </p:cNvPr>
            <p:cNvSpPr txBox="1"/>
            <p:nvPr/>
          </p:nvSpPr>
          <p:spPr>
            <a:xfrm>
              <a:off x="6706710" y="2535459"/>
              <a:ext cx="1263166" cy="49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Packet Data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dirty="0"/>
                <a:t>Convergence</a:t>
              </a:r>
              <a:endParaRPr lang="en-US" sz="2400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86B20778-D31C-9147-AD26-234E205F0927}"/>
                </a:ext>
              </a:extLst>
            </p:cNvPr>
            <p:cNvSpPr txBox="1"/>
            <p:nvPr/>
          </p:nvSpPr>
          <p:spPr>
            <a:xfrm>
              <a:off x="6819561" y="2965227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Radio Link</a:t>
              </a:r>
              <a:endParaRPr lang="en-US" sz="2400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A562068D-66A2-4442-86EE-3752EFA5BFAC}"/>
                </a:ext>
              </a:extLst>
            </p:cNvPr>
            <p:cNvSpPr txBox="1"/>
            <p:nvPr/>
          </p:nvSpPr>
          <p:spPr>
            <a:xfrm>
              <a:off x="6622803" y="3264691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Medium Access</a:t>
              </a:r>
              <a:endParaRPr lang="en-US" sz="3200" dirty="0"/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6337B67E-3C27-5248-A0D8-48E5AB5C833F}"/>
                </a:ext>
              </a:extLst>
            </p:cNvPr>
            <p:cNvSpPr txBox="1"/>
            <p:nvPr/>
          </p:nvSpPr>
          <p:spPr>
            <a:xfrm>
              <a:off x="6832994" y="3613467"/>
              <a:ext cx="10105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Physical</a:t>
              </a:r>
              <a:endParaRPr lang="en-US" sz="2800" dirty="0"/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DFE23CB5-F057-C84D-BBFF-3D5CE2E66353}"/>
                </a:ext>
              </a:extLst>
            </p:cNvPr>
            <p:cNvCxnSpPr>
              <a:cxnSpLocks/>
            </p:cNvCxnSpPr>
            <p:nvPr/>
          </p:nvCxnSpPr>
          <p:spPr>
            <a:xfrm>
              <a:off x="6583857" y="3625556"/>
              <a:ext cx="1529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55BCFC2D-F1C7-3B43-AFA0-7C82CA2A2BD4}"/>
                </a:ext>
              </a:extLst>
            </p:cNvPr>
            <p:cNvCxnSpPr>
              <a:cxnSpLocks/>
            </p:cNvCxnSpPr>
            <p:nvPr/>
          </p:nvCxnSpPr>
          <p:spPr>
            <a:xfrm>
              <a:off x="6664608" y="2994952"/>
              <a:ext cx="140203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C6D0B74-A1B9-1743-BC8D-85FF512C4D28}"/>
                </a:ext>
              </a:extLst>
            </p:cNvPr>
            <p:cNvCxnSpPr>
              <a:cxnSpLocks/>
            </p:cNvCxnSpPr>
            <p:nvPr/>
          </p:nvCxnSpPr>
          <p:spPr>
            <a:xfrm>
              <a:off x="6582236" y="2169150"/>
              <a:ext cx="15334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261FB3E7-B7E8-9045-89B5-9E618ABEFDF0}"/>
                </a:ext>
              </a:extLst>
            </p:cNvPr>
            <p:cNvCxnSpPr>
              <a:cxnSpLocks/>
            </p:cNvCxnSpPr>
            <p:nvPr/>
          </p:nvCxnSpPr>
          <p:spPr>
            <a:xfrm>
              <a:off x="6585039" y="2520797"/>
              <a:ext cx="15334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8E9D2F2F-5898-F64C-90EB-0EC486D02C6E}"/>
                </a:ext>
              </a:extLst>
            </p:cNvPr>
            <p:cNvCxnSpPr>
              <a:cxnSpLocks/>
            </p:cNvCxnSpPr>
            <p:nvPr/>
          </p:nvCxnSpPr>
          <p:spPr>
            <a:xfrm>
              <a:off x="6651508" y="3275439"/>
              <a:ext cx="140203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LTE data plane protocol stack: first 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9C48704-237C-E042-A607-8A9FFF15112D}"/>
              </a:ext>
            </a:extLst>
          </p:cNvPr>
          <p:cNvGrpSpPr/>
          <p:nvPr/>
        </p:nvGrpSpPr>
        <p:grpSpPr>
          <a:xfrm>
            <a:off x="3842824" y="4405625"/>
            <a:ext cx="790834" cy="1180042"/>
            <a:chOff x="5970432" y="1629202"/>
            <a:chExt cx="888604" cy="1197664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EC48FFA5-0B8D-8940-9578-5CAAB8B434CA}"/>
                </a:ext>
              </a:extLst>
            </p:cNvPr>
            <p:cNvGrpSpPr/>
            <p:nvPr/>
          </p:nvGrpSpPr>
          <p:grpSpPr>
            <a:xfrm>
              <a:off x="5970432" y="1629202"/>
              <a:ext cx="466245" cy="924931"/>
              <a:chOff x="6476205" y="1307523"/>
              <a:chExt cx="466245" cy="924931"/>
            </a:xfrm>
          </p:grpSpPr>
          <p:grpSp>
            <p:nvGrpSpPr>
              <p:cNvPr id="316" name="Group 817">
                <a:extLst>
                  <a:ext uri="{FF2B5EF4-FFF2-40B4-BE49-F238E27FC236}">
                    <a16:creationId xmlns:a16="http://schemas.microsoft.com/office/drawing/2014/main" id="{C2EF0451-0CA1-724A-BA7D-FA7A8388A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392290"/>
                <a:chOff x="2920" y="1445"/>
                <a:chExt cx="326" cy="289"/>
              </a:xfrm>
            </p:grpSpPr>
            <p:sp>
              <p:nvSpPr>
                <p:cNvPr id="333" name="Oval 818">
                  <a:extLst>
                    <a:ext uri="{FF2B5EF4-FFF2-40B4-BE49-F238E27FC236}">
                      <a16:creationId xmlns:a16="http://schemas.microsoft.com/office/drawing/2014/main" id="{A613AA86-1E03-5344-825E-696D7901D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34" name="Group 819">
                  <a:extLst>
                    <a:ext uri="{FF2B5EF4-FFF2-40B4-BE49-F238E27FC236}">
                      <a16:creationId xmlns:a16="http://schemas.microsoft.com/office/drawing/2014/main" id="{C922C50E-F1D7-FC45-ABFC-A32030B84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35" name="Oval 820">
                    <a:extLst>
                      <a:ext uri="{FF2B5EF4-FFF2-40B4-BE49-F238E27FC236}">
                        <a16:creationId xmlns:a16="http://schemas.microsoft.com/office/drawing/2014/main" id="{7AB8EDE7-CA20-EA49-AE13-8B0E3024B6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6" name="Oval 821">
                    <a:extLst>
                      <a:ext uri="{FF2B5EF4-FFF2-40B4-BE49-F238E27FC236}">
                        <a16:creationId xmlns:a16="http://schemas.microsoft.com/office/drawing/2014/main" id="{CFF1CFAD-0B4A-5249-BE82-B24B699A0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7" name="Oval 822">
                    <a:extLst>
                      <a:ext uri="{FF2B5EF4-FFF2-40B4-BE49-F238E27FC236}">
                        <a16:creationId xmlns:a16="http://schemas.microsoft.com/office/drawing/2014/main" id="{290B1727-5427-6149-A5EF-2A0BE27D1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8" name="Oval 823">
                    <a:extLst>
                      <a:ext uri="{FF2B5EF4-FFF2-40B4-BE49-F238E27FC236}">
                        <a16:creationId xmlns:a16="http://schemas.microsoft.com/office/drawing/2014/main" id="{4793DA61-B3FF-2E4D-AA14-FDB0E9C19E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7" name="Group 398">
                <a:extLst>
                  <a:ext uri="{FF2B5EF4-FFF2-40B4-BE49-F238E27FC236}">
                    <a16:creationId xmlns:a16="http://schemas.microsoft.com/office/drawing/2014/main" id="{65393C64-CECA-704C-B52A-6E54FB659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18" name="Line 270">
                  <a:extLst>
                    <a:ext uri="{FF2B5EF4-FFF2-40B4-BE49-F238E27FC236}">
                      <a16:creationId xmlns:a16="http://schemas.microsoft.com/office/drawing/2014/main" id="{30F58770-7764-E447-889D-2E708BF29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9" name="Line 271">
                  <a:extLst>
                    <a:ext uri="{FF2B5EF4-FFF2-40B4-BE49-F238E27FC236}">
                      <a16:creationId xmlns:a16="http://schemas.microsoft.com/office/drawing/2014/main" id="{D1123060-6CBC-0944-9E3E-400C044C8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0" name="Line 272">
                  <a:extLst>
                    <a:ext uri="{FF2B5EF4-FFF2-40B4-BE49-F238E27FC236}">
                      <a16:creationId xmlns:a16="http://schemas.microsoft.com/office/drawing/2014/main" id="{5B0B371A-5EE5-CC45-ACD3-4D8AF2CAF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Line 273">
                  <a:extLst>
                    <a:ext uri="{FF2B5EF4-FFF2-40B4-BE49-F238E27FC236}">
                      <a16:creationId xmlns:a16="http://schemas.microsoft.com/office/drawing/2014/main" id="{A4376E8F-930A-3D47-86E0-0F0ACB1B2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2" name="Line 274">
                  <a:extLst>
                    <a:ext uri="{FF2B5EF4-FFF2-40B4-BE49-F238E27FC236}">
                      <a16:creationId xmlns:a16="http://schemas.microsoft.com/office/drawing/2014/main" id="{DC4D63DA-C320-6349-824D-67CD7CE78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275">
                  <a:extLst>
                    <a:ext uri="{FF2B5EF4-FFF2-40B4-BE49-F238E27FC236}">
                      <a16:creationId xmlns:a16="http://schemas.microsoft.com/office/drawing/2014/main" id="{E96001AD-A9DD-F747-9E27-D2C4D3084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276">
                  <a:extLst>
                    <a:ext uri="{FF2B5EF4-FFF2-40B4-BE49-F238E27FC236}">
                      <a16:creationId xmlns:a16="http://schemas.microsoft.com/office/drawing/2014/main" id="{030A895B-C421-5442-8B45-738E48624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Line 277">
                  <a:extLst>
                    <a:ext uri="{FF2B5EF4-FFF2-40B4-BE49-F238E27FC236}">
                      <a16:creationId xmlns:a16="http://schemas.microsoft.com/office/drawing/2014/main" id="{72F25B95-31AF-C549-B80C-BDFDCD9A0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Line 278">
                  <a:extLst>
                    <a:ext uri="{FF2B5EF4-FFF2-40B4-BE49-F238E27FC236}">
                      <a16:creationId xmlns:a16="http://schemas.microsoft.com/office/drawing/2014/main" id="{2F371059-41B6-A947-AEDC-5E3A4D33F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7" name="Line 279">
                  <a:extLst>
                    <a:ext uri="{FF2B5EF4-FFF2-40B4-BE49-F238E27FC236}">
                      <a16:creationId xmlns:a16="http://schemas.microsoft.com/office/drawing/2014/main" id="{1AD7838F-EEF9-414D-8E67-948B41173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80">
                  <a:extLst>
                    <a:ext uri="{FF2B5EF4-FFF2-40B4-BE49-F238E27FC236}">
                      <a16:creationId xmlns:a16="http://schemas.microsoft.com/office/drawing/2014/main" id="{B2725003-B064-3140-8EBB-BA8E67BD0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81">
                  <a:extLst>
                    <a:ext uri="{FF2B5EF4-FFF2-40B4-BE49-F238E27FC236}">
                      <a16:creationId xmlns:a16="http://schemas.microsoft.com/office/drawing/2014/main" id="{97765559-BD7A-1F41-91EA-B3FD894E1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82">
                  <a:extLst>
                    <a:ext uri="{FF2B5EF4-FFF2-40B4-BE49-F238E27FC236}">
                      <a16:creationId xmlns:a16="http://schemas.microsoft.com/office/drawing/2014/main" id="{4EA72013-A268-854B-BE9E-B0D6C2D32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83">
                  <a:extLst>
                    <a:ext uri="{FF2B5EF4-FFF2-40B4-BE49-F238E27FC236}">
                      <a16:creationId xmlns:a16="http://schemas.microsoft.com/office/drawing/2014/main" id="{428197BC-47D0-1E4B-8244-36200B164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84">
                  <a:extLst>
                    <a:ext uri="{FF2B5EF4-FFF2-40B4-BE49-F238E27FC236}">
                      <a16:creationId xmlns:a16="http://schemas.microsoft.com/office/drawing/2014/main" id="{04A1EF6D-F5EE-524C-9DB7-09BE19C19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90CA754-8C8F-4644-9A2D-7588F908497A}"/>
                </a:ext>
              </a:extLst>
            </p:cNvPr>
            <p:cNvGrpSpPr/>
            <p:nvPr/>
          </p:nvGrpSpPr>
          <p:grpSpPr>
            <a:xfrm>
              <a:off x="6091888" y="2409568"/>
              <a:ext cx="767148" cy="417298"/>
              <a:chOff x="1503784" y="3006600"/>
              <a:chExt cx="1771786" cy="957087"/>
            </a:xfrm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1DD9292E-07D8-4E49-AD9F-6BCA22D8E7A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14" name="Freeform 313">
                  <a:extLst>
                    <a:ext uri="{FF2B5EF4-FFF2-40B4-BE49-F238E27FC236}">
                      <a16:creationId xmlns:a16="http://schemas.microsoft.com/office/drawing/2014/main" id="{3025F10C-A7CC-B74A-B72A-260BD7C017D3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C7C4B94C-718E-BC42-B3DD-65ECBDB87C9E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EF8CC307-7C37-7946-B4D3-A9A26E598070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B7CD814-5CDC-5645-AE0C-90FDDAFDE807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2" name="Parallelogram 311">
                    <a:extLst>
                      <a:ext uri="{FF2B5EF4-FFF2-40B4-BE49-F238E27FC236}">
                        <a16:creationId xmlns:a16="http://schemas.microsoft.com/office/drawing/2014/main" id="{8E889163-B02D-E347-A498-06833F8E35D7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Parallelogram 312">
                    <a:extLst>
                      <a:ext uri="{FF2B5EF4-FFF2-40B4-BE49-F238E27FC236}">
                        <a16:creationId xmlns:a16="http://schemas.microsoft.com/office/drawing/2014/main" id="{B05B7D60-9C12-8745-B9A5-0F06F770CD20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4CBF821B-0228-DA47-9701-A3B07F74EBA9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0" name="Parallelogram 309">
                    <a:extLst>
                      <a:ext uri="{FF2B5EF4-FFF2-40B4-BE49-F238E27FC236}">
                        <a16:creationId xmlns:a16="http://schemas.microsoft.com/office/drawing/2014/main" id="{B7BA5D20-D1EE-A042-B6D8-88262399893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Parallelogram 310">
                    <a:extLst>
                      <a:ext uri="{FF2B5EF4-FFF2-40B4-BE49-F238E27FC236}">
                        <a16:creationId xmlns:a16="http://schemas.microsoft.com/office/drawing/2014/main" id="{209D920C-CBF5-8B4A-A3D6-3A0C29BC628C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97" name="Parallelogram 296">
                  <a:extLst>
                    <a:ext uri="{FF2B5EF4-FFF2-40B4-BE49-F238E27FC236}">
                      <a16:creationId xmlns:a16="http://schemas.microsoft.com/office/drawing/2014/main" id="{F3DFBC33-07D6-D14F-8660-FB92A0A355B9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Parallelogram 297">
                  <a:extLst>
                    <a:ext uri="{FF2B5EF4-FFF2-40B4-BE49-F238E27FC236}">
                      <a16:creationId xmlns:a16="http://schemas.microsoft.com/office/drawing/2014/main" id="{5F8E4D95-8830-4642-933D-152E438E5BC7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9" name="Parallelogram 298">
                  <a:extLst>
                    <a:ext uri="{FF2B5EF4-FFF2-40B4-BE49-F238E27FC236}">
                      <a16:creationId xmlns:a16="http://schemas.microsoft.com/office/drawing/2014/main" id="{B53D3EC8-FC7D-3F46-960B-2BCCE314822F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0" name="Parallelogram 299">
                  <a:extLst>
                    <a:ext uri="{FF2B5EF4-FFF2-40B4-BE49-F238E27FC236}">
                      <a16:creationId xmlns:a16="http://schemas.microsoft.com/office/drawing/2014/main" id="{69342E0E-2F87-214D-8EBC-4B68F9340263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1" name="Parallelogram 300">
                  <a:extLst>
                    <a:ext uri="{FF2B5EF4-FFF2-40B4-BE49-F238E27FC236}">
                      <a16:creationId xmlns:a16="http://schemas.microsoft.com/office/drawing/2014/main" id="{7CDD0829-5C36-0E44-8EF9-190197145B6F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2" name="Parallelogram 301">
                  <a:extLst>
                    <a:ext uri="{FF2B5EF4-FFF2-40B4-BE49-F238E27FC236}">
                      <a16:creationId xmlns:a16="http://schemas.microsoft.com/office/drawing/2014/main" id="{468F4077-4B3A-7849-B5E1-24484BF5706C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0D143A56-E6D4-A94B-986F-BBEC6884603A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06" name="Parallelogram 305">
                    <a:extLst>
                      <a:ext uri="{FF2B5EF4-FFF2-40B4-BE49-F238E27FC236}">
                        <a16:creationId xmlns:a16="http://schemas.microsoft.com/office/drawing/2014/main" id="{6C304F3C-95D0-2548-8E7F-827537C311A0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Parallelogram 306">
                    <a:extLst>
                      <a:ext uri="{FF2B5EF4-FFF2-40B4-BE49-F238E27FC236}">
                        <a16:creationId xmlns:a16="http://schemas.microsoft.com/office/drawing/2014/main" id="{AA9AD67B-3FD9-634E-AF71-D7AD37EE4D8E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Parallelogram 307">
                    <a:extLst>
                      <a:ext uri="{FF2B5EF4-FFF2-40B4-BE49-F238E27FC236}">
                        <a16:creationId xmlns:a16="http://schemas.microsoft.com/office/drawing/2014/main" id="{B22CE6A1-596E-5545-B5B8-8D41A868B8C3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Parallelogram 308">
                    <a:extLst>
                      <a:ext uri="{FF2B5EF4-FFF2-40B4-BE49-F238E27FC236}">
                        <a16:creationId xmlns:a16="http://schemas.microsoft.com/office/drawing/2014/main" id="{9FD2047A-D458-CC4F-AD9B-70B23F17B62E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4" name="Parallelogram 303">
                  <a:extLst>
                    <a:ext uri="{FF2B5EF4-FFF2-40B4-BE49-F238E27FC236}">
                      <a16:creationId xmlns:a16="http://schemas.microsoft.com/office/drawing/2014/main" id="{151B1FCA-94A3-BA49-9F2E-45003647B01F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5" name="Parallelogram 304">
                  <a:extLst>
                    <a:ext uri="{FF2B5EF4-FFF2-40B4-BE49-F238E27FC236}">
                      <a16:creationId xmlns:a16="http://schemas.microsoft.com/office/drawing/2014/main" id="{37C7EC95-C865-C341-9E7A-21973768010D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D11E9C6D-FA23-594D-B4A0-613714619432}"/>
              </a:ext>
            </a:extLst>
          </p:cNvPr>
          <p:cNvCxnSpPr>
            <a:cxnSpLocks/>
          </p:cNvCxnSpPr>
          <p:nvPr/>
        </p:nvCxnSpPr>
        <p:spPr>
          <a:xfrm>
            <a:off x="2817340" y="5387646"/>
            <a:ext cx="1117909" cy="0"/>
          </a:xfrm>
          <a:prstGeom prst="straightConnector1">
            <a:avLst/>
          </a:prstGeom>
          <a:ln w="19050">
            <a:solidFill>
              <a:srgbClr val="011199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reeform 183">
            <a:extLst>
              <a:ext uri="{FF2B5EF4-FFF2-40B4-BE49-F238E27FC236}">
                <a16:creationId xmlns:a16="http://schemas.microsoft.com/office/drawing/2014/main" id="{9DC3D3C2-8C40-4645-BC36-B5D1951FD792}"/>
              </a:ext>
            </a:extLst>
          </p:cNvPr>
          <p:cNvSpPr/>
          <p:nvPr/>
        </p:nvSpPr>
        <p:spPr>
          <a:xfrm flipH="1">
            <a:off x="999680" y="4082001"/>
            <a:ext cx="1685153" cy="1114997"/>
          </a:xfrm>
          <a:custGeom>
            <a:avLst/>
            <a:gdLst>
              <a:gd name="connsiteX0" fmla="*/ 0 w 1392053"/>
              <a:gd name="connsiteY0" fmla="*/ 2613444 h 2637868"/>
              <a:gd name="connsiteX1" fmla="*/ 73266 w 1392053"/>
              <a:gd name="connsiteY1" fmla="*/ 0 h 2637868"/>
              <a:gd name="connsiteX2" fmla="*/ 1392053 w 1392053"/>
              <a:gd name="connsiteY2" fmla="*/ 1819641 h 2637868"/>
              <a:gd name="connsiteX3" fmla="*/ 207587 w 1392053"/>
              <a:gd name="connsiteY3" fmla="*/ 2637868 h 2637868"/>
              <a:gd name="connsiteX4" fmla="*/ 0 w 1392053"/>
              <a:gd name="connsiteY4" fmla="*/ 2613444 h 2637868"/>
              <a:gd name="connsiteX0" fmla="*/ 0 w 1340217"/>
              <a:gd name="connsiteY0" fmla="*/ 2613444 h 2637868"/>
              <a:gd name="connsiteX1" fmla="*/ 73266 w 1340217"/>
              <a:gd name="connsiteY1" fmla="*/ 0 h 2637868"/>
              <a:gd name="connsiteX2" fmla="*/ 1340217 w 1340217"/>
              <a:gd name="connsiteY2" fmla="*/ 1778172 h 2637868"/>
              <a:gd name="connsiteX3" fmla="*/ 207587 w 1340217"/>
              <a:gd name="connsiteY3" fmla="*/ 2637868 h 2637868"/>
              <a:gd name="connsiteX4" fmla="*/ 0 w 1340217"/>
              <a:gd name="connsiteY4" fmla="*/ 2613444 h 2637868"/>
              <a:gd name="connsiteX0" fmla="*/ 0 w 1226176"/>
              <a:gd name="connsiteY0" fmla="*/ 2613444 h 2637868"/>
              <a:gd name="connsiteX1" fmla="*/ 73266 w 1226176"/>
              <a:gd name="connsiteY1" fmla="*/ 0 h 2637868"/>
              <a:gd name="connsiteX2" fmla="*/ 1226176 w 1226176"/>
              <a:gd name="connsiteY2" fmla="*/ 1772988 h 2637868"/>
              <a:gd name="connsiteX3" fmla="*/ 207587 w 1226176"/>
              <a:gd name="connsiteY3" fmla="*/ 2637868 h 2637868"/>
              <a:gd name="connsiteX4" fmla="*/ 0 w 1226176"/>
              <a:gd name="connsiteY4" fmla="*/ 2613444 h 2637868"/>
              <a:gd name="connsiteX0" fmla="*/ 0 w 941074"/>
              <a:gd name="connsiteY0" fmla="*/ 2613444 h 2637868"/>
              <a:gd name="connsiteX1" fmla="*/ 73266 w 941074"/>
              <a:gd name="connsiteY1" fmla="*/ 0 h 2637868"/>
              <a:gd name="connsiteX2" fmla="*/ 941074 w 941074"/>
              <a:gd name="connsiteY2" fmla="*/ 1788539 h 2637868"/>
              <a:gd name="connsiteX3" fmla="*/ 207587 w 941074"/>
              <a:gd name="connsiteY3" fmla="*/ 2637868 h 2637868"/>
              <a:gd name="connsiteX4" fmla="*/ 0 w 941074"/>
              <a:gd name="connsiteY4" fmla="*/ 2613444 h 2637868"/>
              <a:gd name="connsiteX0" fmla="*/ 0 w 941074"/>
              <a:gd name="connsiteY0" fmla="*/ 923567 h 947991"/>
              <a:gd name="connsiteX1" fmla="*/ 5878 w 941074"/>
              <a:gd name="connsiteY1" fmla="*/ 0 h 947991"/>
              <a:gd name="connsiteX2" fmla="*/ 941074 w 941074"/>
              <a:gd name="connsiteY2" fmla="*/ 98662 h 947991"/>
              <a:gd name="connsiteX3" fmla="*/ 207587 w 941074"/>
              <a:gd name="connsiteY3" fmla="*/ 947991 h 947991"/>
              <a:gd name="connsiteX4" fmla="*/ 0 w 941074"/>
              <a:gd name="connsiteY4" fmla="*/ 923567 h 947991"/>
              <a:gd name="connsiteX0" fmla="*/ 9866 w 950940"/>
              <a:gd name="connsiteY0" fmla="*/ 830261 h 854685"/>
              <a:gd name="connsiteX1" fmla="*/ 193 w 950940"/>
              <a:gd name="connsiteY1" fmla="*/ 0 h 854685"/>
              <a:gd name="connsiteX2" fmla="*/ 950940 w 950940"/>
              <a:gd name="connsiteY2" fmla="*/ 5356 h 854685"/>
              <a:gd name="connsiteX3" fmla="*/ 217453 w 950940"/>
              <a:gd name="connsiteY3" fmla="*/ 854685 h 854685"/>
              <a:gd name="connsiteX4" fmla="*/ 9866 w 950940"/>
              <a:gd name="connsiteY4" fmla="*/ 830261 h 854685"/>
              <a:gd name="connsiteX0" fmla="*/ 9866 w 950940"/>
              <a:gd name="connsiteY0" fmla="*/ 830261 h 1020563"/>
              <a:gd name="connsiteX1" fmla="*/ 193 w 950940"/>
              <a:gd name="connsiteY1" fmla="*/ 0 h 1020563"/>
              <a:gd name="connsiteX2" fmla="*/ 950940 w 950940"/>
              <a:gd name="connsiteY2" fmla="*/ 5356 h 1020563"/>
              <a:gd name="connsiteX3" fmla="*/ 155249 w 950940"/>
              <a:gd name="connsiteY3" fmla="*/ 1020563 h 1020563"/>
              <a:gd name="connsiteX4" fmla="*/ 9866 w 950940"/>
              <a:gd name="connsiteY4" fmla="*/ 830261 h 1020563"/>
              <a:gd name="connsiteX0" fmla="*/ 4787 w 951045"/>
              <a:gd name="connsiteY0" fmla="*/ 1006506 h 1020563"/>
              <a:gd name="connsiteX1" fmla="*/ 298 w 951045"/>
              <a:gd name="connsiteY1" fmla="*/ 0 h 1020563"/>
              <a:gd name="connsiteX2" fmla="*/ 951045 w 951045"/>
              <a:gd name="connsiteY2" fmla="*/ 5356 h 1020563"/>
              <a:gd name="connsiteX3" fmla="*/ 155354 w 951045"/>
              <a:gd name="connsiteY3" fmla="*/ 1020563 h 1020563"/>
              <a:gd name="connsiteX4" fmla="*/ 4787 w 951045"/>
              <a:gd name="connsiteY4" fmla="*/ 1006506 h 1020563"/>
              <a:gd name="connsiteX0" fmla="*/ 0 w 1018841"/>
              <a:gd name="connsiteY0" fmla="*/ 1486403 h 1486436"/>
              <a:gd name="connsiteX1" fmla="*/ 68094 w 1018841"/>
              <a:gd name="connsiteY1" fmla="*/ 0 h 1486436"/>
              <a:gd name="connsiteX2" fmla="*/ 1018841 w 1018841"/>
              <a:gd name="connsiteY2" fmla="*/ 5356 h 1486436"/>
              <a:gd name="connsiteX3" fmla="*/ 223150 w 1018841"/>
              <a:gd name="connsiteY3" fmla="*/ 1020563 h 1486436"/>
              <a:gd name="connsiteX4" fmla="*/ 0 w 1018841"/>
              <a:gd name="connsiteY4" fmla="*/ 1486403 h 1486436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  <a:gd name="connsiteX0" fmla="*/ 0 w 1018841"/>
              <a:gd name="connsiteY0" fmla="*/ 1486403 h 1486663"/>
              <a:gd name="connsiteX1" fmla="*/ 68094 w 1018841"/>
              <a:gd name="connsiteY1" fmla="*/ 0 h 1486663"/>
              <a:gd name="connsiteX2" fmla="*/ 1018841 w 1018841"/>
              <a:gd name="connsiteY2" fmla="*/ 5356 h 1486663"/>
              <a:gd name="connsiteX3" fmla="*/ 150566 w 1018841"/>
              <a:gd name="connsiteY3" fmla="*/ 1435609 h 1486663"/>
              <a:gd name="connsiteX4" fmla="*/ 0 w 1018841"/>
              <a:gd name="connsiteY4" fmla="*/ 1486403 h 148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841" h="1486663">
                <a:moveTo>
                  <a:pt x="0" y="1486403"/>
                </a:moveTo>
                <a:cubicBezTo>
                  <a:pt x="98737" y="802411"/>
                  <a:pt x="114524" y="437559"/>
                  <a:pt x="68094" y="0"/>
                </a:cubicBezTo>
                <a:lnTo>
                  <a:pt x="1018841" y="5356"/>
                </a:lnTo>
                <a:cubicBezTo>
                  <a:pt x="578200" y="533988"/>
                  <a:pt x="373456" y="894007"/>
                  <a:pt x="150566" y="1435609"/>
                </a:cubicBezTo>
                <a:cubicBezTo>
                  <a:pt x="100377" y="1430923"/>
                  <a:pt x="50189" y="1491089"/>
                  <a:pt x="0" y="1486403"/>
                </a:cubicBezTo>
                <a:close/>
              </a:path>
            </a:pathLst>
          </a:custGeom>
          <a:gradFill>
            <a:gsLst>
              <a:gs pos="100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4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2BBD419-4D50-974D-B822-7A00ED9B46B0}"/>
              </a:ext>
            </a:extLst>
          </p:cNvPr>
          <p:cNvSpPr/>
          <p:nvPr/>
        </p:nvSpPr>
        <p:spPr>
          <a:xfrm>
            <a:off x="1024580" y="1516200"/>
            <a:ext cx="1532239" cy="25664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E410AE70-DBF0-1145-AB29-0150BF71155E}"/>
              </a:ext>
            </a:extLst>
          </p:cNvPr>
          <p:cNvSpPr txBox="1"/>
          <p:nvPr/>
        </p:nvSpPr>
        <p:spPr>
          <a:xfrm>
            <a:off x="1096301" y="1524149"/>
            <a:ext cx="136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Application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B72094C8-36BA-6048-B05C-0031FA957CBE}"/>
              </a:ext>
            </a:extLst>
          </p:cNvPr>
          <p:cNvSpPr txBox="1"/>
          <p:nvPr/>
        </p:nvSpPr>
        <p:spPr>
          <a:xfrm>
            <a:off x="1196611" y="1866243"/>
            <a:ext cx="118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Transport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BCDB0C6-EEA3-534D-AE0D-400A4D468D87}"/>
              </a:ext>
            </a:extLst>
          </p:cNvPr>
          <p:cNvSpPr txBox="1"/>
          <p:nvPr/>
        </p:nvSpPr>
        <p:spPr>
          <a:xfrm>
            <a:off x="1605608" y="2232058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IP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0555242-AC96-E24A-8106-6CE47DF08392}"/>
              </a:ext>
            </a:extLst>
          </p:cNvPr>
          <p:cNvSpPr txBox="1"/>
          <p:nvPr/>
        </p:nvSpPr>
        <p:spPr>
          <a:xfrm>
            <a:off x="1145731" y="2626250"/>
            <a:ext cx="1263166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/>
              <a:t>Packet Data</a:t>
            </a:r>
          </a:p>
          <a:p>
            <a:pPr algn="ctr">
              <a:lnSpc>
                <a:spcPct val="80000"/>
              </a:lnSpc>
            </a:pPr>
            <a:r>
              <a:rPr lang="en-US" sz="1600" dirty="0"/>
              <a:t>Convergence</a:t>
            </a:r>
            <a:endParaRPr lang="en-US" sz="2400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D8A0A93-390F-1F4A-ADB2-E4ADC96D9DE9}"/>
              </a:ext>
            </a:extLst>
          </p:cNvPr>
          <p:cNvSpPr txBox="1"/>
          <p:nvPr/>
        </p:nvSpPr>
        <p:spPr>
          <a:xfrm>
            <a:off x="1258582" y="3056018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Radio Link</a:t>
            </a:r>
            <a:endParaRPr lang="en-US" sz="24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28C5F77-C1E8-8844-876B-A1080B51E6CB}"/>
              </a:ext>
            </a:extLst>
          </p:cNvPr>
          <p:cNvSpPr txBox="1"/>
          <p:nvPr/>
        </p:nvSpPr>
        <p:spPr>
          <a:xfrm>
            <a:off x="1061824" y="3355482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Medium Access</a:t>
            </a:r>
            <a:endParaRPr lang="en-US" sz="32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8124807-E5CC-B748-AE96-8305C9BC3158}"/>
              </a:ext>
            </a:extLst>
          </p:cNvPr>
          <p:cNvSpPr txBox="1"/>
          <p:nvPr/>
        </p:nvSpPr>
        <p:spPr>
          <a:xfrm>
            <a:off x="1272015" y="3704258"/>
            <a:ext cx="1010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Physical</a:t>
            </a:r>
            <a:endParaRPr lang="en-US" sz="2800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16F85B6-2224-1B47-B0A4-29D33EBB1A94}"/>
              </a:ext>
            </a:extLst>
          </p:cNvPr>
          <p:cNvCxnSpPr>
            <a:cxnSpLocks/>
          </p:cNvCxnSpPr>
          <p:nvPr/>
        </p:nvCxnSpPr>
        <p:spPr>
          <a:xfrm>
            <a:off x="1022878" y="3716347"/>
            <a:ext cx="152903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1B7AE28-EB51-AE4F-B881-D408168C8B22}"/>
              </a:ext>
            </a:extLst>
          </p:cNvPr>
          <p:cNvCxnSpPr>
            <a:cxnSpLocks/>
          </p:cNvCxnSpPr>
          <p:nvPr/>
        </p:nvCxnSpPr>
        <p:spPr>
          <a:xfrm>
            <a:off x="1018454" y="1908294"/>
            <a:ext cx="153346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F87E1DC-7F54-5644-85C1-B1F4C1B255FE}"/>
              </a:ext>
            </a:extLst>
          </p:cNvPr>
          <p:cNvCxnSpPr>
            <a:cxnSpLocks/>
          </p:cNvCxnSpPr>
          <p:nvPr/>
        </p:nvCxnSpPr>
        <p:spPr>
          <a:xfrm>
            <a:off x="1103629" y="3085743"/>
            <a:ext cx="140203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DA65D512-2386-1440-82CE-4B2368C2CCE3}"/>
              </a:ext>
            </a:extLst>
          </p:cNvPr>
          <p:cNvSpPr txBox="1"/>
          <p:nvPr/>
        </p:nvSpPr>
        <p:spPr>
          <a:xfrm rot="16200000">
            <a:off x="419324" y="304269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4BA6A3FB-6CB5-4245-A9B1-FD6847BEEE05}"/>
              </a:ext>
            </a:extLst>
          </p:cNvPr>
          <p:cNvCxnSpPr/>
          <p:nvPr/>
        </p:nvCxnSpPr>
        <p:spPr>
          <a:xfrm>
            <a:off x="650406" y="2617937"/>
            <a:ext cx="13291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DA657506-1E63-C742-A528-D0F1AFC7D40D}"/>
              </a:ext>
            </a:extLst>
          </p:cNvPr>
          <p:cNvCxnSpPr/>
          <p:nvPr/>
        </p:nvCxnSpPr>
        <p:spPr>
          <a:xfrm>
            <a:off x="627546" y="3711368"/>
            <a:ext cx="13291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8CE81188-0A05-704A-9160-DCC9E161763D}"/>
              </a:ext>
            </a:extLst>
          </p:cNvPr>
          <p:cNvCxnSpPr>
            <a:cxnSpLocks/>
            <a:stCxn id="200" idx="3"/>
          </p:cNvCxnSpPr>
          <p:nvPr/>
        </p:nvCxnSpPr>
        <p:spPr>
          <a:xfrm flipV="1">
            <a:off x="700010" y="2617944"/>
            <a:ext cx="8812" cy="32872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0395C593-7921-7249-A2E6-013B384DBC02}"/>
              </a:ext>
            </a:extLst>
          </p:cNvPr>
          <p:cNvCxnSpPr>
            <a:cxnSpLocks/>
            <a:stCxn id="200" idx="1"/>
          </p:cNvCxnSpPr>
          <p:nvPr/>
        </p:nvCxnSpPr>
        <p:spPr>
          <a:xfrm>
            <a:off x="700010" y="3508045"/>
            <a:ext cx="0" cy="20508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0DB91FE-3FF5-724C-B139-ACAA62DDD354}"/>
              </a:ext>
            </a:extLst>
          </p:cNvPr>
          <p:cNvCxnSpPr>
            <a:cxnSpLocks/>
          </p:cNvCxnSpPr>
          <p:nvPr/>
        </p:nvCxnSpPr>
        <p:spPr>
          <a:xfrm>
            <a:off x="1021257" y="2259941"/>
            <a:ext cx="153346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0C13BD9-23DE-6947-AEC8-325A34BE6790}"/>
              </a:ext>
            </a:extLst>
          </p:cNvPr>
          <p:cNvCxnSpPr>
            <a:cxnSpLocks/>
          </p:cNvCxnSpPr>
          <p:nvPr/>
        </p:nvCxnSpPr>
        <p:spPr>
          <a:xfrm>
            <a:off x="1024060" y="2611588"/>
            <a:ext cx="153346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DED44C63-F4B9-2542-8E0B-B26FC503160A}"/>
              </a:ext>
            </a:extLst>
          </p:cNvPr>
          <p:cNvCxnSpPr>
            <a:cxnSpLocks/>
          </p:cNvCxnSpPr>
          <p:nvPr/>
        </p:nvCxnSpPr>
        <p:spPr>
          <a:xfrm>
            <a:off x="1090529" y="3366230"/>
            <a:ext cx="140203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7" name="Group 652">
            <a:extLst>
              <a:ext uri="{FF2B5EF4-FFF2-40B4-BE49-F238E27FC236}">
                <a16:creationId xmlns:a16="http://schemas.microsoft.com/office/drawing/2014/main" id="{B7A574D4-B4C4-F24D-A52D-60F53A34CE91}"/>
              </a:ext>
            </a:extLst>
          </p:cNvPr>
          <p:cNvGrpSpPr>
            <a:grpSpLocks/>
          </p:cNvGrpSpPr>
          <p:nvPr/>
        </p:nvGrpSpPr>
        <p:grpSpPr bwMode="auto">
          <a:xfrm>
            <a:off x="2149843" y="5003243"/>
            <a:ext cx="733407" cy="660273"/>
            <a:chOff x="2751" y="1851"/>
            <a:chExt cx="462" cy="478"/>
          </a:xfrm>
        </p:grpSpPr>
        <p:pic>
          <p:nvPicPr>
            <p:cNvPr id="238" name="Picture 653" descr="iphone_stylized_small">
              <a:extLst>
                <a:ext uri="{FF2B5EF4-FFF2-40B4-BE49-F238E27FC236}">
                  <a16:creationId xmlns:a16="http://schemas.microsoft.com/office/drawing/2014/main" id="{E40B5A73-5458-324C-9C33-8F55121BE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654" descr="antenna_radiation_stylized">
              <a:extLst>
                <a:ext uri="{FF2B5EF4-FFF2-40B4-BE49-F238E27FC236}">
                  <a16:creationId xmlns:a16="http://schemas.microsoft.com/office/drawing/2014/main" id="{60774E42-B6D2-6342-AEC6-08E82A547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8" name="TextBox 427">
            <a:extLst>
              <a:ext uri="{FF2B5EF4-FFF2-40B4-BE49-F238E27FC236}">
                <a16:creationId xmlns:a16="http://schemas.microsoft.com/office/drawing/2014/main" id="{FCEA10CE-F10F-2B40-8FF7-8413B69B3A33}"/>
              </a:ext>
            </a:extLst>
          </p:cNvPr>
          <p:cNvSpPr txBox="1"/>
          <p:nvPr/>
        </p:nvSpPr>
        <p:spPr>
          <a:xfrm>
            <a:off x="3776230" y="5619133"/>
            <a:ext cx="127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base station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8" name="Rectangle 4">
            <a:extLst>
              <a:ext uri="{FF2B5EF4-FFF2-40B4-BE49-F238E27FC236}">
                <a16:creationId xmlns:a16="http://schemas.microsoft.com/office/drawing/2014/main" id="{C89D04B7-E7E2-5543-B352-7C260774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183" y="1306514"/>
            <a:ext cx="6217806" cy="51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  <a:tabLst>
                <a:tab pos="746125" algn="l"/>
              </a:tabLst>
              <a:defRPr/>
            </a:pPr>
            <a:r>
              <a:rPr lang="en-US" sz="2800" dirty="0">
                <a:solidFill>
                  <a:srgbClr val="C00000"/>
                </a:solidFill>
              </a:rPr>
              <a:t>LTE radio access network:</a:t>
            </a:r>
          </a:p>
          <a:p>
            <a:pPr marL="342900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 </a:t>
            </a:r>
            <a:r>
              <a:rPr lang="en-US" sz="2400" dirty="0">
                <a:solidFill>
                  <a:srgbClr val="011199"/>
                </a:solidFill>
              </a:rPr>
              <a:t>downstream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199"/>
                </a:solidFill>
              </a:rPr>
              <a:t>channel: </a:t>
            </a:r>
            <a:r>
              <a:rPr lang="en-US" sz="2400" dirty="0"/>
              <a:t>FDM, TDM within frequency channel (OFDM - orthogonal frequency division multiplexing)</a:t>
            </a:r>
          </a:p>
          <a:p>
            <a:pPr marL="628650" lvl="1" indent="-222250"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>
                <a:tab pos="566738" algn="l"/>
              </a:tabLst>
              <a:defRPr/>
            </a:pPr>
            <a:r>
              <a:rPr lang="en-US" sz="2400" dirty="0"/>
              <a:t>“orthogonal”: minimal interference between channels</a:t>
            </a:r>
          </a:p>
          <a:p>
            <a:pPr marL="628650" lvl="1" indent="-222250"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>
                <a:tab pos="566738" algn="l"/>
              </a:tabLst>
              <a:defRPr/>
            </a:pPr>
            <a:r>
              <a:rPr lang="en-US" sz="2400" dirty="0">
                <a:solidFill>
                  <a:srgbClr val="011199"/>
                </a:solidFill>
              </a:rPr>
              <a:t>upstream: </a:t>
            </a:r>
            <a:r>
              <a:rPr lang="en-US" sz="2400" dirty="0"/>
              <a:t>FDM, TDM similar to OFDM</a:t>
            </a:r>
          </a:p>
          <a:p>
            <a:pPr marL="342900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each active mobile device allocated two or more 0.5 ms time slots over 12 frequencies</a:t>
            </a:r>
          </a:p>
          <a:p>
            <a:pPr marL="628650" lvl="1" indent="-284163"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scheduling algorithm not standardized – up to operator</a:t>
            </a:r>
          </a:p>
          <a:p>
            <a:pPr marL="628650" lvl="1" indent="-284163"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100’s Mbps per device possible</a:t>
            </a:r>
            <a:endParaRPr lang="en-US" dirty="0"/>
          </a:p>
          <a:p>
            <a:pPr marL="342900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400" dirty="0">
                <a:cs typeface="+mn-cs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DC3AFF-4CEE-8D4B-A4CD-03852C8D2996}"/>
              </a:ext>
            </a:extLst>
          </p:cNvPr>
          <p:cNvSpPr/>
          <p:nvPr/>
        </p:nvSpPr>
        <p:spPr>
          <a:xfrm rot="20830024">
            <a:off x="1846970" y="4403041"/>
            <a:ext cx="2916195" cy="772397"/>
          </a:xfrm>
          <a:prstGeom prst="ellipse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6489B-96DA-EB48-8E6E-59D9DF907CEC}"/>
              </a:ext>
            </a:extLst>
          </p:cNvPr>
          <p:cNvGrpSpPr/>
          <p:nvPr/>
        </p:nvGrpSpPr>
        <p:grpSpPr>
          <a:xfrm>
            <a:off x="814516" y="2184682"/>
            <a:ext cx="2611987" cy="3194228"/>
            <a:chOff x="814516" y="2184682"/>
            <a:chExt cx="2611987" cy="3194228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9E28A2BF-E1F7-A04E-8290-23931C630211}"/>
                </a:ext>
              </a:extLst>
            </p:cNvPr>
            <p:cNvSpPr/>
            <p:nvPr/>
          </p:nvSpPr>
          <p:spPr>
            <a:xfrm>
              <a:off x="933477" y="4204640"/>
              <a:ext cx="2493026" cy="1174270"/>
            </a:xfrm>
            <a:custGeom>
              <a:avLst/>
              <a:gdLst>
                <a:gd name="connsiteX0" fmla="*/ 0 w 1392053"/>
                <a:gd name="connsiteY0" fmla="*/ 2613444 h 2637868"/>
                <a:gd name="connsiteX1" fmla="*/ 73266 w 1392053"/>
                <a:gd name="connsiteY1" fmla="*/ 0 h 2637868"/>
                <a:gd name="connsiteX2" fmla="*/ 1392053 w 1392053"/>
                <a:gd name="connsiteY2" fmla="*/ 1819641 h 2637868"/>
                <a:gd name="connsiteX3" fmla="*/ 207587 w 1392053"/>
                <a:gd name="connsiteY3" fmla="*/ 2637868 h 2637868"/>
                <a:gd name="connsiteX4" fmla="*/ 0 w 1392053"/>
                <a:gd name="connsiteY4" fmla="*/ 2613444 h 2637868"/>
                <a:gd name="connsiteX0" fmla="*/ 0 w 1340217"/>
                <a:gd name="connsiteY0" fmla="*/ 2613444 h 2637868"/>
                <a:gd name="connsiteX1" fmla="*/ 73266 w 1340217"/>
                <a:gd name="connsiteY1" fmla="*/ 0 h 2637868"/>
                <a:gd name="connsiteX2" fmla="*/ 1340217 w 1340217"/>
                <a:gd name="connsiteY2" fmla="*/ 1778172 h 2637868"/>
                <a:gd name="connsiteX3" fmla="*/ 207587 w 1340217"/>
                <a:gd name="connsiteY3" fmla="*/ 2637868 h 2637868"/>
                <a:gd name="connsiteX4" fmla="*/ 0 w 1340217"/>
                <a:gd name="connsiteY4" fmla="*/ 2613444 h 2637868"/>
                <a:gd name="connsiteX0" fmla="*/ 0 w 1226176"/>
                <a:gd name="connsiteY0" fmla="*/ 2613444 h 2637868"/>
                <a:gd name="connsiteX1" fmla="*/ 73266 w 1226176"/>
                <a:gd name="connsiteY1" fmla="*/ 0 h 2637868"/>
                <a:gd name="connsiteX2" fmla="*/ 1226176 w 1226176"/>
                <a:gd name="connsiteY2" fmla="*/ 1772988 h 2637868"/>
                <a:gd name="connsiteX3" fmla="*/ 207587 w 1226176"/>
                <a:gd name="connsiteY3" fmla="*/ 2637868 h 2637868"/>
                <a:gd name="connsiteX4" fmla="*/ 0 w 1226176"/>
                <a:gd name="connsiteY4" fmla="*/ 2613444 h 2637868"/>
                <a:gd name="connsiteX0" fmla="*/ 0 w 941074"/>
                <a:gd name="connsiteY0" fmla="*/ 2613444 h 2637868"/>
                <a:gd name="connsiteX1" fmla="*/ 73266 w 941074"/>
                <a:gd name="connsiteY1" fmla="*/ 0 h 2637868"/>
                <a:gd name="connsiteX2" fmla="*/ 941074 w 941074"/>
                <a:gd name="connsiteY2" fmla="*/ 1788539 h 2637868"/>
                <a:gd name="connsiteX3" fmla="*/ 207587 w 941074"/>
                <a:gd name="connsiteY3" fmla="*/ 2637868 h 2637868"/>
                <a:gd name="connsiteX4" fmla="*/ 0 w 941074"/>
                <a:gd name="connsiteY4" fmla="*/ 2613444 h 2637868"/>
                <a:gd name="connsiteX0" fmla="*/ 0 w 941074"/>
                <a:gd name="connsiteY0" fmla="*/ 923567 h 947991"/>
                <a:gd name="connsiteX1" fmla="*/ 5878 w 941074"/>
                <a:gd name="connsiteY1" fmla="*/ 0 h 947991"/>
                <a:gd name="connsiteX2" fmla="*/ 941074 w 941074"/>
                <a:gd name="connsiteY2" fmla="*/ 98662 h 947991"/>
                <a:gd name="connsiteX3" fmla="*/ 207587 w 941074"/>
                <a:gd name="connsiteY3" fmla="*/ 947991 h 947991"/>
                <a:gd name="connsiteX4" fmla="*/ 0 w 941074"/>
                <a:gd name="connsiteY4" fmla="*/ 923567 h 947991"/>
                <a:gd name="connsiteX0" fmla="*/ 9866 w 950940"/>
                <a:gd name="connsiteY0" fmla="*/ 830261 h 854685"/>
                <a:gd name="connsiteX1" fmla="*/ 193 w 950940"/>
                <a:gd name="connsiteY1" fmla="*/ 0 h 854685"/>
                <a:gd name="connsiteX2" fmla="*/ 950940 w 950940"/>
                <a:gd name="connsiteY2" fmla="*/ 5356 h 854685"/>
                <a:gd name="connsiteX3" fmla="*/ 217453 w 950940"/>
                <a:gd name="connsiteY3" fmla="*/ 854685 h 854685"/>
                <a:gd name="connsiteX4" fmla="*/ 9866 w 950940"/>
                <a:gd name="connsiteY4" fmla="*/ 830261 h 854685"/>
                <a:gd name="connsiteX0" fmla="*/ 9866 w 950940"/>
                <a:gd name="connsiteY0" fmla="*/ 830261 h 1020563"/>
                <a:gd name="connsiteX1" fmla="*/ 193 w 950940"/>
                <a:gd name="connsiteY1" fmla="*/ 0 h 1020563"/>
                <a:gd name="connsiteX2" fmla="*/ 950940 w 950940"/>
                <a:gd name="connsiteY2" fmla="*/ 5356 h 1020563"/>
                <a:gd name="connsiteX3" fmla="*/ 155249 w 950940"/>
                <a:gd name="connsiteY3" fmla="*/ 1020563 h 1020563"/>
                <a:gd name="connsiteX4" fmla="*/ 9866 w 950940"/>
                <a:gd name="connsiteY4" fmla="*/ 830261 h 1020563"/>
                <a:gd name="connsiteX0" fmla="*/ 4787 w 951045"/>
                <a:gd name="connsiteY0" fmla="*/ 1006506 h 1020563"/>
                <a:gd name="connsiteX1" fmla="*/ 298 w 951045"/>
                <a:gd name="connsiteY1" fmla="*/ 0 h 1020563"/>
                <a:gd name="connsiteX2" fmla="*/ 951045 w 951045"/>
                <a:gd name="connsiteY2" fmla="*/ 5356 h 1020563"/>
                <a:gd name="connsiteX3" fmla="*/ 155354 w 951045"/>
                <a:gd name="connsiteY3" fmla="*/ 1020563 h 1020563"/>
                <a:gd name="connsiteX4" fmla="*/ 4787 w 951045"/>
                <a:gd name="connsiteY4" fmla="*/ 1006506 h 1020563"/>
                <a:gd name="connsiteX0" fmla="*/ 0 w 1018841"/>
                <a:gd name="connsiteY0" fmla="*/ 1486403 h 1486436"/>
                <a:gd name="connsiteX1" fmla="*/ 68094 w 1018841"/>
                <a:gd name="connsiteY1" fmla="*/ 0 h 1486436"/>
                <a:gd name="connsiteX2" fmla="*/ 1018841 w 1018841"/>
                <a:gd name="connsiteY2" fmla="*/ 5356 h 1486436"/>
                <a:gd name="connsiteX3" fmla="*/ 223150 w 1018841"/>
                <a:gd name="connsiteY3" fmla="*/ 1020563 h 1486436"/>
                <a:gd name="connsiteX4" fmla="*/ 0 w 1018841"/>
                <a:gd name="connsiteY4" fmla="*/ 1486403 h 1486436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  <a:gd name="connsiteX0" fmla="*/ 181218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181218 w 909578"/>
                <a:gd name="connsiteY4" fmla="*/ 1481045 h 1508073"/>
                <a:gd name="connsiteX0" fmla="*/ 181218 w 909578"/>
                <a:gd name="connsiteY0" fmla="*/ 1481045 h 1534013"/>
                <a:gd name="connsiteX1" fmla="*/ 0 w 909578"/>
                <a:gd name="connsiteY1" fmla="*/ 20584 h 1534013"/>
                <a:gd name="connsiteX2" fmla="*/ 909578 w 909578"/>
                <a:gd name="connsiteY2" fmla="*/ 0 h 1534013"/>
                <a:gd name="connsiteX3" fmla="*/ 319043 w 909578"/>
                <a:gd name="connsiteY3" fmla="*/ 1534013 h 1534013"/>
                <a:gd name="connsiteX4" fmla="*/ 181218 w 909578"/>
                <a:gd name="connsiteY4" fmla="*/ 1481045 h 1534013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44708 w 934860"/>
                <a:gd name="connsiteY0" fmla="*/ 1565693 h 1565693"/>
                <a:gd name="connsiteX1" fmla="*/ 0 w 934860"/>
                <a:gd name="connsiteY1" fmla="*/ 0 h 1565693"/>
                <a:gd name="connsiteX2" fmla="*/ 934860 w 934860"/>
                <a:gd name="connsiteY2" fmla="*/ 18745 h 1565693"/>
                <a:gd name="connsiteX3" fmla="*/ 826077 w 934860"/>
                <a:gd name="connsiteY3" fmla="*/ 1470381 h 1565693"/>
                <a:gd name="connsiteX4" fmla="*/ 744708 w 934860"/>
                <a:gd name="connsiteY4" fmla="*/ 1565693 h 156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860" h="1565693">
                  <a:moveTo>
                    <a:pt x="744708" y="1565693"/>
                  </a:moveTo>
                  <a:cubicBezTo>
                    <a:pt x="575040" y="582684"/>
                    <a:pt x="361886" y="450529"/>
                    <a:pt x="0" y="0"/>
                  </a:cubicBezTo>
                  <a:lnTo>
                    <a:pt x="934860" y="18745"/>
                  </a:lnTo>
                  <a:cubicBezTo>
                    <a:pt x="805671" y="639922"/>
                    <a:pt x="836305" y="757012"/>
                    <a:pt x="826077" y="1470381"/>
                  </a:cubicBezTo>
                  <a:lnTo>
                    <a:pt x="744708" y="1565693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25F485-695F-8A4B-959D-E89C44CDA475}"/>
                </a:ext>
              </a:extLst>
            </p:cNvPr>
            <p:cNvGrpSpPr/>
            <p:nvPr/>
          </p:nvGrpSpPr>
          <p:grpSpPr>
            <a:xfrm>
              <a:off x="814516" y="2184682"/>
              <a:ext cx="2583593" cy="2044418"/>
              <a:chOff x="814516" y="2184682"/>
              <a:chExt cx="2583593" cy="2044418"/>
            </a:xfrm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3612BDE-2C06-D745-BE63-05862F0039F0}"/>
                  </a:ext>
                </a:extLst>
              </p:cNvPr>
              <p:cNvSpPr/>
              <p:nvPr/>
            </p:nvSpPr>
            <p:spPr>
              <a:xfrm>
                <a:off x="929429" y="2784239"/>
                <a:ext cx="1232156" cy="14327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1A0A1163-5D32-CD4E-B323-69357BCD2867}"/>
                  </a:ext>
                </a:extLst>
              </p:cNvPr>
              <p:cNvSpPr txBox="1"/>
              <p:nvPr/>
            </p:nvSpPr>
            <p:spPr>
              <a:xfrm>
                <a:off x="1405045" y="2745372"/>
                <a:ext cx="29029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IP</a:t>
                </a: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547ED238-5176-8847-AFB5-7F1D34DF13BA}"/>
                  </a:ext>
                </a:extLst>
              </p:cNvPr>
              <p:cNvSpPr txBox="1"/>
              <p:nvPr/>
            </p:nvSpPr>
            <p:spPr>
              <a:xfrm>
                <a:off x="1038967" y="3072096"/>
                <a:ext cx="991555" cy="391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200" dirty="0"/>
                  <a:t>Packet Data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dirty="0"/>
                  <a:t>Convergence</a:t>
                </a:r>
                <a:endParaRPr lang="en-US" dirty="0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86B20778-D31C-9147-AD26-234E205F0927}"/>
                  </a:ext>
                </a:extLst>
              </p:cNvPr>
              <p:cNvSpPr txBox="1"/>
              <p:nvPr/>
            </p:nvSpPr>
            <p:spPr>
              <a:xfrm>
                <a:off x="1117603" y="3409930"/>
                <a:ext cx="8242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Radio Link</a:t>
                </a:r>
                <a:endParaRPr lang="en-US" dirty="0"/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A562068D-66A2-4442-86EE-3752EFA5BFAC}"/>
                  </a:ext>
                </a:extLst>
              </p:cNvPr>
              <p:cNvSpPr txBox="1"/>
              <p:nvPr/>
            </p:nvSpPr>
            <p:spPr>
              <a:xfrm>
                <a:off x="959379" y="3645335"/>
                <a:ext cx="1167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Medium Access</a:t>
                </a:r>
                <a:endParaRPr lang="en-US" sz="2400" dirty="0"/>
              </a:p>
            </p:txBody>
          </p:sp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6337B67E-3C27-5248-A0D8-48E5AB5C833F}"/>
                  </a:ext>
                </a:extLst>
              </p:cNvPr>
              <p:cNvSpPr txBox="1"/>
              <p:nvPr/>
            </p:nvSpPr>
            <p:spPr>
              <a:xfrm>
                <a:off x="1107335" y="3894218"/>
                <a:ext cx="743789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Physical</a:t>
                </a:r>
                <a:endParaRPr lang="en-US" sz="2400" dirty="0"/>
              </a:p>
            </p:txBody>
          </p: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DFE23CB5-F057-C84D-BBFF-3D5CE2E663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061" y="3929005"/>
                <a:ext cx="12295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5BCFC2D-F1C7-3B43-AFA0-7C82CA2A2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997" y="3433297"/>
                <a:ext cx="112745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3C6D0B74-A1B9-1743-BC8D-85FF512C4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757" y="2784146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261FB3E7-B7E8-9045-89B5-9E618ABEFD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011" y="3060570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8E9D2F2F-5898-F64C-90EB-0EC486D02C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462" y="3653783"/>
                <a:ext cx="112745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BCE7458-4BFF-6F46-8047-2600926BA082}"/>
                  </a:ext>
                </a:extLst>
              </p:cNvPr>
              <p:cNvGrpSpPr/>
              <p:nvPr/>
            </p:nvGrpSpPr>
            <p:grpSpPr>
              <a:xfrm>
                <a:off x="2160462" y="2184682"/>
                <a:ext cx="1237647" cy="2032308"/>
                <a:chOff x="2160462" y="2184682"/>
                <a:chExt cx="1237647" cy="2032308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190272AE-6223-7744-A5DD-4790A7D90D0F}"/>
                    </a:ext>
                  </a:extLst>
                </p:cNvPr>
                <p:cNvSpPr/>
                <p:nvPr/>
              </p:nvSpPr>
              <p:spPr>
                <a:xfrm>
                  <a:off x="2165388" y="2199503"/>
                  <a:ext cx="1232156" cy="2017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581CADE3-7F1A-DE40-BE8F-9AF40453A829}"/>
                    </a:ext>
                  </a:extLst>
                </p:cNvPr>
                <p:cNvSpPr txBox="1"/>
                <p:nvPr/>
              </p:nvSpPr>
              <p:spPr>
                <a:xfrm>
                  <a:off x="2431735" y="2184682"/>
                  <a:ext cx="620296" cy="312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GTP-U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5001E5FC-9040-7D4D-B138-F8353BECD90F}"/>
                    </a:ext>
                  </a:extLst>
                </p:cNvPr>
                <p:cNvSpPr txBox="1"/>
                <p:nvPr/>
              </p:nvSpPr>
              <p:spPr>
                <a:xfrm>
                  <a:off x="2522760" y="2477319"/>
                  <a:ext cx="477211" cy="312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UDP</a:t>
                  </a: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6B94F46-CB06-E64F-8640-4D8C9E45D688}"/>
                    </a:ext>
                  </a:extLst>
                </p:cNvPr>
                <p:cNvSpPr txBox="1"/>
                <p:nvPr/>
              </p:nvSpPr>
              <p:spPr>
                <a:xfrm>
                  <a:off x="2641004" y="2745372"/>
                  <a:ext cx="290296" cy="312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IP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9B640E7-396B-9A48-BCB2-D9869E6C75E7}"/>
                    </a:ext>
                  </a:extLst>
                </p:cNvPr>
                <p:cNvSpPr txBox="1"/>
                <p:nvPr/>
              </p:nvSpPr>
              <p:spPr>
                <a:xfrm>
                  <a:off x="2518651" y="3343496"/>
                  <a:ext cx="415336" cy="312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link</a:t>
                  </a:r>
                  <a:endParaRPr lang="en-US" sz="3200" dirty="0"/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9624781B-5C01-5B4D-BC6B-CA53EC986E14}"/>
                    </a:ext>
                  </a:extLst>
                </p:cNvPr>
                <p:cNvSpPr txBox="1"/>
                <p:nvPr/>
              </p:nvSpPr>
              <p:spPr>
                <a:xfrm>
                  <a:off x="2313796" y="3894219"/>
                  <a:ext cx="743789" cy="312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Physical</a:t>
                  </a:r>
                  <a:endParaRPr lang="en-US" sz="2400" dirty="0"/>
                </a:p>
              </p:txBody>
            </p: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1D82ACC-E0EE-2348-B890-423D23C1EF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4020" y="3929006"/>
                  <a:ext cx="122958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2DB145EA-3219-004F-A23E-FB2999175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0462" y="2507722"/>
                  <a:ext cx="123313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0AA57595-69A7-FB47-861C-260753AC75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2716" y="2784147"/>
                  <a:ext cx="123313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B9DCE83D-6FD6-1D43-8628-D244B5294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4970" y="3060571"/>
                  <a:ext cx="123313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347F37DA-3C33-4A46-BB08-CEF2C9614C19}"/>
                  </a:ext>
                </a:extLst>
              </p:cNvPr>
              <p:cNvSpPr/>
              <p:nvPr/>
            </p:nvSpPr>
            <p:spPr>
              <a:xfrm>
                <a:off x="814516" y="2710248"/>
                <a:ext cx="1352036" cy="1518852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LTE data plane protocol stack:  packet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2C4908-6AF5-4E40-BEA7-AF2FB61795AD}"/>
              </a:ext>
            </a:extLst>
          </p:cNvPr>
          <p:cNvGrpSpPr/>
          <p:nvPr/>
        </p:nvGrpSpPr>
        <p:grpSpPr>
          <a:xfrm>
            <a:off x="4796570" y="2196792"/>
            <a:ext cx="2526431" cy="3132436"/>
            <a:chOff x="4796570" y="2196792"/>
            <a:chExt cx="2526431" cy="3132436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E969560-692E-A942-8410-B9F73CA0E966}"/>
                </a:ext>
              </a:extLst>
            </p:cNvPr>
            <p:cNvGrpSpPr/>
            <p:nvPr/>
          </p:nvGrpSpPr>
          <p:grpSpPr>
            <a:xfrm>
              <a:off x="4796570" y="2196792"/>
              <a:ext cx="1237647" cy="2032308"/>
              <a:chOff x="2160462" y="2184682"/>
              <a:chExt cx="1237647" cy="2032308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46E0073-42DA-D24A-A4EC-6A54A41FEB09}"/>
                  </a:ext>
                </a:extLst>
              </p:cNvPr>
              <p:cNvSpPr/>
              <p:nvPr/>
            </p:nvSpPr>
            <p:spPr>
              <a:xfrm>
                <a:off x="2165388" y="2199503"/>
                <a:ext cx="1232156" cy="20174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96C4881-41D5-124D-9B71-858A49D6BE13}"/>
                  </a:ext>
                </a:extLst>
              </p:cNvPr>
              <p:cNvSpPr txBox="1"/>
              <p:nvPr/>
            </p:nvSpPr>
            <p:spPr>
              <a:xfrm>
                <a:off x="2431735" y="2184682"/>
                <a:ext cx="62029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GTP-U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5BAB027-0A6C-224B-9E50-B34BBA668B87}"/>
                  </a:ext>
                </a:extLst>
              </p:cNvPr>
              <p:cNvSpPr txBox="1"/>
              <p:nvPr/>
            </p:nvSpPr>
            <p:spPr>
              <a:xfrm>
                <a:off x="2522760" y="2477319"/>
                <a:ext cx="477211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UDP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3F5B520-412C-1243-9A57-C2BC4F3A4AC7}"/>
                  </a:ext>
                </a:extLst>
              </p:cNvPr>
              <p:cNvSpPr txBox="1"/>
              <p:nvPr/>
            </p:nvSpPr>
            <p:spPr>
              <a:xfrm>
                <a:off x="2641004" y="2745372"/>
                <a:ext cx="29029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IP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0DA3D4F-C95B-C844-9E36-5985F9F25C37}"/>
                  </a:ext>
                </a:extLst>
              </p:cNvPr>
              <p:cNvSpPr txBox="1"/>
              <p:nvPr/>
            </p:nvSpPr>
            <p:spPr>
              <a:xfrm>
                <a:off x="2518651" y="3343496"/>
                <a:ext cx="41533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link</a:t>
                </a:r>
                <a:endParaRPr lang="en-US" sz="3200" dirty="0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A3433732-12B1-F240-8E22-5B73D009927D}"/>
                  </a:ext>
                </a:extLst>
              </p:cNvPr>
              <p:cNvSpPr txBox="1"/>
              <p:nvPr/>
            </p:nvSpPr>
            <p:spPr>
              <a:xfrm>
                <a:off x="2313796" y="3894219"/>
                <a:ext cx="743789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Physical</a:t>
                </a:r>
                <a:endParaRPr lang="en-US" sz="2400" dirty="0"/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8551E58-C8D2-5840-BBDC-29C079129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020" y="3929006"/>
                <a:ext cx="12295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54C882FB-CB3A-7C44-9B26-8ABB9BA95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0462" y="2507722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F0AA963-B936-D64A-9037-C9B378F54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2716" y="2784147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3E040E8-A2E3-414C-B175-D28B7DF9D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970" y="3060571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F380DFF-8282-D243-90DC-C48972CF0694}"/>
                </a:ext>
              </a:extLst>
            </p:cNvPr>
            <p:cNvGrpSpPr/>
            <p:nvPr/>
          </p:nvGrpSpPr>
          <p:grpSpPr>
            <a:xfrm>
              <a:off x="5999294" y="2196792"/>
              <a:ext cx="1237647" cy="2032308"/>
              <a:chOff x="2160462" y="2184682"/>
              <a:chExt cx="1237647" cy="2032308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B23F6FB-4938-0844-BE98-E497854E710D}"/>
                  </a:ext>
                </a:extLst>
              </p:cNvPr>
              <p:cNvSpPr/>
              <p:nvPr/>
            </p:nvSpPr>
            <p:spPr>
              <a:xfrm>
                <a:off x="2165388" y="2199503"/>
                <a:ext cx="1232156" cy="20174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DD464DC-8853-DF40-99EA-099A720F36EE}"/>
                  </a:ext>
                </a:extLst>
              </p:cNvPr>
              <p:cNvSpPr txBox="1"/>
              <p:nvPr/>
            </p:nvSpPr>
            <p:spPr>
              <a:xfrm>
                <a:off x="2431735" y="2184682"/>
                <a:ext cx="62029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GTP-U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2059F2B-9B51-0B44-80BA-31DD3854E525}"/>
                  </a:ext>
                </a:extLst>
              </p:cNvPr>
              <p:cNvSpPr txBox="1"/>
              <p:nvPr/>
            </p:nvSpPr>
            <p:spPr>
              <a:xfrm>
                <a:off x="2522760" y="2477319"/>
                <a:ext cx="477211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UDP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A0E6ADB-5D3B-AE49-B8AC-1C33E4D3A357}"/>
                  </a:ext>
                </a:extLst>
              </p:cNvPr>
              <p:cNvSpPr txBox="1"/>
              <p:nvPr/>
            </p:nvSpPr>
            <p:spPr>
              <a:xfrm>
                <a:off x="2641004" y="2745372"/>
                <a:ext cx="29029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IP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15ED722-1510-D54F-96E7-C7645BE37EAA}"/>
                  </a:ext>
                </a:extLst>
              </p:cNvPr>
              <p:cNvSpPr txBox="1"/>
              <p:nvPr/>
            </p:nvSpPr>
            <p:spPr>
              <a:xfrm>
                <a:off x="2518651" y="3343496"/>
                <a:ext cx="415336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link</a:t>
                </a:r>
                <a:endParaRPr lang="en-US" sz="3200" dirty="0"/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A4280CC-8310-E846-865C-14CCFD7279CC}"/>
                  </a:ext>
                </a:extLst>
              </p:cNvPr>
              <p:cNvSpPr txBox="1"/>
              <p:nvPr/>
            </p:nvSpPr>
            <p:spPr>
              <a:xfrm>
                <a:off x="2313796" y="3894219"/>
                <a:ext cx="743789" cy="31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Physical</a:t>
                </a:r>
                <a:endParaRPr lang="en-US" sz="2400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37A8D91A-62EE-AA48-B231-C1F1D52F64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020" y="3929006"/>
                <a:ext cx="12295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AE9CA62-2BDB-2E48-ADF4-0C3CF084CA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0462" y="2507722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AEDB6E1-97F9-FB4E-BEA4-C6461196BA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2716" y="2784147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CD18770-70F8-0D40-BE8F-FB3FEB2398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970" y="3060571"/>
                <a:ext cx="1233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8EBBBE68-5555-0D42-81E3-5BAA4C005CEC}"/>
                </a:ext>
              </a:extLst>
            </p:cNvPr>
            <p:cNvSpPr/>
            <p:nvPr/>
          </p:nvSpPr>
          <p:spPr>
            <a:xfrm flipH="1">
              <a:off x="4829975" y="4229099"/>
              <a:ext cx="2493026" cy="1100129"/>
            </a:xfrm>
            <a:custGeom>
              <a:avLst/>
              <a:gdLst>
                <a:gd name="connsiteX0" fmla="*/ 0 w 1392053"/>
                <a:gd name="connsiteY0" fmla="*/ 2613444 h 2637868"/>
                <a:gd name="connsiteX1" fmla="*/ 73266 w 1392053"/>
                <a:gd name="connsiteY1" fmla="*/ 0 h 2637868"/>
                <a:gd name="connsiteX2" fmla="*/ 1392053 w 1392053"/>
                <a:gd name="connsiteY2" fmla="*/ 1819641 h 2637868"/>
                <a:gd name="connsiteX3" fmla="*/ 207587 w 1392053"/>
                <a:gd name="connsiteY3" fmla="*/ 2637868 h 2637868"/>
                <a:gd name="connsiteX4" fmla="*/ 0 w 1392053"/>
                <a:gd name="connsiteY4" fmla="*/ 2613444 h 2637868"/>
                <a:gd name="connsiteX0" fmla="*/ 0 w 1340217"/>
                <a:gd name="connsiteY0" fmla="*/ 2613444 h 2637868"/>
                <a:gd name="connsiteX1" fmla="*/ 73266 w 1340217"/>
                <a:gd name="connsiteY1" fmla="*/ 0 h 2637868"/>
                <a:gd name="connsiteX2" fmla="*/ 1340217 w 1340217"/>
                <a:gd name="connsiteY2" fmla="*/ 1778172 h 2637868"/>
                <a:gd name="connsiteX3" fmla="*/ 207587 w 1340217"/>
                <a:gd name="connsiteY3" fmla="*/ 2637868 h 2637868"/>
                <a:gd name="connsiteX4" fmla="*/ 0 w 1340217"/>
                <a:gd name="connsiteY4" fmla="*/ 2613444 h 2637868"/>
                <a:gd name="connsiteX0" fmla="*/ 0 w 1226176"/>
                <a:gd name="connsiteY0" fmla="*/ 2613444 h 2637868"/>
                <a:gd name="connsiteX1" fmla="*/ 73266 w 1226176"/>
                <a:gd name="connsiteY1" fmla="*/ 0 h 2637868"/>
                <a:gd name="connsiteX2" fmla="*/ 1226176 w 1226176"/>
                <a:gd name="connsiteY2" fmla="*/ 1772988 h 2637868"/>
                <a:gd name="connsiteX3" fmla="*/ 207587 w 1226176"/>
                <a:gd name="connsiteY3" fmla="*/ 2637868 h 2637868"/>
                <a:gd name="connsiteX4" fmla="*/ 0 w 1226176"/>
                <a:gd name="connsiteY4" fmla="*/ 2613444 h 2637868"/>
                <a:gd name="connsiteX0" fmla="*/ 0 w 941074"/>
                <a:gd name="connsiteY0" fmla="*/ 2613444 h 2637868"/>
                <a:gd name="connsiteX1" fmla="*/ 73266 w 941074"/>
                <a:gd name="connsiteY1" fmla="*/ 0 h 2637868"/>
                <a:gd name="connsiteX2" fmla="*/ 941074 w 941074"/>
                <a:gd name="connsiteY2" fmla="*/ 1788539 h 2637868"/>
                <a:gd name="connsiteX3" fmla="*/ 207587 w 941074"/>
                <a:gd name="connsiteY3" fmla="*/ 2637868 h 2637868"/>
                <a:gd name="connsiteX4" fmla="*/ 0 w 941074"/>
                <a:gd name="connsiteY4" fmla="*/ 2613444 h 2637868"/>
                <a:gd name="connsiteX0" fmla="*/ 0 w 941074"/>
                <a:gd name="connsiteY0" fmla="*/ 923567 h 947991"/>
                <a:gd name="connsiteX1" fmla="*/ 5878 w 941074"/>
                <a:gd name="connsiteY1" fmla="*/ 0 h 947991"/>
                <a:gd name="connsiteX2" fmla="*/ 941074 w 941074"/>
                <a:gd name="connsiteY2" fmla="*/ 98662 h 947991"/>
                <a:gd name="connsiteX3" fmla="*/ 207587 w 941074"/>
                <a:gd name="connsiteY3" fmla="*/ 947991 h 947991"/>
                <a:gd name="connsiteX4" fmla="*/ 0 w 941074"/>
                <a:gd name="connsiteY4" fmla="*/ 923567 h 947991"/>
                <a:gd name="connsiteX0" fmla="*/ 9866 w 950940"/>
                <a:gd name="connsiteY0" fmla="*/ 830261 h 854685"/>
                <a:gd name="connsiteX1" fmla="*/ 193 w 950940"/>
                <a:gd name="connsiteY1" fmla="*/ 0 h 854685"/>
                <a:gd name="connsiteX2" fmla="*/ 950940 w 950940"/>
                <a:gd name="connsiteY2" fmla="*/ 5356 h 854685"/>
                <a:gd name="connsiteX3" fmla="*/ 217453 w 950940"/>
                <a:gd name="connsiteY3" fmla="*/ 854685 h 854685"/>
                <a:gd name="connsiteX4" fmla="*/ 9866 w 950940"/>
                <a:gd name="connsiteY4" fmla="*/ 830261 h 854685"/>
                <a:gd name="connsiteX0" fmla="*/ 9866 w 950940"/>
                <a:gd name="connsiteY0" fmla="*/ 830261 h 1020563"/>
                <a:gd name="connsiteX1" fmla="*/ 193 w 950940"/>
                <a:gd name="connsiteY1" fmla="*/ 0 h 1020563"/>
                <a:gd name="connsiteX2" fmla="*/ 950940 w 950940"/>
                <a:gd name="connsiteY2" fmla="*/ 5356 h 1020563"/>
                <a:gd name="connsiteX3" fmla="*/ 155249 w 950940"/>
                <a:gd name="connsiteY3" fmla="*/ 1020563 h 1020563"/>
                <a:gd name="connsiteX4" fmla="*/ 9866 w 950940"/>
                <a:gd name="connsiteY4" fmla="*/ 830261 h 1020563"/>
                <a:gd name="connsiteX0" fmla="*/ 4787 w 951045"/>
                <a:gd name="connsiteY0" fmla="*/ 1006506 h 1020563"/>
                <a:gd name="connsiteX1" fmla="*/ 298 w 951045"/>
                <a:gd name="connsiteY1" fmla="*/ 0 h 1020563"/>
                <a:gd name="connsiteX2" fmla="*/ 951045 w 951045"/>
                <a:gd name="connsiteY2" fmla="*/ 5356 h 1020563"/>
                <a:gd name="connsiteX3" fmla="*/ 155354 w 951045"/>
                <a:gd name="connsiteY3" fmla="*/ 1020563 h 1020563"/>
                <a:gd name="connsiteX4" fmla="*/ 4787 w 951045"/>
                <a:gd name="connsiteY4" fmla="*/ 1006506 h 1020563"/>
                <a:gd name="connsiteX0" fmla="*/ 0 w 1018841"/>
                <a:gd name="connsiteY0" fmla="*/ 1486403 h 1486436"/>
                <a:gd name="connsiteX1" fmla="*/ 68094 w 1018841"/>
                <a:gd name="connsiteY1" fmla="*/ 0 h 1486436"/>
                <a:gd name="connsiteX2" fmla="*/ 1018841 w 1018841"/>
                <a:gd name="connsiteY2" fmla="*/ 5356 h 1486436"/>
                <a:gd name="connsiteX3" fmla="*/ 223150 w 1018841"/>
                <a:gd name="connsiteY3" fmla="*/ 1020563 h 1486436"/>
                <a:gd name="connsiteX4" fmla="*/ 0 w 1018841"/>
                <a:gd name="connsiteY4" fmla="*/ 1486403 h 1486436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486663"/>
                <a:gd name="connsiteX1" fmla="*/ 68094 w 1018841"/>
                <a:gd name="connsiteY1" fmla="*/ 0 h 1486663"/>
                <a:gd name="connsiteX2" fmla="*/ 1018841 w 1018841"/>
                <a:gd name="connsiteY2" fmla="*/ 5356 h 1486663"/>
                <a:gd name="connsiteX3" fmla="*/ 150566 w 1018841"/>
                <a:gd name="connsiteY3" fmla="*/ 1435609 h 1486663"/>
                <a:gd name="connsiteX4" fmla="*/ 0 w 1018841"/>
                <a:gd name="connsiteY4" fmla="*/ 1486403 h 1486663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0 w 1018841"/>
                <a:gd name="connsiteY0" fmla="*/ 1486403 h 1500460"/>
                <a:gd name="connsiteX1" fmla="*/ 68094 w 1018841"/>
                <a:gd name="connsiteY1" fmla="*/ 0 h 1500460"/>
                <a:gd name="connsiteX2" fmla="*/ 1018841 w 1018841"/>
                <a:gd name="connsiteY2" fmla="*/ 5356 h 1500460"/>
                <a:gd name="connsiteX3" fmla="*/ 574022 w 1018841"/>
                <a:gd name="connsiteY3" fmla="*/ 1500460 h 1500460"/>
                <a:gd name="connsiteX4" fmla="*/ 0 w 1018841"/>
                <a:gd name="connsiteY4" fmla="*/ 1486403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37735 w 950747"/>
                <a:gd name="connsiteY0" fmla="*/ 1473432 h 1500460"/>
                <a:gd name="connsiteX1" fmla="*/ 0 w 950747"/>
                <a:gd name="connsiteY1" fmla="*/ 0 h 1500460"/>
                <a:gd name="connsiteX2" fmla="*/ 950747 w 950747"/>
                <a:gd name="connsiteY2" fmla="*/ 5356 h 1500460"/>
                <a:gd name="connsiteX3" fmla="*/ 505928 w 950747"/>
                <a:gd name="connsiteY3" fmla="*/ 1500460 h 1500460"/>
                <a:gd name="connsiteX4" fmla="*/ 237735 w 950747"/>
                <a:gd name="connsiteY4" fmla="*/ 1473432 h 1500460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80154"/>
                <a:gd name="connsiteY0" fmla="*/ 1468076 h 1495104"/>
                <a:gd name="connsiteX1" fmla="*/ 0 w 980154"/>
                <a:gd name="connsiteY1" fmla="*/ 7615 h 1495104"/>
                <a:gd name="connsiteX2" fmla="*/ 980154 w 980154"/>
                <a:gd name="connsiteY2" fmla="*/ 0 h 1495104"/>
                <a:gd name="connsiteX3" fmla="*/ 535335 w 980154"/>
                <a:gd name="connsiteY3" fmla="*/ 1495104 h 1495104"/>
                <a:gd name="connsiteX4" fmla="*/ 267142 w 980154"/>
                <a:gd name="connsiteY4" fmla="*/ 1468076 h 1495104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  <a:gd name="connsiteX0" fmla="*/ 267142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267142 w 909578"/>
                <a:gd name="connsiteY4" fmla="*/ 1481045 h 1508073"/>
                <a:gd name="connsiteX0" fmla="*/ 181218 w 909578"/>
                <a:gd name="connsiteY0" fmla="*/ 1481045 h 1508073"/>
                <a:gd name="connsiteX1" fmla="*/ 0 w 909578"/>
                <a:gd name="connsiteY1" fmla="*/ 20584 h 1508073"/>
                <a:gd name="connsiteX2" fmla="*/ 909578 w 909578"/>
                <a:gd name="connsiteY2" fmla="*/ 0 h 1508073"/>
                <a:gd name="connsiteX3" fmla="*/ 535335 w 909578"/>
                <a:gd name="connsiteY3" fmla="*/ 1508073 h 1508073"/>
                <a:gd name="connsiteX4" fmla="*/ 181218 w 909578"/>
                <a:gd name="connsiteY4" fmla="*/ 1481045 h 1508073"/>
                <a:gd name="connsiteX0" fmla="*/ 181218 w 909578"/>
                <a:gd name="connsiteY0" fmla="*/ 1481045 h 1534013"/>
                <a:gd name="connsiteX1" fmla="*/ 0 w 909578"/>
                <a:gd name="connsiteY1" fmla="*/ 20584 h 1534013"/>
                <a:gd name="connsiteX2" fmla="*/ 909578 w 909578"/>
                <a:gd name="connsiteY2" fmla="*/ 0 h 1534013"/>
                <a:gd name="connsiteX3" fmla="*/ 319043 w 909578"/>
                <a:gd name="connsiteY3" fmla="*/ 1534013 h 1534013"/>
                <a:gd name="connsiteX4" fmla="*/ 181218 w 909578"/>
                <a:gd name="connsiteY4" fmla="*/ 1481045 h 1534013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181218 w 909578"/>
                <a:gd name="connsiteY0" fmla="*/ 1481045 h 1481045"/>
                <a:gd name="connsiteX1" fmla="*/ 0 w 909578"/>
                <a:gd name="connsiteY1" fmla="*/ 20584 h 1481045"/>
                <a:gd name="connsiteX2" fmla="*/ 909578 w 909578"/>
                <a:gd name="connsiteY2" fmla="*/ 0 h 1481045"/>
                <a:gd name="connsiteX3" fmla="*/ 800795 w 909578"/>
                <a:gd name="connsiteY3" fmla="*/ 1451636 h 1481045"/>
                <a:gd name="connsiteX4" fmla="*/ 181218 w 909578"/>
                <a:gd name="connsiteY4" fmla="*/ 1481045 h 1481045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19426 w 909578"/>
                <a:gd name="connsiteY0" fmla="*/ 1546948 h 1546948"/>
                <a:gd name="connsiteX1" fmla="*/ 0 w 909578"/>
                <a:gd name="connsiteY1" fmla="*/ 20584 h 1546948"/>
                <a:gd name="connsiteX2" fmla="*/ 909578 w 909578"/>
                <a:gd name="connsiteY2" fmla="*/ 0 h 1546948"/>
                <a:gd name="connsiteX3" fmla="*/ 800795 w 909578"/>
                <a:gd name="connsiteY3" fmla="*/ 1451636 h 1546948"/>
                <a:gd name="connsiteX4" fmla="*/ 719426 w 909578"/>
                <a:gd name="connsiteY4" fmla="*/ 1546948 h 1546948"/>
                <a:gd name="connsiteX0" fmla="*/ 744708 w 934860"/>
                <a:gd name="connsiteY0" fmla="*/ 1565693 h 1565693"/>
                <a:gd name="connsiteX1" fmla="*/ 0 w 934860"/>
                <a:gd name="connsiteY1" fmla="*/ 0 h 1565693"/>
                <a:gd name="connsiteX2" fmla="*/ 934860 w 934860"/>
                <a:gd name="connsiteY2" fmla="*/ 18745 h 1565693"/>
                <a:gd name="connsiteX3" fmla="*/ 826077 w 934860"/>
                <a:gd name="connsiteY3" fmla="*/ 1470381 h 1565693"/>
                <a:gd name="connsiteX4" fmla="*/ 744708 w 934860"/>
                <a:gd name="connsiteY4" fmla="*/ 1565693 h 1565693"/>
                <a:gd name="connsiteX0" fmla="*/ 554728 w 934860"/>
                <a:gd name="connsiteY0" fmla="*/ 1466838 h 1470381"/>
                <a:gd name="connsiteX1" fmla="*/ 0 w 934860"/>
                <a:gd name="connsiteY1" fmla="*/ 0 h 1470381"/>
                <a:gd name="connsiteX2" fmla="*/ 934860 w 934860"/>
                <a:gd name="connsiteY2" fmla="*/ 18745 h 1470381"/>
                <a:gd name="connsiteX3" fmla="*/ 826077 w 934860"/>
                <a:gd name="connsiteY3" fmla="*/ 1470381 h 1470381"/>
                <a:gd name="connsiteX4" fmla="*/ 554728 w 934860"/>
                <a:gd name="connsiteY4" fmla="*/ 1466838 h 1470381"/>
                <a:gd name="connsiteX0" fmla="*/ 554728 w 934860"/>
                <a:gd name="connsiteY0" fmla="*/ 1466838 h 1466838"/>
                <a:gd name="connsiteX1" fmla="*/ 0 w 934860"/>
                <a:gd name="connsiteY1" fmla="*/ 0 h 1466838"/>
                <a:gd name="connsiteX2" fmla="*/ 934860 w 934860"/>
                <a:gd name="connsiteY2" fmla="*/ 18745 h 1466838"/>
                <a:gd name="connsiteX3" fmla="*/ 691701 w 934860"/>
                <a:gd name="connsiteY3" fmla="*/ 1453905 h 1466838"/>
                <a:gd name="connsiteX4" fmla="*/ 554728 w 934860"/>
                <a:gd name="connsiteY4" fmla="*/ 1466838 h 14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860" h="1466838">
                  <a:moveTo>
                    <a:pt x="554728" y="1466838"/>
                  </a:moveTo>
                  <a:cubicBezTo>
                    <a:pt x="385060" y="483829"/>
                    <a:pt x="361886" y="450529"/>
                    <a:pt x="0" y="0"/>
                  </a:cubicBezTo>
                  <a:lnTo>
                    <a:pt x="934860" y="18745"/>
                  </a:lnTo>
                  <a:cubicBezTo>
                    <a:pt x="805671" y="639922"/>
                    <a:pt x="701929" y="740536"/>
                    <a:pt x="691701" y="1453905"/>
                  </a:cubicBezTo>
                  <a:lnTo>
                    <a:pt x="554728" y="1466838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7583815-207F-3F40-B71D-607AA8049E15}"/>
              </a:ext>
            </a:extLst>
          </p:cNvPr>
          <p:cNvGrpSpPr/>
          <p:nvPr/>
        </p:nvGrpSpPr>
        <p:grpSpPr>
          <a:xfrm>
            <a:off x="3591328" y="5117463"/>
            <a:ext cx="4433068" cy="574881"/>
            <a:chOff x="5366964" y="5459934"/>
            <a:chExt cx="4476119" cy="574881"/>
          </a:xfrm>
        </p:grpSpPr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E3806000-F8D5-1243-B442-2CE4C18F3222}"/>
                </a:ext>
              </a:extLst>
            </p:cNvPr>
            <p:cNvSpPr/>
            <p:nvPr/>
          </p:nvSpPr>
          <p:spPr>
            <a:xfrm>
              <a:off x="5366964" y="5459934"/>
              <a:ext cx="4476119" cy="574881"/>
            </a:xfrm>
            <a:custGeom>
              <a:avLst/>
              <a:gdLst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518548"/>
                <a:gd name="connsiteY0" fmla="*/ 41300 h 846656"/>
                <a:gd name="connsiteX1" fmla="*/ 61642 w 1518548"/>
                <a:gd name="connsiteY1" fmla="*/ 92926 h 846656"/>
                <a:gd name="connsiteX2" fmla="*/ 6574 w 1518548"/>
                <a:gd name="connsiteY2" fmla="*/ 344169 h 846656"/>
                <a:gd name="connsiteX3" fmla="*/ 44433 w 1518548"/>
                <a:gd name="connsiteY3" fmla="*/ 726197 h 846656"/>
                <a:gd name="connsiteX4" fmla="*/ 326661 w 1518548"/>
                <a:gd name="connsiteY4" fmla="*/ 846656 h 846656"/>
                <a:gd name="connsiteX5" fmla="*/ 956510 w 1518548"/>
                <a:gd name="connsiteY5" fmla="*/ 777822 h 846656"/>
                <a:gd name="connsiteX6" fmla="*/ 1472780 w 1518548"/>
                <a:gd name="connsiteY6" fmla="*/ 757172 h 846656"/>
                <a:gd name="connsiteX7" fmla="*/ 1472780 w 1518548"/>
                <a:gd name="connsiteY7" fmla="*/ 357936 h 846656"/>
                <a:gd name="connsiteX8" fmla="*/ 1293806 w 1518548"/>
                <a:gd name="connsiteY8" fmla="*/ 0 h 846656"/>
                <a:gd name="connsiteX9" fmla="*/ 725910 w 1518548"/>
                <a:gd name="connsiteY9" fmla="*/ 55067 h 846656"/>
                <a:gd name="connsiteX10" fmla="*/ 416148 w 1518548"/>
                <a:gd name="connsiteY10" fmla="*/ 41300 h 846656"/>
                <a:gd name="connsiteX0" fmla="*/ 416148 w 1518548"/>
                <a:gd name="connsiteY0" fmla="*/ 84063 h 889419"/>
                <a:gd name="connsiteX1" fmla="*/ 61642 w 1518548"/>
                <a:gd name="connsiteY1" fmla="*/ 135689 h 889419"/>
                <a:gd name="connsiteX2" fmla="*/ 6574 w 1518548"/>
                <a:gd name="connsiteY2" fmla="*/ 386932 h 889419"/>
                <a:gd name="connsiteX3" fmla="*/ 44433 w 1518548"/>
                <a:gd name="connsiteY3" fmla="*/ 768960 h 889419"/>
                <a:gd name="connsiteX4" fmla="*/ 326661 w 1518548"/>
                <a:gd name="connsiteY4" fmla="*/ 889419 h 889419"/>
                <a:gd name="connsiteX5" fmla="*/ 956510 w 1518548"/>
                <a:gd name="connsiteY5" fmla="*/ 820585 h 889419"/>
                <a:gd name="connsiteX6" fmla="*/ 1472780 w 1518548"/>
                <a:gd name="connsiteY6" fmla="*/ 799935 h 889419"/>
                <a:gd name="connsiteX7" fmla="*/ 1472780 w 1518548"/>
                <a:gd name="connsiteY7" fmla="*/ 400699 h 889419"/>
                <a:gd name="connsiteX8" fmla="*/ 1293806 w 1518548"/>
                <a:gd name="connsiteY8" fmla="*/ 42763 h 889419"/>
                <a:gd name="connsiteX9" fmla="*/ 725910 w 1518548"/>
                <a:gd name="connsiteY9" fmla="*/ 97830 h 889419"/>
                <a:gd name="connsiteX10" fmla="*/ 416148 w 1518548"/>
                <a:gd name="connsiteY10" fmla="*/ 84063 h 889419"/>
                <a:gd name="connsiteX0" fmla="*/ 416148 w 1518548"/>
                <a:gd name="connsiteY0" fmla="*/ 52053 h 857409"/>
                <a:gd name="connsiteX1" fmla="*/ 61642 w 1518548"/>
                <a:gd name="connsiteY1" fmla="*/ 103679 h 857409"/>
                <a:gd name="connsiteX2" fmla="*/ 6574 w 1518548"/>
                <a:gd name="connsiteY2" fmla="*/ 354922 h 857409"/>
                <a:gd name="connsiteX3" fmla="*/ 44433 w 1518548"/>
                <a:gd name="connsiteY3" fmla="*/ 736950 h 857409"/>
                <a:gd name="connsiteX4" fmla="*/ 326661 w 1518548"/>
                <a:gd name="connsiteY4" fmla="*/ 857409 h 857409"/>
                <a:gd name="connsiteX5" fmla="*/ 956510 w 1518548"/>
                <a:gd name="connsiteY5" fmla="*/ 788575 h 857409"/>
                <a:gd name="connsiteX6" fmla="*/ 1472780 w 1518548"/>
                <a:gd name="connsiteY6" fmla="*/ 767925 h 857409"/>
                <a:gd name="connsiteX7" fmla="*/ 1472780 w 1518548"/>
                <a:gd name="connsiteY7" fmla="*/ 368689 h 857409"/>
                <a:gd name="connsiteX8" fmla="*/ 1293806 w 1518548"/>
                <a:gd name="connsiteY8" fmla="*/ 10753 h 857409"/>
                <a:gd name="connsiteX9" fmla="*/ 928976 w 1518548"/>
                <a:gd name="connsiteY9" fmla="*/ 89911 h 857409"/>
                <a:gd name="connsiteX10" fmla="*/ 416148 w 1518548"/>
                <a:gd name="connsiteY10" fmla="*/ 52053 h 857409"/>
                <a:gd name="connsiteX0" fmla="*/ 430374 w 1519007"/>
                <a:gd name="connsiteY0" fmla="*/ 231021 h 857409"/>
                <a:gd name="connsiteX1" fmla="*/ 62101 w 1519007"/>
                <a:gd name="connsiteY1" fmla="*/ 103679 h 857409"/>
                <a:gd name="connsiteX2" fmla="*/ 7033 w 1519007"/>
                <a:gd name="connsiteY2" fmla="*/ 354922 h 857409"/>
                <a:gd name="connsiteX3" fmla="*/ 44892 w 1519007"/>
                <a:gd name="connsiteY3" fmla="*/ 736950 h 857409"/>
                <a:gd name="connsiteX4" fmla="*/ 327120 w 1519007"/>
                <a:gd name="connsiteY4" fmla="*/ 857409 h 857409"/>
                <a:gd name="connsiteX5" fmla="*/ 956969 w 1519007"/>
                <a:gd name="connsiteY5" fmla="*/ 788575 h 857409"/>
                <a:gd name="connsiteX6" fmla="*/ 1473239 w 1519007"/>
                <a:gd name="connsiteY6" fmla="*/ 767925 h 857409"/>
                <a:gd name="connsiteX7" fmla="*/ 1473239 w 1519007"/>
                <a:gd name="connsiteY7" fmla="*/ 368689 h 857409"/>
                <a:gd name="connsiteX8" fmla="*/ 1294265 w 1519007"/>
                <a:gd name="connsiteY8" fmla="*/ 10753 h 857409"/>
                <a:gd name="connsiteX9" fmla="*/ 929435 w 1519007"/>
                <a:gd name="connsiteY9" fmla="*/ 89911 h 857409"/>
                <a:gd name="connsiteX10" fmla="*/ 430374 w 1519007"/>
                <a:gd name="connsiteY10" fmla="*/ 231021 h 857409"/>
                <a:gd name="connsiteX0" fmla="*/ 457084 w 1545717"/>
                <a:gd name="connsiteY0" fmla="*/ 231021 h 857409"/>
                <a:gd name="connsiteX1" fmla="*/ 88811 w 1545717"/>
                <a:gd name="connsiteY1" fmla="*/ 103679 h 857409"/>
                <a:gd name="connsiteX2" fmla="*/ 33743 w 1545717"/>
                <a:gd name="connsiteY2" fmla="*/ 354922 h 857409"/>
                <a:gd name="connsiteX3" fmla="*/ 71602 w 1545717"/>
                <a:gd name="connsiteY3" fmla="*/ 736950 h 857409"/>
                <a:gd name="connsiteX4" fmla="*/ 353830 w 1545717"/>
                <a:gd name="connsiteY4" fmla="*/ 857409 h 857409"/>
                <a:gd name="connsiteX5" fmla="*/ 983679 w 1545717"/>
                <a:gd name="connsiteY5" fmla="*/ 788575 h 857409"/>
                <a:gd name="connsiteX6" fmla="*/ 1499949 w 1545717"/>
                <a:gd name="connsiteY6" fmla="*/ 767925 h 857409"/>
                <a:gd name="connsiteX7" fmla="*/ 1499949 w 1545717"/>
                <a:gd name="connsiteY7" fmla="*/ 368689 h 857409"/>
                <a:gd name="connsiteX8" fmla="*/ 1320975 w 1545717"/>
                <a:gd name="connsiteY8" fmla="*/ 10753 h 857409"/>
                <a:gd name="connsiteX9" fmla="*/ 956145 w 1545717"/>
                <a:gd name="connsiteY9" fmla="*/ 89911 h 857409"/>
                <a:gd name="connsiteX10" fmla="*/ 457084 w 1545717"/>
                <a:gd name="connsiteY10" fmla="*/ 231021 h 857409"/>
                <a:gd name="connsiteX0" fmla="*/ 563227 w 1524513"/>
                <a:gd name="connsiteY0" fmla="*/ 182837 h 857409"/>
                <a:gd name="connsiteX1" fmla="*/ 67607 w 1524513"/>
                <a:gd name="connsiteY1" fmla="*/ 103679 h 857409"/>
                <a:gd name="connsiteX2" fmla="*/ 12539 w 1524513"/>
                <a:gd name="connsiteY2" fmla="*/ 354922 h 857409"/>
                <a:gd name="connsiteX3" fmla="*/ 50398 w 1524513"/>
                <a:gd name="connsiteY3" fmla="*/ 736950 h 857409"/>
                <a:gd name="connsiteX4" fmla="*/ 332626 w 1524513"/>
                <a:gd name="connsiteY4" fmla="*/ 857409 h 857409"/>
                <a:gd name="connsiteX5" fmla="*/ 962475 w 1524513"/>
                <a:gd name="connsiteY5" fmla="*/ 788575 h 857409"/>
                <a:gd name="connsiteX6" fmla="*/ 1478745 w 1524513"/>
                <a:gd name="connsiteY6" fmla="*/ 767925 h 857409"/>
                <a:gd name="connsiteX7" fmla="*/ 1478745 w 1524513"/>
                <a:gd name="connsiteY7" fmla="*/ 368689 h 857409"/>
                <a:gd name="connsiteX8" fmla="*/ 1299771 w 1524513"/>
                <a:gd name="connsiteY8" fmla="*/ 10753 h 857409"/>
                <a:gd name="connsiteX9" fmla="*/ 934941 w 1524513"/>
                <a:gd name="connsiteY9" fmla="*/ 89911 h 857409"/>
                <a:gd name="connsiteX10" fmla="*/ 563227 w 1524513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80156 w 1556729"/>
                <a:gd name="connsiteY0" fmla="*/ 95020 h 769592"/>
                <a:gd name="connsiteX1" fmla="*/ 349414 w 1556729"/>
                <a:gd name="connsiteY1" fmla="*/ 232475 h 769592"/>
                <a:gd name="connsiteX2" fmla="*/ 29468 w 1556729"/>
                <a:gd name="connsiteY2" fmla="*/ 267105 h 769592"/>
                <a:gd name="connsiteX3" fmla="*/ 67327 w 1556729"/>
                <a:gd name="connsiteY3" fmla="*/ 649133 h 769592"/>
                <a:gd name="connsiteX4" fmla="*/ 349555 w 1556729"/>
                <a:gd name="connsiteY4" fmla="*/ 769592 h 769592"/>
                <a:gd name="connsiteX5" fmla="*/ 769454 w 1556729"/>
                <a:gd name="connsiteY5" fmla="*/ 638808 h 769592"/>
                <a:gd name="connsiteX6" fmla="*/ 1495674 w 1556729"/>
                <a:gd name="connsiteY6" fmla="*/ 680108 h 769592"/>
                <a:gd name="connsiteX7" fmla="*/ 1495674 w 1556729"/>
                <a:gd name="connsiteY7" fmla="*/ 280872 h 769592"/>
                <a:gd name="connsiteX8" fmla="*/ 1316700 w 1556729"/>
                <a:gd name="connsiteY8" fmla="*/ 50279 h 769592"/>
                <a:gd name="connsiteX9" fmla="*/ 951870 w 1556729"/>
                <a:gd name="connsiteY9" fmla="*/ 2094 h 769592"/>
                <a:gd name="connsiteX10" fmla="*/ 580156 w 1556729"/>
                <a:gd name="connsiteY10" fmla="*/ 95020 h 769592"/>
                <a:gd name="connsiteX0" fmla="*/ 552462 w 1529035"/>
                <a:gd name="connsiteY0" fmla="*/ 95020 h 769592"/>
                <a:gd name="connsiteX1" fmla="*/ 321720 w 1529035"/>
                <a:gd name="connsiteY1" fmla="*/ 232475 h 769592"/>
                <a:gd name="connsiteX2" fmla="*/ 1774 w 1529035"/>
                <a:gd name="connsiteY2" fmla="*/ 267105 h 769592"/>
                <a:gd name="connsiteX3" fmla="*/ 205181 w 1529035"/>
                <a:gd name="connsiteY3" fmla="*/ 597734 h 769592"/>
                <a:gd name="connsiteX4" fmla="*/ 321861 w 1529035"/>
                <a:gd name="connsiteY4" fmla="*/ 769592 h 769592"/>
                <a:gd name="connsiteX5" fmla="*/ 741760 w 1529035"/>
                <a:gd name="connsiteY5" fmla="*/ 638808 h 769592"/>
                <a:gd name="connsiteX6" fmla="*/ 1467980 w 1529035"/>
                <a:gd name="connsiteY6" fmla="*/ 680108 h 769592"/>
                <a:gd name="connsiteX7" fmla="*/ 1467980 w 1529035"/>
                <a:gd name="connsiteY7" fmla="*/ 280872 h 769592"/>
                <a:gd name="connsiteX8" fmla="*/ 1289006 w 1529035"/>
                <a:gd name="connsiteY8" fmla="*/ 50279 h 769592"/>
                <a:gd name="connsiteX9" fmla="*/ 924176 w 1529035"/>
                <a:gd name="connsiteY9" fmla="*/ 2094 h 769592"/>
                <a:gd name="connsiteX10" fmla="*/ 552462 w 1529035"/>
                <a:gd name="connsiteY10" fmla="*/ 95020 h 769592"/>
                <a:gd name="connsiteX0" fmla="*/ 552568 w 1529141"/>
                <a:gd name="connsiteY0" fmla="*/ 95020 h 697308"/>
                <a:gd name="connsiteX1" fmla="*/ 321826 w 1529141"/>
                <a:gd name="connsiteY1" fmla="*/ 232475 h 697308"/>
                <a:gd name="connsiteX2" fmla="*/ 1880 w 1529141"/>
                <a:gd name="connsiteY2" fmla="*/ 267105 h 697308"/>
                <a:gd name="connsiteX3" fmla="*/ 205287 w 1529141"/>
                <a:gd name="connsiteY3" fmla="*/ 597734 h 697308"/>
                <a:gd name="connsiteX4" fmla="*/ 526144 w 1529141"/>
                <a:gd name="connsiteY4" fmla="*/ 563993 h 697308"/>
                <a:gd name="connsiteX5" fmla="*/ 741866 w 1529141"/>
                <a:gd name="connsiteY5" fmla="*/ 638808 h 697308"/>
                <a:gd name="connsiteX6" fmla="*/ 1468086 w 1529141"/>
                <a:gd name="connsiteY6" fmla="*/ 680108 h 697308"/>
                <a:gd name="connsiteX7" fmla="*/ 1468086 w 1529141"/>
                <a:gd name="connsiteY7" fmla="*/ 280872 h 697308"/>
                <a:gd name="connsiteX8" fmla="*/ 1289112 w 1529141"/>
                <a:gd name="connsiteY8" fmla="*/ 50279 h 697308"/>
                <a:gd name="connsiteX9" fmla="*/ 924282 w 1529141"/>
                <a:gd name="connsiteY9" fmla="*/ 2094 h 697308"/>
                <a:gd name="connsiteX10" fmla="*/ 552568 w 1529141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4713 w 1481286"/>
                <a:gd name="connsiteY0" fmla="*/ 95020 h 700752"/>
                <a:gd name="connsiteX1" fmla="*/ 273971 w 1481286"/>
                <a:gd name="connsiteY1" fmla="*/ 232475 h 700752"/>
                <a:gd name="connsiteX2" fmla="*/ 3690 w 1481286"/>
                <a:gd name="connsiteY2" fmla="*/ 384590 h 700752"/>
                <a:gd name="connsiteX3" fmla="*/ 157432 w 1481286"/>
                <a:gd name="connsiteY3" fmla="*/ 597734 h 700752"/>
                <a:gd name="connsiteX4" fmla="*/ 694011 w 1481286"/>
                <a:gd name="connsiteY4" fmla="*/ 638808 h 700752"/>
                <a:gd name="connsiteX5" fmla="*/ 1420231 w 1481286"/>
                <a:gd name="connsiteY5" fmla="*/ 680108 h 700752"/>
                <a:gd name="connsiteX6" fmla="*/ 1420231 w 1481286"/>
                <a:gd name="connsiteY6" fmla="*/ 280872 h 700752"/>
                <a:gd name="connsiteX7" fmla="*/ 1241257 w 1481286"/>
                <a:gd name="connsiteY7" fmla="*/ 50279 h 700752"/>
                <a:gd name="connsiteX8" fmla="*/ 876427 w 1481286"/>
                <a:gd name="connsiteY8" fmla="*/ 2094 h 700752"/>
                <a:gd name="connsiteX9" fmla="*/ 504713 w 1481286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423768 w 1400341"/>
                <a:gd name="connsiteY0" fmla="*/ 95020 h 700752"/>
                <a:gd name="connsiteX1" fmla="*/ 193026 w 1400341"/>
                <a:gd name="connsiteY1" fmla="*/ 232475 h 700752"/>
                <a:gd name="connsiteX2" fmla="*/ 1 w 1400341"/>
                <a:gd name="connsiteY2" fmla="*/ 432318 h 700752"/>
                <a:gd name="connsiteX3" fmla="*/ 192370 w 1400341"/>
                <a:gd name="connsiteY3" fmla="*/ 583049 h 700752"/>
                <a:gd name="connsiteX4" fmla="*/ 613066 w 1400341"/>
                <a:gd name="connsiteY4" fmla="*/ 638808 h 700752"/>
                <a:gd name="connsiteX5" fmla="*/ 1339286 w 1400341"/>
                <a:gd name="connsiteY5" fmla="*/ 680108 h 700752"/>
                <a:gd name="connsiteX6" fmla="*/ 1339286 w 1400341"/>
                <a:gd name="connsiteY6" fmla="*/ 280872 h 700752"/>
                <a:gd name="connsiteX7" fmla="*/ 1160312 w 1400341"/>
                <a:gd name="connsiteY7" fmla="*/ 50279 h 700752"/>
                <a:gd name="connsiteX8" fmla="*/ 795482 w 1400341"/>
                <a:gd name="connsiteY8" fmla="*/ 2094 h 700752"/>
                <a:gd name="connsiteX9" fmla="*/ 423768 w 1400341"/>
                <a:gd name="connsiteY9" fmla="*/ 95020 h 700752"/>
                <a:gd name="connsiteX0" fmla="*/ 423768 w 1411583"/>
                <a:gd name="connsiteY0" fmla="*/ 95020 h 719845"/>
                <a:gd name="connsiteX1" fmla="*/ 193026 w 1411583"/>
                <a:gd name="connsiteY1" fmla="*/ 232475 h 719845"/>
                <a:gd name="connsiteX2" fmla="*/ 1 w 1411583"/>
                <a:gd name="connsiteY2" fmla="*/ 432318 h 719845"/>
                <a:gd name="connsiteX3" fmla="*/ 192370 w 1411583"/>
                <a:gd name="connsiteY3" fmla="*/ 583049 h 719845"/>
                <a:gd name="connsiteX4" fmla="*/ 459775 w 1411583"/>
                <a:gd name="connsiteY4" fmla="*/ 696223 h 719845"/>
                <a:gd name="connsiteX5" fmla="*/ 1339286 w 1411583"/>
                <a:gd name="connsiteY5" fmla="*/ 680108 h 719845"/>
                <a:gd name="connsiteX6" fmla="*/ 1339286 w 1411583"/>
                <a:gd name="connsiteY6" fmla="*/ 280872 h 719845"/>
                <a:gd name="connsiteX7" fmla="*/ 1160312 w 1411583"/>
                <a:gd name="connsiteY7" fmla="*/ 50279 h 719845"/>
                <a:gd name="connsiteX8" fmla="*/ 795482 w 1411583"/>
                <a:gd name="connsiteY8" fmla="*/ 2094 h 719845"/>
                <a:gd name="connsiteX9" fmla="*/ 423768 w 1411583"/>
                <a:gd name="connsiteY9" fmla="*/ 95020 h 719845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459775 w 1411583"/>
                <a:gd name="connsiteY4" fmla="*/ 696223 h 698293"/>
                <a:gd name="connsiteX5" fmla="*/ 1339286 w 1411583"/>
                <a:gd name="connsiteY5" fmla="*/ 680108 h 698293"/>
                <a:gd name="connsiteX6" fmla="*/ 1339286 w 1411583"/>
                <a:gd name="connsiteY6" fmla="*/ 280872 h 698293"/>
                <a:gd name="connsiteX7" fmla="*/ 1160312 w 1411583"/>
                <a:gd name="connsiteY7" fmla="*/ 50279 h 698293"/>
                <a:gd name="connsiteX8" fmla="*/ 795482 w 1411583"/>
                <a:gd name="connsiteY8" fmla="*/ 2094 h 698293"/>
                <a:gd name="connsiteX9" fmla="*/ 423768 w 1411583"/>
                <a:gd name="connsiteY9" fmla="*/ 95020 h 698293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256766 w 1411583"/>
                <a:gd name="connsiteY4" fmla="*/ 558307 h 698293"/>
                <a:gd name="connsiteX5" fmla="*/ 459775 w 1411583"/>
                <a:gd name="connsiteY5" fmla="*/ 696223 h 698293"/>
                <a:gd name="connsiteX6" fmla="*/ 1339286 w 1411583"/>
                <a:gd name="connsiteY6" fmla="*/ 680108 h 698293"/>
                <a:gd name="connsiteX7" fmla="*/ 1339286 w 1411583"/>
                <a:gd name="connsiteY7" fmla="*/ 280872 h 698293"/>
                <a:gd name="connsiteX8" fmla="*/ 1160312 w 1411583"/>
                <a:gd name="connsiteY8" fmla="*/ 50279 h 698293"/>
                <a:gd name="connsiteX9" fmla="*/ 795482 w 1411583"/>
                <a:gd name="connsiteY9" fmla="*/ 2094 h 698293"/>
                <a:gd name="connsiteX10" fmla="*/ 423768 w 1411583"/>
                <a:gd name="connsiteY10" fmla="*/ 95020 h 698293"/>
                <a:gd name="connsiteX0" fmla="*/ 424367 w 1412182"/>
                <a:gd name="connsiteY0" fmla="*/ 95020 h 698293"/>
                <a:gd name="connsiteX1" fmla="*/ 193625 w 1412182"/>
                <a:gd name="connsiteY1" fmla="*/ 232475 h 698293"/>
                <a:gd name="connsiteX2" fmla="*/ 600 w 1412182"/>
                <a:gd name="connsiteY2" fmla="*/ 432318 h 698293"/>
                <a:gd name="connsiteX3" fmla="*/ 257365 w 1412182"/>
                <a:gd name="connsiteY3" fmla="*/ 558307 h 698293"/>
                <a:gd name="connsiteX4" fmla="*/ 460374 w 1412182"/>
                <a:gd name="connsiteY4" fmla="*/ 696223 h 698293"/>
                <a:gd name="connsiteX5" fmla="*/ 1339885 w 1412182"/>
                <a:gd name="connsiteY5" fmla="*/ 680108 h 698293"/>
                <a:gd name="connsiteX6" fmla="*/ 1339885 w 1412182"/>
                <a:gd name="connsiteY6" fmla="*/ 280872 h 698293"/>
                <a:gd name="connsiteX7" fmla="*/ 1160911 w 1412182"/>
                <a:gd name="connsiteY7" fmla="*/ 50279 h 698293"/>
                <a:gd name="connsiteX8" fmla="*/ 796081 w 1412182"/>
                <a:gd name="connsiteY8" fmla="*/ 2094 h 698293"/>
                <a:gd name="connsiteX9" fmla="*/ 424367 w 1412182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63644"/>
                <a:gd name="connsiteY0" fmla="*/ 95020 h 698036"/>
                <a:gd name="connsiteX1" fmla="*/ 193236 w 1463644"/>
                <a:gd name="connsiteY1" fmla="*/ 232475 h 698036"/>
                <a:gd name="connsiteX2" fmla="*/ 211 w 1463644"/>
                <a:gd name="connsiteY2" fmla="*/ 432318 h 698036"/>
                <a:gd name="connsiteX3" fmla="*/ 229925 w 1463644"/>
                <a:gd name="connsiteY3" fmla="*/ 587014 h 698036"/>
                <a:gd name="connsiteX4" fmla="*/ 459985 w 1463644"/>
                <a:gd name="connsiteY4" fmla="*/ 696223 h 698036"/>
                <a:gd name="connsiteX5" fmla="*/ 1339496 w 1463644"/>
                <a:gd name="connsiteY5" fmla="*/ 680108 h 698036"/>
                <a:gd name="connsiteX6" fmla="*/ 1438685 w 1463644"/>
                <a:gd name="connsiteY6" fmla="*/ 284974 h 698036"/>
                <a:gd name="connsiteX7" fmla="*/ 1160522 w 1463644"/>
                <a:gd name="connsiteY7" fmla="*/ 50279 h 698036"/>
                <a:gd name="connsiteX8" fmla="*/ 795692 w 1463644"/>
                <a:gd name="connsiteY8" fmla="*/ 2094 h 698036"/>
                <a:gd name="connsiteX9" fmla="*/ 423978 w 1463644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7207 h 700223"/>
                <a:gd name="connsiteX1" fmla="*/ 193312 w 1463720"/>
                <a:gd name="connsiteY1" fmla="*/ 234662 h 700223"/>
                <a:gd name="connsiteX2" fmla="*/ 287 w 1463720"/>
                <a:gd name="connsiteY2" fmla="*/ 434505 h 700223"/>
                <a:gd name="connsiteX3" fmla="*/ 230001 w 1463720"/>
                <a:gd name="connsiteY3" fmla="*/ 589201 h 700223"/>
                <a:gd name="connsiteX4" fmla="*/ 460061 w 1463720"/>
                <a:gd name="connsiteY4" fmla="*/ 698410 h 700223"/>
                <a:gd name="connsiteX5" fmla="*/ 1339572 w 1463720"/>
                <a:gd name="connsiteY5" fmla="*/ 682295 h 700223"/>
                <a:gd name="connsiteX6" fmla="*/ 1438761 w 1463720"/>
                <a:gd name="connsiteY6" fmla="*/ 287161 h 700223"/>
                <a:gd name="connsiteX7" fmla="*/ 1160598 w 1463720"/>
                <a:gd name="connsiteY7" fmla="*/ 52466 h 700223"/>
                <a:gd name="connsiteX8" fmla="*/ 865707 w 1463720"/>
                <a:gd name="connsiteY8" fmla="*/ 31458 h 700223"/>
                <a:gd name="connsiteX9" fmla="*/ 795768 w 1463720"/>
                <a:gd name="connsiteY9" fmla="*/ 4281 h 700223"/>
                <a:gd name="connsiteX10" fmla="*/ 424054 w 1463720"/>
                <a:gd name="connsiteY10" fmla="*/ 97207 h 700223"/>
                <a:gd name="connsiteX0" fmla="*/ 424054 w 1463720"/>
                <a:gd name="connsiteY0" fmla="*/ 70669 h 673685"/>
                <a:gd name="connsiteX1" fmla="*/ 193312 w 1463720"/>
                <a:gd name="connsiteY1" fmla="*/ 208124 h 673685"/>
                <a:gd name="connsiteX2" fmla="*/ 287 w 1463720"/>
                <a:gd name="connsiteY2" fmla="*/ 407967 h 673685"/>
                <a:gd name="connsiteX3" fmla="*/ 230001 w 1463720"/>
                <a:gd name="connsiteY3" fmla="*/ 562663 h 673685"/>
                <a:gd name="connsiteX4" fmla="*/ 460061 w 1463720"/>
                <a:gd name="connsiteY4" fmla="*/ 671872 h 673685"/>
                <a:gd name="connsiteX5" fmla="*/ 1339572 w 1463720"/>
                <a:gd name="connsiteY5" fmla="*/ 655757 h 673685"/>
                <a:gd name="connsiteX6" fmla="*/ 1438761 w 1463720"/>
                <a:gd name="connsiteY6" fmla="*/ 260623 h 673685"/>
                <a:gd name="connsiteX7" fmla="*/ 1160598 w 1463720"/>
                <a:gd name="connsiteY7" fmla="*/ 25928 h 673685"/>
                <a:gd name="connsiteX8" fmla="*/ 865707 w 1463720"/>
                <a:gd name="connsiteY8" fmla="*/ 4920 h 673685"/>
                <a:gd name="connsiteX9" fmla="*/ 424054 w 1463720"/>
                <a:gd name="connsiteY9" fmla="*/ 70669 h 673685"/>
                <a:gd name="connsiteX0" fmla="*/ 423973 w 1463639"/>
                <a:gd name="connsiteY0" fmla="*/ 70669 h 673685"/>
                <a:gd name="connsiteX1" fmla="*/ 270277 w 1463639"/>
                <a:gd name="connsiteY1" fmla="*/ 216081 h 673685"/>
                <a:gd name="connsiteX2" fmla="*/ 206 w 1463639"/>
                <a:gd name="connsiteY2" fmla="*/ 407967 h 673685"/>
                <a:gd name="connsiteX3" fmla="*/ 229920 w 1463639"/>
                <a:gd name="connsiteY3" fmla="*/ 562663 h 673685"/>
                <a:gd name="connsiteX4" fmla="*/ 459980 w 1463639"/>
                <a:gd name="connsiteY4" fmla="*/ 671872 h 673685"/>
                <a:gd name="connsiteX5" fmla="*/ 1339491 w 1463639"/>
                <a:gd name="connsiteY5" fmla="*/ 655757 h 673685"/>
                <a:gd name="connsiteX6" fmla="*/ 1438680 w 1463639"/>
                <a:gd name="connsiteY6" fmla="*/ 260623 h 673685"/>
                <a:gd name="connsiteX7" fmla="*/ 1160517 w 1463639"/>
                <a:gd name="connsiteY7" fmla="*/ 25928 h 673685"/>
                <a:gd name="connsiteX8" fmla="*/ 865626 w 1463639"/>
                <a:gd name="connsiteY8" fmla="*/ 4920 h 673685"/>
                <a:gd name="connsiteX9" fmla="*/ 423973 w 1463639"/>
                <a:gd name="connsiteY9" fmla="*/ 70669 h 673685"/>
                <a:gd name="connsiteX0" fmla="*/ 461508 w 1463639"/>
                <a:gd name="connsiteY0" fmla="*/ 13990 h 680664"/>
                <a:gd name="connsiteX1" fmla="*/ 270277 w 1463639"/>
                <a:gd name="connsiteY1" fmla="*/ 223060 h 680664"/>
                <a:gd name="connsiteX2" fmla="*/ 206 w 1463639"/>
                <a:gd name="connsiteY2" fmla="*/ 414946 h 680664"/>
                <a:gd name="connsiteX3" fmla="*/ 229920 w 1463639"/>
                <a:gd name="connsiteY3" fmla="*/ 569642 h 680664"/>
                <a:gd name="connsiteX4" fmla="*/ 459980 w 1463639"/>
                <a:gd name="connsiteY4" fmla="*/ 678851 h 680664"/>
                <a:gd name="connsiteX5" fmla="*/ 1339491 w 1463639"/>
                <a:gd name="connsiteY5" fmla="*/ 662736 h 680664"/>
                <a:gd name="connsiteX6" fmla="*/ 1438680 w 1463639"/>
                <a:gd name="connsiteY6" fmla="*/ 267602 h 680664"/>
                <a:gd name="connsiteX7" fmla="*/ 1160517 w 1463639"/>
                <a:gd name="connsiteY7" fmla="*/ 32907 h 680664"/>
                <a:gd name="connsiteX8" fmla="*/ 865626 w 1463639"/>
                <a:gd name="connsiteY8" fmla="*/ 11899 h 680664"/>
                <a:gd name="connsiteX9" fmla="*/ 461508 w 1463639"/>
                <a:gd name="connsiteY9" fmla="*/ 13990 h 68066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160517 w 1463639"/>
                <a:gd name="connsiteY7" fmla="*/ 36057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1194"/>
                <a:gd name="connsiteY0" fmla="*/ 17140 h 684068"/>
                <a:gd name="connsiteX1" fmla="*/ 270277 w 1461194"/>
                <a:gd name="connsiteY1" fmla="*/ 226210 h 684068"/>
                <a:gd name="connsiteX2" fmla="*/ 206 w 1461194"/>
                <a:gd name="connsiteY2" fmla="*/ 418096 h 684068"/>
                <a:gd name="connsiteX3" fmla="*/ 229920 w 1461194"/>
                <a:gd name="connsiteY3" fmla="*/ 572792 h 684068"/>
                <a:gd name="connsiteX4" fmla="*/ 511344 w 1461194"/>
                <a:gd name="connsiteY4" fmla="*/ 683593 h 684068"/>
                <a:gd name="connsiteX5" fmla="*/ 1339491 w 1461194"/>
                <a:gd name="connsiteY5" fmla="*/ 665886 h 684068"/>
                <a:gd name="connsiteX6" fmla="*/ 1438680 w 1461194"/>
                <a:gd name="connsiteY6" fmla="*/ 270752 h 684068"/>
                <a:gd name="connsiteX7" fmla="*/ 1202003 w 1461194"/>
                <a:gd name="connsiteY7" fmla="*/ 34465 h 684068"/>
                <a:gd name="connsiteX8" fmla="*/ 875503 w 1461194"/>
                <a:gd name="connsiteY8" fmla="*/ 3909 h 684068"/>
                <a:gd name="connsiteX9" fmla="*/ 461508 w 1461194"/>
                <a:gd name="connsiteY9" fmla="*/ 17140 h 684068"/>
                <a:gd name="connsiteX0" fmla="*/ 461508 w 1461194"/>
                <a:gd name="connsiteY0" fmla="*/ 17140 h 700889"/>
                <a:gd name="connsiteX1" fmla="*/ 270277 w 1461194"/>
                <a:gd name="connsiteY1" fmla="*/ 226210 h 700889"/>
                <a:gd name="connsiteX2" fmla="*/ 206 w 1461194"/>
                <a:gd name="connsiteY2" fmla="*/ 418096 h 700889"/>
                <a:gd name="connsiteX3" fmla="*/ 229920 w 1461194"/>
                <a:gd name="connsiteY3" fmla="*/ 572792 h 700889"/>
                <a:gd name="connsiteX4" fmla="*/ 511344 w 1461194"/>
                <a:gd name="connsiteY4" fmla="*/ 683593 h 700889"/>
                <a:gd name="connsiteX5" fmla="*/ 1339491 w 1461194"/>
                <a:gd name="connsiteY5" fmla="*/ 665886 h 700889"/>
                <a:gd name="connsiteX6" fmla="*/ 1438680 w 1461194"/>
                <a:gd name="connsiteY6" fmla="*/ 270752 h 700889"/>
                <a:gd name="connsiteX7" fmla="*/ 1202003 w 1461194"/>
                <a:gd name="connsiteY7" fmla="*/ 34465 h 700889"/>
                <a:gd name="connsiteX8" fmla="*/ 875503 w 1461194"/>
                <a:gd name="connsiteY8" fmla="*/ 3909 h 700889"/>
                <a:gd name="connsiteX9" fmla="*/ 461508 w 1461194"/>
                <a:gd name="connsiteY9" fmla="*/ 17140 h 700889"/>
                <a:gd name="connsiteX0" fmla="*/ 462271 w 1461957"/>
                <a:gd name="connsiteY0" fmla="*/ 17140 h 700889"/>
                <a:gd name="connsiteX1" fmla="*/ 271040 w 1461957"/>
                <a:gd name="connsiteY1" fmla="*/ 226210 h 700889"/>
                <a:gd name="connsiteX2" fmla="*/ 969 w 1461957"/>
                <a:gd name="connsiteY2" fmla="*/ 418096 h 700889"/>
                <a:gd name="connsiteX3" fmla="*/ 191173 w 1461957"/>
                <a:gd name="connsiteY3" fmla="*/ 596664 h 700889"/>
                <a:gd name="connsiteX4" fmla="*/ 512107 w 1461957"/>
                <a:gd name="connsiteY4" fmla="*/ 683593 h 700889"/>
                <a:gd name="connsiteX5" fmla="*/ 1340254 w 1461957"/>
                <a:gd name="connsiteY5" fmla="*/ 665886 h 700889"/>
                <a:gd name="connsiteX6" fmla="*/ 1439443 w 1461957"/>
                <a:gd name="connsiteY6" fmla="*/ 270752 h 700889"/>
                <a:gd name="connsiteX7" fmla="*/ 1202766 w 1461957"/>
                <a:gd name="connsiteY7" fmla="*/ 34465 h 700889"/>
                <a:gd name="connsiteX8" fmla="*/ 876266 w 1461957"/>
                <a:gd name="connsiteY8" fmla="*/ 3909 h 700889"/>
                <a:gd name="connsiteX9" fmla="*/ 462271 w 1461957"/>
                <a:gd name="connsiteY9" fmla="*/ 17140 h 700889"/>
                <a:gd name="connsiteX0" fmla="*/ 461558 w 1461244"/>
                <a:gd name="connsiteY0" fmla="*/ 17140 h 700889"/>
                <a:gd name="connsiteX1" fmla="*/ 270327 w 1461244"/>
                <a:gd name="connsiteY1" fmla="*/ 226210 h 700889"/>
                <a:gd name="connsiteX2" fmla="*/ 256 w 1461244"/>
                <a:gd name="connsiteY2" fmla="*/ 418096 h 700889"/>
                <a:gd name="connsiteX3" fmla="*/ 190460 w 1461244"/>
                <a:gd name="connsiteY3" fmla="*/ 596664 h 700889"/>
                <a:gd name="connsiteX4" fmla="*/ 511394 w 1461244"/>
                <a:gd name="connsiteY4" fmla="*/ 683593 h 700889"/>
                <a:gd name="connsiteX5" fmla="*/ 1339541 w 1461244"/>
                <a:gd name="connsiteY5" fmla="*/ 665886 h 700889"/>
                <a:gd name="connsiteX6" fmla="*/ 1438730 w 1461244"/>
                <a:gd name="connsiteY6" fmla="*/ 270752 h 700889"/>
                <a:gd name="connsiteX7" fmla="*/ 1202053 w 1461244"/>
                <a:gd name="connsiteY7" fmla="*/ 34465 h 700889"/>
                <a:gd name="connsiteX8" fmla="*/ 875553 w 1461244"/>
                <a:gd name="connsiteY8" fmla="*/ 3909 h 700889"/>
                <a:gd name="connsiteX9" fmla="*/ 461558 w 1461244"/>
                <a:gd name="connsiteY9" fmla="*/ 17140 h 700889"/>
                <a:gd name="connsiteX0" fmla="*/ 463884 w 1463570"/>
                <a:gd name="connsiteY0" fmla="*/ 17140 h 700889"/>
                <a:gd name="connsiteX1" fmla="*/ 272653 w 1463570"/>
                <a:gd name="connsiteY1" fmla="*/ 226210 h 700889"/>
                <a:gd name="connsiteX2" fmla="*/ 2582 w 1463570"/>
                <a:gd name="connsiteY2" fmla="*/ 418096 h 700889"/>
                <a:gd name="connsiteX3" fmla="*/ 155251 w 1463570"/>
                <a:gd name="connsiteY3" fmla="*/ 630085 h 700889"/>
                <a:gd name="connsiteX4" fmla="*/ 513720 w 1463570"/>
                <a:gd name="connsiteY4" fmla="*/ 683593 h 700889"/>
                <a:gd name="connsiteX5" fmla="*/ 1341867 w 1463570"/>
                <a:gd name="connsiteY5" fmla="*/ 665886 h 700889"/>
                <a:gd name="connsiteX6" fmla="*/ 1441056 w 1463570"/>
                <a:gd name="connsiteY6" fmla="*/ 270752 h 700889"/>
                <a:gd name="connsiteX7" fmla="*/ 1204379 w 1463570"/>
                <a:gd name="connsiteY7" fmla="*/ 34465 h 700889"/>
                <a:gd name="connsiteX8" fmla="*/ 877879 w 1463570"/>
                <a:gd name="connsiteY8" fmla="*/ 3909 h 700889"/>
                <a:gd name="connsiteX9" fmla="*/ 463884 w 1463570"/>
                <a:gd name="connsiteY9" fmla="*/ 17140 h 700889"/>
                <a:gd name="connsiteX0" fmla="*/ 463884 w 1465533"/>
                <a:gd name="connsiteY0" fmla="*/ 17140 h 708314"/>
                <a:gd name="connsiteX1" fmla="*/ 272653 w 1465533"/>
                <a:gd name="connsiteY1" fmla="*/ 226210 h 708314"/>
                <a:gd name="connsiteX2" fmla="*/ 2582 w 1465533"/>
                <a:gd name="connsiteY2" fmla="*/ 418096 h 708314"/>
                <a:gd name="connsiteX3" fmla="*/ 155251 w 1465533"/>
                <a:gd name="connsiteY3" fmla="*/ 630085 h 708314"/>
                <a:gd name="connsiteX4" fmla="*/ 472234 w 1465533"/>
                <a:gd name="connsiteY4" fmla="*/ 699508 h 708314"/>
                <a:gd name="connsiteX5" fmla="*/ 1341867 w 1465533"/>
                <a:gd name="connsiteY5" fmla="*/ 665886 h 708314"/>
                <a:gd name="connsiteX6" fmla="*/ 1441056 w 1465533"/>
                <a:gd name="connsiteY6" fmla="*/ 270752 h 708314"/>
                <a:gd name="connsiteX7" fmla="*/ 1204379 w 1465533"/>
                <a:gd name="connsiteY7" fmla="*/ 34465 h 708314"/>
                <a:gd name="connsiteX8" fmla="*/ 877879 w 1465533"/>
                <a:gd name="connsiteY8" fmla="*/ 3909 h 708314"/>
                <a:gd name="connsiteX9" fmla="*/ 463884 w 1465533"/>
                <a:gd name="connsiteY9" fmla="*/ 17140 h 708314"/>
                <a:gd name="connsiteX0" fmla="*/ 463884 w 1467792"/>
                <a:gd name="connsiteY0" fmla="*/ 17140 h 717887"/>
                <a:gd name="connsiteX1" fmla="*/ 272653 w 1467792"/>
                <a:gd name="connsiteY1" fmla="*/ 226210 h 717887"/>
                <a:gd name="connsiteX2" fmla="*/ 2582 w 1467792"/>
                <a:gd name="connsiteY2" fmla="*/ 418096 h 717887"/>
                <a:gd name="connsiteX3" fmla="*/ 155251 w 1467792"/>
                <a:gd name="connsiteY3" fmla="*/ 630085 h 717887"/>
                <a:gd name="connsiteX4" fmla="*/ 426797 w 1467792"/>
                <a:gd name="connsiteY4" fmla="*/ 715423 h 717887"/>
                <a:gd name="connsiteX5" fmla="*/ 1341867 w 1467792"/>
                <a:gd name="connsiteY5" fmla="*/ 665886 h 717887"/>
                <a:gd name="connsiteX6" fmla="*/ 1441056 w 1467792"/>
                <a:gd name="connsiteY6" fmla="*/ 270752 h 717887"/>
                <a:gd name="connsiteX7" fmla="*/ 1204379 w 1467792"/>
                <a:gd name="connsiteY7" fmla="*/ 34465 h 717887"/>
                <a:gd name="connsiteX8" fmla="*/ 877879 w 1467792"/>
                <a:gd name="connsiteY8" fmla="*/ 3909 h 717887"/>
                <a:gd name="connsiteX9" fmla="*/ 463884 w 1467792"/>
                <a:gd name="connsiteY9" fmla="*/ 17140 h 717887"/>
                <a:gd name="connsiteX0" fmla="*/ 467587 w 1471495"/>
                <a:gd name="connsiteY0" fmla="*/ 17140 h 717887"/>
                <a:gd name="connsiteX1" fmla="*/ 276356 w 1471495"/>
                <a:gd name="connsiteY1" fmla="*/ 226210 h 717887"/>
                <a:gd name="connsiteX2" fmla="*/ 6285 w 1471495"/>
                <a:gd name="connsiteY2" fmla="*/ 418096 h 717887"/>
                <a:gd name="connsiteX3" fmla="*/ 117468 w 1471495"/>
                <a:gd name="connsiteY3" fmla="*/ 633268 h 717887"/>
                <a:gd name="connsiteX4" fmla="*/ 430500 w 1471495"/>
                <a:gd name="connsiteY4" fmla="*/ 715423 h 717887"/>
                <a:gd name="connsiteX5" fmla="*/ 1345570 w 1471495"/>
                <a:gd name="connsiteY5" fmla="*/ 665886 h 717887"/>
                <a:gd name="connsiteX6" fmla="*/ 1444759 w 1471495"/>
                <a:gd name="connsiteY6" fmla="*/ 270752 h 717887"/>
                <a:gd name="connsiteX7" fmla="*/ 1208082 w 1471495"/>
                <a:gd name="connsiteY7" fmla="*/ 34465 h 717887"/>
                <a:gd name="connsiteX8" fmla="*/ 881582 w 1471495"/>
                <a:gd name="connsiteY8" fmla="*/ 3909 h 717887"/>
                <a:gd name="connsiteX9" fmla="*/ 467587 w 1471495"/>
                <a:gd name="connsiteY9" fmla="*/ 17140 h 717887"/>
                <a:gd name="connsiteX0" fmla="*/ 437440 w 1471495"/>
                <a:gd name="connsiteY0" fmla="*/ 12273 h 732696"/>
                <a:gd name="connsiteX1" fmla="*/ 276356 w 1471495"/>
                <a:gd name="connsiteY1" fmla="*/ 241019 h 732696"/>
                <a:gd name="connsiteX2" fmla="*/ 6285 w 1471495"/>
                <a:gd name="connsiteY2" fmla="*/ 432905 h 732696"/>
                <a:gd name="connsiteX3" fmla="*/ 117468 w 1471495"/>
                <a:gd name="connsiteY3" fmla="*/ 648077 h 732696"/>
                <a:gd name="connsiteX4" fmla="*/ 430500 w 1471495"/>
                <a:gd name="connsiteY4" fmla="*/ 730232 h 732696"/>
                <a:gd name="connsiteX5" fmla="*/ 1345570 w 1471495"/>
                <a:gd name="connsiteY5" fmla="*/ 680695 h 732696"/>
                <a:gd name="connsiteX6" fmla="*/ 1444759 w 1471495"/>
                <a:gd name="connsiteY6" fmla="*/ 285561 h 732696"/>
                <a:gd name="connsiteX7" fmla="*/ 1208082 w 1471495"/>
                <a:gd name="connsiteY7" fmla="*/ 49274 h 732696"/>
                <a:gd name="connsiteX8" fmla="*/ 881582 w 1471495"/>
                <a:gd name="connsiteY8" fmla="*/ 18718 h 732696"/>
                <a:gd name="connsiteX9" fmla="*/ 437440 w 1471495"/>
                <a:gd name="connsiteY9" fmla="*/ 12273 h 732696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08082 w 1471495"/>
                <a:gd name="connsiteY7" fmla="*/ 64541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13735 w 1471495"/>
                <a:gd name="connsiteY7" fmla="*/ 87794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5352 w 1469407"/>
                <a:gd name="connsiteY0" fmla="*/ 27540 h 747963"/>
                <a:gd name="connsiteX1" fmla="*/ 236062 w 1469407"/>
                <a:gd name="connsiteY1" fmla="*/ 246705 h 747963"/>
                <a:gd name="connsiteX2" fmla="*/ 4197 w 1469407"/>
                <a:gd name="connsiteY2" fmla="*/ 448172 h 747963"/>
                <a:gd name="connsiteX3" fmla="*/ 115380 w 1469407"/>
                <a:gd name="connsiteY3" fmla="*/ 663344 h 747963"/>
                <a:gd name="connsiteX4" fmla="*/ 428412 w 1469407"/>
                <a:gd name="connsiteY4" fmla="*/ 745499 h 747963"/>
                <a:gd name="connsiteX5" fmla="*/ 1343482 w 1469407"/>
                <a:gd name="connsiteY5" fmla="*/ 695962 h 747963"/>
                <a:gd name="connsiteX6" fmla="*/ 1442671 w 1469407"/>
                <a:gd name="connsiteY6" fmla="*/ 300828 h 747963"/>
                <a:gd name="connsiteX7" fmla="*/ 1211647 w 1469407"/>
                <a:gd name="connsiteY7" fmla="*/ 87794 h 747963"/>
                <a:gd name="connsiteX8" fmla="*/ 903988 w 1469407"/>
                <a:gd name="connsiteY8" fmla="*/ 0 h 747963"/>
                <a:gd name="connsiteX9" fmla="*/ 435352 w 1469407"/>
                <a:gd name="connsiteY9" fmla="*/ 27540 h 747963"/>
                <a:gd name="connsiteX0" fmla="*/ 287738 w 1469407"/>
                <a:gd name="connsiteY0" fmla="*/ 16581 h 752973"/>
                <a:gd name="connsiteX1" fmla="*/ 236062 w 1469407"/>
                <a:gd name="connsiteY1" fmla="*/ 251715 h 752973"/>
                <a:gd name="connsiteX2" fmla="*/ 4197 w 1469407"/>
                <a:gd name="connsiteY2" fmla="*/ 453182 h 752973"/>
                <a:gd name="connsiteX3" fmla="*/ 115380 w 1469407"/>
                <a:gd name="connsiteY3" fmla="*/ 668354 h 752973"/>
                <a:gd name="connsiteX4" fmla="*/ 428412 w 1469407"/>
                <a:gd name="connsiteY4" fmla="*/ 750509 h 752973"/>
                <a:gd name="connsiteX5" fmla="*/ 1343482 w 1469407"/>
                <a:gd name="connsiteY5" fmla="*/ 700972 h 752973"/>
                <a:gd name="connsiteX6" fmla="*/ 1442671 w 1469407"/>
                <a:gd name="connsiteY6" fmla="*/ 305838 h 752973"/>
                <a:gd name="connsiteX7" fmla="*/ 1211647 w 1469407"/>
                <a:gd name="connsiteY7" fmla="*/ 92804 h 752973"/>
                <a:gd name="connsiteX8" fmla="*/ 903988 w 1469407"/>
                <a:gd name="connsiteY8" fmla="*/ 5010 h 752973"/>
                <a:gd name="connsiteX9" fmla="*/ 287738 w 1469407"/>
                <a:gd name="connsiteY9" fmla="*/ 16581 h 752973"/>
                <a:gd name="connsiteX0" fmla="*/ 284280 w 1465949"/>
                <a:gd name="connsiteY0" fmla="*/ 16581 h 752973"/>
                <a:gd name="connsiteX1" fmla="*/ 153170 w 1465949"/>
                <a:gd name="connsiteY1" fmla="*/ 241755 h 752973"/>
                <a:gd name="connsiteX2" fmla="*/ 739 w 1465949"/>
                <a:gd name="connsiteY2" fmla="*/ 453182 h 752973"/>
                <a:gd name="connsiteX3" fmla="*/ 111922 w 1465949"/>
                <a:gd name="connsiteY3" fmla="*/ 668354 h 752973"/>
                <a:gd name="connsiteX4" fmla="*/ 424954 w 1465949"/>
                <a:gd name="connsiteY4" fmla="*/ 750509 h 752973"/>
                <a:gd name="connsiteX5" fmla="*/ 1340024 w 1465949"/>
                <a:gd name="connsiteY5" fmla="*/ 700972 h 752973"/>
                <a:gd name="connsiteX6" fmla="*/ 1439213 w 1465949"/>
                <a:gd name="connsiteY6" fmla="*/ 305838 h 752973"/>
                <a:gd name="connsiteX7" fmla="*/ 1208189 w 1465949"/>
                <a:gd name="connsiteY7" fmla="*/ 92804 h 752973"/>
                <a:gd name="connsiteX8" fmla="*/ 900530 w 1465949"/>
                <a:gd name="connsiteY8" fmla="*/ 5010 h 752973"/>
                <a:gd name="connsiteX9" fmla="*/ 284280 w 1465949"/>
                <a:gd name="connsiteY9" fmla="*/ 16581 h 752973"/>
                <a:gd name="connsiteX0" fmla="*/ 215678 w 1465949"/>
                <a:gd name="connsiteY0" fmla="*/ 15568 h 755280"/>
                <a:gd name="connsiteX1" fmla="*/ 153170 w 1465949"/>
                <a:gd name="connsiteY1" fmla="*/ 244062 h 755280"/>
                <a:gd name="connsiteX2" fmla="*/ 739 w 1465949"/>
                <a:gd name="connsiteY2" fmla="*/ 455489 h 755280"/>
                <a:gd name="connsiteX3" fmla="*/ 111922 w 1465949"/>
                <a:gd name="connsiteY3" fmla="*/ 670661 h 755280"/>
                <a:gd name="connsiteX4" fmla="*/ 424954 w 1465949"/>
                <a:gd name="connsiteY4" fmla="*/ 752816 h 755280"/>
                <a:gd name="connsiteX5" fmla="*/ 1340024 w 1465949"/>
                <a:gd name="connsiteY5" fmla="*/ 703279 h 755280"/>
                <a:gd name="connsiteX6" fmla="*/ 1439213 w 1465949"/>
                <a:gd name="connsiteY6" fmla="*/ 308145 h 755280"/>
                <a:gd name="connsiteX7" fmla="*/ 1208189 w 1465949"/>
                <a:gd name="connsiteY7" fmla="*/ 95111 h 755280"/>
                <a:gd name="connsiteX8" fmla="*/ 900530 w 1465949"/>
                <a:gd name="connsiteY8" fmla="*/ 7317 h 755280"/>
                <a:gd name="connsiteX9" fmla="*/ 215678 w 1465949"/>
                <a:gd name="connsiteY9" fmla="*/ 15568 h 755280"/>
                <a:gd name="connsiteX0" fmla="*/ 158423 w 1408694"/>
                <a:gd name="connsiteY0" fmla="*/ 15568 h 755280"/>
                <a:gd name="connsiteX1" fmla="*/ 95915 w 1408694"/>
                <a:gd name="connsiteY1" fmla="*/ 244062 h 755280"/>
                <a:gd name="connsiteX2" fmla="*/ 9068 w 1408694"/>
                <a:gd name="connsiteY2" fmla="*/ 472501 h 755280"/>
                <a:gd name="connsiteX3" fmla="*/ 54667 w 1408694"/>
                <a:gd name="connsiteY3" fmla="*/ 670661 h 755280"/>
                <a:gd name="connsiteX4" fmla="*/ 367699 w 1408694"/>
                <a:gd name="connsiteY4" fmla="*/ 752816 h 755280"/>
                <a:gd name="connsiteX5" fmla="*/ 1282769 w 1408694"/>
                <a:gd name="connsiteY5" fmla="*/ 703279 h 755280"/>
                <a:gd name="connsiteX6" fmla="*/ 1381958 w 1408694"/>
                <a:gd name="connsiteY6" fmla="*/ 308145 h 755280"/>
                <a:gd name="connsiteX7" fmla="*/ 1150934 w 1408694"/>
                <a:gd name="connsiteY7" fmla="*/ 95111 h 755280"/>
                <a:gd name="connsiteX8" fmla="*/ 843275 w 1408694"/>
                <a:gd name="connsiteY8" fmla="*/ 7317 h 755280"/>
                <a:gd name="connsiteX9" fmla="*/ 158423 w 1408694"/>
                <a:gd name="connsiteY9" fmla="*/ 15568 h 755280"/>
                <a:gd name="connsiteX0" fmla="*/ 151540 w 1401811"/>
                <a:gd name="connsiteY0" fmla="*/ 15568 h 755280"/>
                <a:gd name="connsiteX1" fmla="*/ 89032 w 1401811"/>
                <a:gd name="connsiteY1" fmla="*/ 244062 h 755280"/>
                <a:gd name="connsiteX2" fmla="*/ 2185 w 1401811"/>
                <a:gd name="connsiteY2" fmla="*/ 472501 h 755280"/>
                <a:gd name="connsiteX3" fmla="*/ 67073 w 1401811"/>
                <a:gd name="connsiteY3" fmla="*/ 640039 h 755280"/>
                <a:gd name="connsiteX4" fmla="*/ 360816 w 1401811"/>
                <a:gd name="connsiteY4" fmla="*/ 752816 h 755280"/>
                <a:gd name="connsiteX5" fmla="*/ 1275886 w 1401811"/>
                <a:gd name="connsiteY5" fmla="*/ 703279 h 755280"/>
                <a:gd name="connsiteX6" fmla="*/ 1375075 w 1401811"/>
                <a:gd name="connsiteY6" fmla="*/ 308145 h 755280"/>
                <a:gd name="connsiteX7" fmla="*/ 1144051 w 1401811"/>
                <a:gd name="connsiteY7" fmla="*/ 95111 h 755280"/>
                <a:gd name="connsiteX8" fmla="*/ 836392 w 1401811"/>
                <a:gd name="connsiteY8" fmla="*/ 7317 h 755280"/>
                <a:gd name="connsiteX9" fmla="*/ 151540 w 1401811"/>
                <a:gd name="connsiteY9" fmla="*/ 15568 h 755280"/>
                <a:gd name="connsiteX0" fmla="*/ 154312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154312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235452 w 1404583"/>
                <a:gd name="connsiteY7" fmla="*/ 78019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256 w 1404370"/>
                <a:gd name="connsiteY0" fmla="*/ 8251 h 747963"/>
                <a:gd name="connsiteX1" fmla="*/ 127207 w 1404370"/>
                <a:gd name="connsiteY1" fmla="*/ 62648 h 747963"/>
                <a:gd name="connsiteX2" fmla="*/ 4744 w 1404370"/>
                <a:gd name="connsiteY2" fmla="*/ 465184 h 747963"/>
                <a:gd name="connsiteX3" fmla="*/ 69632 w 1404370"/>
                <a:gd name="connsiteY3" fmla="*/ 632722 h 747963"/>
                <a:gd name="connsiteX4" fmla="*/ 363375 w 1404370"/>
                <a:gd name="connsiteY4" fmla="*/ 745499 h 747963"/>
                <a:gd name="connsiteX5" fmla="*/ 1278445 w 1404370"/>
                <a:gd name="connsiteY5" fmla="*/ 695962 h 747963"/>
                <a:gd name="connsiteX6" fmla="*/ 1377634 w 1404370"/>
                <a:gd name="connsiteY6" fmla="*/ 300828 h 747963"/>
                <a:gd name="connsiteX7" fmla="*/ 1235239 w 1404370"/>
                <a:gd name="connsiteY7" fmla="*/ 64951 h 747963"/>
                <a:gd name="connsiteX8" fmla="*/ 838951 w 1404370"/>
                <a:gd name="connsiteY8" fmla="*/ 0 h 747963"/>
                <a:gd name="connsiteX9" fmla="*/ 231256 w 1404370"/>
                <a:gd name="connsiteY9" fmla="*/ 8251 h 747963"/>
                <a:gd name="connsiteX0" fmla="*/ 215386 w 1388500"/>
                <a:gd name="connsiteY0" fmla="*/ 8251 h 747963"/>
                <a:gd name="connsiteX1" fmla="*/ 111337 w 1388500"/>
                <a:gd name="connsiteY1" fmla="*/ 62648 h 747963"/>
                <a:gd name="connsiteX2" fmla="*/ 11592 w 1388500"/>
                <a:gd name="connsiteY2" fmla="*/ 300323 h 747963"/>
                <a:gd name="connsiteX3" fmla="*/ 53762 w 1388500"/>
                <a:gd name="connsiteY3" fmla="*/ 632722 h 747963"/>
                <a:gd name="connsiteX4" fmla="*/ 347505 w 1388500"/>
                <a:gd name="connsiteY4" fmla="*/ 745499 h 747963"/>
                <a:gd name="connsiteX5" fmla="*/ 1262575 w 1388500"/>
                <a:gd name="connsiteY5" fmla="*/ 695962 h 747963"/>
                <a:gd name="connsiteX6" fmla="*/ 1361764 w 1388500"/>
                <a:gd name="connsiteY6" fmla="*/ 300828 h 747963"/>
                <a:gd name="connsiteX7" fmla="*/ 1219369 w 1388500"/>
                <a:gd name="connsiteY7" fmla="*/ 64951 h 747963"/>
                <a:gd name="connsiteX8" fmla="*/ 823081 w 1388500"/>
                <a:gd name="connsiteY8" fmla="*/ 0 h 747963"/>
                <a:gd name="connsiteX9" fmla="*/ 215386 w 1388500"/>
                <a:gd name="connsiteY9" fmla="*/ 8251 h 747963"/>
                <a:gd name="connsiteX0" fmla="*/ 216608 w 1389722"/>
                <a:gd name="connsiteY0" fmla="*/ 8251 h 747963"/>
                <a:gd name="connsiteX1" fmla="*/ 112559 w 1389722"/>
                <a:gd name="connsiteY1" fmla="*/ 62648 h 747963"/>
                <a:gd name="connsiteX2" fmla="*/ 12814 w 1389722"/>
                <a:gd name="connsiteY2" fmla="*/ 300323 h 747963"/>
                <a:gd name="connsiteX3" fmla="*/ 54984 w 1389722"/>
                <a:gd name="connsiteY3" fmla="*/ 632722 h 747963"/>
                <a:gd name="connsiteX4" fmla="*/ 348727 w 1389722"/>
                <a:gd name="connsiteY4" fmla="*/ 745499 h 747963"/>
                <a:gd name="connsiteX5" fmla="*/ 1263797 w 1389722"/>
                <a:gd name="connsiteY5" fmla="*/ 695962 h 747963"/>
                <a:gd name="connsiteX6" fmla="*/ 1362986 w 1389722"/>
                <a:gd name="connsiteY6" fmla="*/ 300828 h 747963"/>
                <a:gd name="connsiteX7" fmla="*/ 1220591 w 1389722"/>
                <a:gd name="connsiteY7" fmla="*/ 64951 h 747963"/>
                <a:gd name="connsiteX8" fmla="*/ 824303 w 1389722"/>
                <a:gd name="connsiteY8" fmla="*/ 0 h 747963"/>
                <a:gd name="connsiteX9" fmla="*/ 216608 w 1389722"/>
                <a:gd name="connsiteY9" fmla="*/ 8251 h 747963"/>
                <a:gd name="connsiteX0" fmla="*/ 216608 w 1389722"/>
                <a:gd name="connsiteY0" fmla="*/ 79781 h 819493"/>
                <a:gd name="connsiteX1" fmla="*/ 112559 w 1389722"/>
                <a:gd name="connsiteY1" fmla="*/ 134178 h 819493"/>
                <a:gd name="connsiteX2" fmla="*/ 12814 w 1389722"/>
                <a:gd name="connsiteY2" fmla="*/ 371853 h 819493"/>
                <a:gd name="connsiteX3" fmla="*/ 54984 w 1389722"/>
                <a:gd name="connsiteY3" fmla="*/ 704252 h 819493"/>
                <a:gd name="connsiteX4" fmla="*/ 348727 w 1389722"/>
                <a:gd name="connsiteY4" fmla="*/ 817029 h 819493"/>
                <a:gd name="connsiteX5" fmla="*/ 1263797 w 1389722"/>
                <a:gd name="connsiteY5" fmla="*/ 767492 h 819493"/>
                <a:gd name="connsiteX6" fmla="*/ 1362986 w 1389722"/>
                <a:gd name="connsiteY6" fmla="*/ 372358 h 819493"/>
                <a:gd name="connsiteX7" fmla="*/ 1301587 w 1389722"/>
                <a:gd name="connsiteY7" fmla="*/ 11721 h 819493"/>
                <a:gd name="connsiteX8" fmla="*/ 824303 w 1389722"/>
                <a:gd name="connsiteY8" fmla="*/ 71530 h 819493"/>
                <a:gd name="connsiteX9" fmla="*/ 216608 w 1389722"/>
                <a:gd name="connsiteY9" fmla="*/ 79781 h 819493"/>
                <a:gd name="connsiteX0" fmla="*/ 216608 w 1400780"/>
                <a:gd name="connsiteY0" fmla="*/ 79781 h 820631"/>
                <a:gd name="connsiteX1" fmla="*/ 112559 w 1400780"/>
                <a:gd name="connsiteY1" fmla="*/ 134178 h 820631"/>
                <a:gd name="connsiteX2" fmla="*/ 12814 w 1400780"/>
                <a:gd name="connsiteY2" fmla="*/ 371853 h 820631"/>
                <a:gd name="connsiteX3" fmla="*/ 54984 w 1400780"/>
                <a:gd name="connsiteY3" fmla="*/ 704252 h 820631"/>
                <a:gd name="connsiteX4" fmla="*/ 348727 w 1400780"/>
                <a:gd name="connsiteY4" fmla="*/ 817029 h 820631"/>
                <a:gd name="connsiteX5" fmla="*/ 1263797 w 1400780"/>
                <a:gd name="connsiteY5" fmla="*/ 767492 h 820631"/>
                <a:gd name="connsiteX6" fmla="*/ 1378790 w 1400780"/>
                <a:gd name="connsiteY6" fmla="*/ 350080 h 820631"/>
                <a:gd name="connsiteX7" fmla="*/ 1301587 w 1400780"/>
                <a:gd name="connsiteY7" fmla="*/ 11721 h 820631"/>
                <a:gd name="connsiteX8" fmla="*/ 824303 w 1400780"/>
                <a:gd name="connsiteY8" fmla="*/ 71530 h 820631"/>
                <a:gd name="connsiteX9" fmla="*/ 216608 w 1400780"/>
                <a:gd name="connsiteY9" fmla="*/ 79781 h 820631"/>
                <a:gd name="connsiteX0" fmla="*/ 216608 w 1388697"/>
                <a:gd name="connsiteY0" fmla="*/ 79781 h 820631"/>
                <a:gd name="connsiteX1" fmla="*/ 112559 w 1388697"/>
                <a:gd name="connsiteY1" fmla="*/ 134178 h 820631"/>
                <a:gd name="connsiteX2" fmla="*/ 12814 w 1388697"/>
                <a:gd name="connsiteY2" fmla="*/ 371853 h 820631"/>
                <a:gd name="connsiteX3" fmla="*/ 54984 w 1388697"/>
                <a:gd name="connsiteY3" fmla="*/ 704252 h 820631"/>
                <a:gd name="connsiteX4" fmla="*/ 348727 w 1388697"/>
                <a:gd name="connsiteY4" fmla="*/ 817029 h 820631"/>
                <a:gd name="connsiteX5" fmla="*/ 1263797 w 1388697"/>
                <a:gd name="connsiteY5" fmla="*/ 767492 h 820631"/>
                <a:gd name="connsiteX6" fmla="*/ 1378790 w 1388697"/>
                <a:gd name="connsiteY6" fmla="*/ 350080 h 820631"/>
                <a:gd name="connsiteX7" fmla="*/ 1301587 w 1388697"/>
                <a:gd name="connsiteY7" fmla="*/ 11721 h 820631"/>
                <a:gd name="connsiteX8" fmla="*/ 824303 w 1388697"/>
                <a:gd name="connsiteY8" fmla="*/ 71530 h 820631"/>
                <a:gd name="connsiteX9" fmla="*/ 216608 w 1388697"/>
                <a:gd name="connsiteY9" fmla="*/ 79781 h 820631"/>
                <a:gd name="connsiteX0" fmla="*/ 216608 w 1391225"/>
                <a:gd name="connsiteY0" fmla="*/ 79781 h 826967"/>
                <a:gd name="connsiteX1" fmla="*/ 112559 w 1391225"/>
                <a:gd name="connsiteY1" fmla="*/ 134178 h 826967"/>
                <a:gd name="connsiteX2" fmla="*/ 12814 w 1391225"/>
                <a:gd name="connsiteY2" fmla="*/ 371853 h 826967"/>
                <a:gd name="connsiteX3" fmla="*/ 54984 w 1391225"/>
                <a:gd name="connsiteY3" fmla="*/ 704252 h 826967"/>
                <a:gd name="connsiteX4" fmla="*/ 348727 w 1391225"/>
                <a:gd name="connsiteY4" fmla="*/ 817029 h 826967"/>
                <a:gd name="connsiteX5" fmla="*/ 1270711 w 1391225"/>
                <a:gd name="connsiteY5" fmla="*/ 780860 h 826967"/>
                <a:gd name="connsiteX6" fmla="*/ 1378790 w 1391225"/>
                <a:gd name="connsiteY6" fmla="*/ 350080 h 826967"/>
                <a:gd name="connsiteX7" fmla="*/ 1301587 w 1391225"/>
                <a:gd name="connsiteY7" fmla="*/ 11721 h 826967"/>
                <a:gd name="connsiteX8" fmla="*/ 824303 w 1391225"/>
                <a:gd name="connsiteY8" fmla="*/ 71530 h 826967"/>
                <a:gd name="connsiteX9" fmla="*/ 216608 w 1391225"/>
                <a:gd name="connsiteY9" fmla="*/ 79781 h 826967"/>
                <a:gd name="connsiteX0" fmla="*/ 216608 w 1379141"/>
                <a:gd name="connsiteY0" fmla="*/ 79781 h 826967"/>
                <a:gd name="connsiteX1" fmla="*/ 112559 w 1379141"/>
                <a:gd name="connsiteY1" fmla="*/ 134178 h 826967"/>
                <a:gd name="connsiteX2" fmla="*/ 12814 w 1379141"/>
                <a:gd name="connsiteY2" fmla="*/ 371853 h 826967"/>
                <a:gd name="connsiteX3" fmla="*/ 54984 w 1379141"/>
                <a:gd name="connsiteY3" fmla="*/ 704252 h 826967"/>
                <a:gd name="connsiteX4" fmla="*/ 348727 w 1379141"/>
                <a:gd name="connsiteY4" fmla="*/ 817029 h 826967"/>
                <a:gd name="connsiteX5" fmla="*/ 1270711 w 1379141"/>
                <a:gd name="connsiteY5" fmla="*/ 780860 h 826967"/>
                <a:gd name="connsiteX6" fmla="*/ 1378790 w 1379141"/>
                <a:gd name="connsiteY6" fmla="*/ 350080 h 826967"/>
                <a:gd name="connsiteX7" fmla="*/ 1301587 w 1379141"/>
                <a:gd name="connsiteY7" fmla="*/ 11721 h 826967"/>
                <a:gd name="connsiteX8" fmla="*/ 824303 w 1379141"/>
                <a:gd name="connsiteY8" fmla="*/ 71530 h 826967"/>
                <a:gd name="connsiteX9" fmla="*/ 216608 w 1379141"/>
                <a:gd name="connsiteY9" fmla="*/ 79781 h 826967"/>
                <a:gd name="connsiteX0" fmla="*/ 216608 w 1379281"/>
                <a:gd name="connsiteY0" fmla="*/ 79781 h 826967"/>
                <a:gd name="connsiteX1" fmla="*/ 112559 w 1379281"/>
                <a:gd name="connsiteY1" fmla="*/ 134178 h 826967"/>
                <a:gd name="connsiteX2" fmla="*/ 12814 w 1379281"/>
                <a:gd name="connsiteY2" fmla="*/ 371853 h 826967"/>
                <a:gd name="connsiteX3" fmla="*/ 54984 w 1379281"/>
                <a:gd name="connsiteY3" fmla="*/ 704252 h 826967"/>
                <a:gd name="connsiteX4" fmla="*/ 348727 w 1379281"/>
                <a:gd name="connsiteY4" fmla="*/ 817029 h 826967"/>
                <a:gd name="connsiteX5" fmla="*/ 1270711 w 1379281"/>
                <a:gd name="connsiteY5" fmla="*/ 780860 h 826967"/>
                <a:gd name="connsiteX6" fmla="*/ 1378790 w 1379281"/>
                <a:gd name="connsiteY6" fmla="*/ 350080 h 826967"/>
                <a:gd name="connsiteX7" fmla="*/ 1301587 w 1379281"/>
                <a:gd name="connsiteY7" fmla="*/ 11721 h 826967"/>
                <a:gd name="connsiteX8" fmla="*/ 824303 w 1379281"/>
                <a:gd name="connsiteY8" fmla="*/ 71530 h 826967"/>
                <a:gd name="connsiteX9" fmla="*/ 216608 w 1379281"/>
                <a:gd name="connsiteY9" fmla="*/ 79781 h 826967"/>
                <a:gd name="connsiteX0" fmla="*/ 216608 w 1383421"/>
                <a:gd name="connsiteY0" fmla="*/ 79781 h 826967"/>
                <a:gd name="connsiteX1" fmla="*/ 112559 w 1383421"/>
                <a:gd name="connsiteY1" fmla="*/ 134178 h 826967"/>
                <a:gd name="connsiteX2" fmla="*/ 12814 w 1383421"/>
                <a:gd name="connsiteY2" fmla="*/ 371853 h 826967"/>
                <a:gd name="connsiteX3" fmla="*/ 54984 w 1383421"/>
                <a:gd name="connsiteY3" fmla="*/ 704252 h 826967"/>
                <a:gd name="connsiteX4" fmla="*/ 348727 w 1383421"/>
                <a:gd name="connsiteY4" fmla="*/ 817029 h 826967"/>
                <a:gd name="connsiteX5" fmla="*/ 1270711 w 1383421"/>
                <a:gd name="connsiteY5" fmla="*/ 780860 h 826967"/>
                <a:gd name="connsiteX6" fmla="*/ 1378790 w 1383421"/>
                <a:gd name="connsiteY6" fmla="*/ 350080 h 826967"/>
                <a:gd name="connsiteX7" fmla="*/ 1301587 w 1383421"/>
                <a:gd name="connsiteY7" fmla="*/ 11721 h 826967"/>
                <a:gd name="connsiteX8" fmla="*/ 824303 w 1383421"/>
                <a:gd name="connsiteY8" fmla="*/ 71530 h 826967"/>
                <a:gd name="connsiteX9" fmla="*/ 216608 w 1383421"/>
                <a:gd name="connsiteY9" fmla="*/ 79781 h 826967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9141" h="806768">
                  <a:moveTo>
                    <a:pt x="216608" y="59582"/>
                  </a:moveTo>
                  <a:cubicBezTo>
                    <a:pt x="97984" y="70023"/>
                    <a:pt x="146525" y="65300"/>
                    <a:pt x="112559" y="113979"/>
                  </a:cubicBezTo>
                  <a:cubicBezTo>
                    <a:pt x="78593" y="162658"/>
                    <a:pt x="25373" y="149706"/>
                    <a:pt x="12814" y="351654"/>
                  </a:cubicBezTo>
                  <a:cubicBezTo>
                    <a:pt x="255" y="553602"/>
                    <a:pt x="-21645" y="640069"/>
                    <a:pt x="54984" y="684053"/>
                  </a:cubicBezTo>
                  <a:cubicBezTo>
                    <a:pt x="99551" y="702915"/>
                    <a:pt x="160041" y="781314"/>
                    <a:pt x="348727" y="796830"/>
                  </a:cubicBezTo>
                  <a:cubicBezTo>
                    <a:pt x="812788" y="793482"/>
                    <a:pt x="1165213" y="838487"/>
                    <a:pt x="1270711" y="760661"/>
                  </a:cubicBezTo>
                  <a:cubicBezTo>
                    <a:pt x="1376209" y="682835"/>
                    <a:pt x="1380962" y="491721"/>
                    <a:pt x="1378790" y="329881"/>
                  </a:cubicBezTo>
                  <a:cubicBezTo>
                    <a:pt x="1373459" y="210569"/>
                    <a:pt x="1340858" y="86687"/>
                    <a:pt x="1280844" y="13800"/>
                  </a:cubicBezTo>
                  <a:cubicBezTo>
                    <a:pt x="1177821" y="-34285"/>
                    <a:pt x="885108" y="59362"/>
                    <a:pt x="824303" y="51331"/>
                  </a:cubicBezTo>
                  <a:cubicBezTo>
                    <a:pt x="701546" y="58788"/>
                    <a:pt x="335232" y="49141"/>
                    <a:pt x="216608" y="5958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3B00005-8084-274A-B4E5-21E4A031BDAC}"/>
                </a:ext>
              </a:extLst>
            </p:cNvPr>
            <p:cNvCxnSpPr>
              <a:cxnSpLocks/>
              <a:stCxn id="181" idx="0"/>
            </p:cNvCxnSpPr>
            <p:nvPr/>
          </p:nvCxnSpPr>
          <p:spPr>
            <a:xfrm flipH="1" flipV="1">
              <a:off x="8591314" y="5631767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CA44BED-C2DE-0A46-8B3F-B7098DF7E6A2}"/>
                </a:ext>
              </a:extLst>
            </p:cNvPr>
            <p:cNvCxnSpPr>
              <a:cxnSpLocks/>
              <a:stCxn id="217" idx="9"/>
            </p:cNvCxnSpPr>
            <p:nvPr/>
          </p:nvCxnSpPr>
          <p:spPr>
            <a:xfrm>
              <a:off x="8270073" y="5586838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3E772C3-F0C1-0F4B-857F-194A64130195}"/>
                </a:ext>
              </a:extLst>
            </p:cNvPr>
            <p:cNvCxnSpPr>
              <a:cxnSpLocks/>
              <a:stCxn id="217" idx="2"/>
            </p:cNvCxnSpPr>
            <p:nvPr/>
          </p:nvCxnSpPr>
          <p:spPr>
            <a:xfrm>
              <a:off x="8269779" y="5582623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A7AC545-6351-1B40-B31C-C9E821815418}"/>
                </a:ext>
              </a:extLst>
            </p:cNvPr>
            <p:cNvCxnSpPr>
              <a:cxnSpLocks/>
              <a:endCxn id="195" idx="2"/>
            </p:cNvCxnSpPr>
            <p:nvPr/>
          </p:nvCxnSpPr>
          <p:spPr>
            <a:xfrm>
              <a:off x="8289329" y="5888859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D9AE005-9B1E-8C4C-A49D-5F721D0E3256}"/>
                </a:ext>
              </a:extLst>
            </p:cNvPr>
            <p:cNvCxnSpPr>
              <a:cxnSpLocks/>
              <a:stCxn id="212" idx="4"/>
              <a:endCxn id="229" idx="2"/>
            </p:cNvCxnSpPr>
            <p:nvPr/>
          </p:nvCxnSpPr>
          <p:spPr>
            <a:xfrm flipH="1">
              <a:off x="8269832" y="5614796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1783B7E-0F5B-A44C-BA15-73D23A81D9FE}"/>
                </a:ext>
              </a:extLst>
            </p:cNvPr>
            <p:cNvCxnSpPr/>
            <p:nvPr/>
          </p:nvCxnSpPr>
          <p:spPr>
            <a:xfrm flipV="1">
              <a:off x="8289330" y="5631766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F3324C53-9080-2944-B798-E35B0FE67F85}"/>
                </a:ext>
              </a:extLst>
            </p:cNvPr>
            <p:cNvGrpSpPr/>
            <p:nvPr/>
          </p:nvGrpSpPr>
          <p:grpSpPr>
            <a:xfrm>
              <a:off x="8178961" y="5824636"/>
              <a:ext cx="182938" cy="111323"/>
              <a:chOff x="7493876" y="2774731"/>
              <a:chExt cx="1481958" cy="894622"/>
            </a:xfrm>
          </p:grpSpPr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C651BC55-DED4-B247-A4A0-BEE3C67C533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67C63CF2-2B3E-0C45-AF32-1B499275C9D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CB6E02C-B25A-2C44-85FC-65BF0E119AF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B248822B-EA31-684D-9A81-E4638C059F7D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E0627D70-491A-CC47-8EAC-73385A17E5B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877D3DC7-EAF9-9D4D-8350-8DD86C83A76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6AD1D6F7-F4EF-A24D-B13F-C938C0965C0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0C5F6C3F-5D96-6A40-B82E-4A14C249EF59}"/>
                </a:ext>
              </a:extLst>
            </p:cNvPr>
            <p:cNvGrpSpPr/>
            <p:nvPr/>
          </p:nvGrpSpPr>
          <p:grpSpPr>
            <a:xfrm>
              <a:off x="8182762" y="5545189"/>
              <a:ext cx="175179" cy="107525"/>
              <a:chOff x="7493876" y="2774731"/>
              <a:chExt cx="1481958" cy="894622"/>
            </a:xfrm>
          </p:grpSpPr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BE706F9E-E1B5-6C4E-B083-4D8CB09C85F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BC495A7-A16E-1C4B-8573-01BD01479CC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A98A955-1138-AF4E-8652-F9CE7B79B7D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4" name="Freeform 213">
                  <a:extLst>
                    <a:ext uri="{FF2B5EF4-FFF2-40B4-BE49-F238E27FC236}">
                      <a16:creationId xmlns:a16="http://schemas.microsoft.com/office/drawing/2014/main" id="{C887B3BC-7533-2F46-9AB8-786A34D718D2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:a16="http://schemas.microsoft.com/office/drawing/2014/main" id="{F0EF020B-DAB9-2546-88DE-FE49ADE9594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:a16="http://schemas.microsoft.com/office/drawing/2014/main" id="{FE4DCADC-F570-EB4B-866E-84F2A7F9042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216">
                  <a:extLst>
                    <a:ext uri="{FF2B5EF4-FFF2-40B4-BE49-F238E27FC236}">
                      <a16:creationId xmlns:a16="http://schemas.microsoft.com/office/drawing/2014/main" id="{D74ACE9C-71E8-1745-AFAD-F11F6385981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1285B64-90FE-144F-AEE8-A7C0AB2E1A64}"/>
                </a:ext>
              </a:extLst>
            </p:cNvPr>
            <p:cNvGrpSpPr/>
            <p:nvPr/>
          </p:nvGrpSpPr>
          <p:grpSpPr>
            <a:xfrm>
              <a:off x="8515547" y="5580583"/>
              <a:ext cx="175179" cy="107525"/>
              <a:chOff x="7493876" y="2774731"/>
              <a:chExt cx="1481958" cy="894622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27642E8F-4615-B346-A76C-4AD629765D1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A77EF2E-28DE-3948-9163-1C2553F6B8C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5B7ECFA3-F9DA-DF45-BE44-7A0E21BCD39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98B2252C-DD84-834F-A9EC-C3343AB5284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2711BA82-810D-1141-AFBA-1EE4C29A441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46B20000-9166-DA4A-818B-E392ACA738B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9B74C9B9-DF7C-5541-8BE3-232BEF97D5D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F19EE649-7365-214B-BACD-C80B6C3F44F5}"/>
                </a:ext>
              </a:extLst>
            </p:cNvPr>
            <p:cNvGrpSpPr/>
            <p:nvPr/>
          </p:nvGrpSpPr>
          <p:grpSpPr>
            <a:xfrm>
              <a:off x="8570325" y="5882671"/>
              <a:ext cx="175179" cy="107525"/>
              <a:chOff x="7493876" y="2774731"/>
              <a:chExt cx="1481958" cy="894622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1FC7EF55-285B-B143-8094-85F75C3A865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011C0EDE-A0A3-1C4B-8404-4B95ECFBB11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77E9BD11-DCFD-3643-9F4D-DC18211F7E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BF8752DD-75E4-1A43-80F9-DF726B1B178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1AADF556-0D2C-0C4B-80BF-5DC6BE1F20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142A78AA-9D7B-6A40-B95D-2752E589457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6D151B61-FDA9-4245-AAAF-08C5B6CC1DE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A9B3C0BA-CAE0-FE43-A006-EE5FFCCECF79}"/>
              </a:ext>
            </a:extLst>
          </p:cNvPr>
          <p:cNvGrpSpPr/>
          <p:nvPr/>
        </p:nvGrpSpPr>
        <p:grpSpPr>
          <a:xfrm>
            <a:off x="3894255" y="5219794"/>
            <a:ext cx="998795" cy="445007"/>
            <a:chOff x="4332883" y="5571655"/>
            <a:chExt cx="998795" cy="445007"/>
          </a:xfrm>
        </p:grpSpPr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946F0E32-B6FD-2E43-A5CC-D907A0881CE5}"/>
                </a:ext>
              </a:extLst>
            </p:cNvPr>
            <p:cNvCxnSpPr>
              <a:cxnSpLocks/>
              <a:stCxn id="269" idx="0"/>
            </p:cNvCxnSpPr>
            <p:nvPr/>
          </p:nvCxnSpPr>
          <p:spPr>
            <a:xfrm flipH="1" flipV="1">
              <a:off x="4745236" y="5658233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D043DB0-800F-754D-9B6F-AD33EB3C9240}"/>
                </a:ext>
              </a:extLst>
            </p:cNvPr>
            <p:cNvCxnSpPr/>
            <p:nvPr/>
          </p:nvCxnSpPr>
          <p:spPr>
            <a:xfrm>
              <a:off x="4753706" y="5653287"/>
              <a:ext cx="299692" cy="14237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FF2F439-BBFA-ED43-B8FC-B5E83DBA6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398" y="5718444"/>
              <a:ext cx="231278" cy="7721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DA90B2F6-819E-8943-B1B3-C7E6DEA4C29C}"/>
                </a:ext>
              </a:extLst>
            </p:cNvPr>
            <p:cNvCxnSpPr>
              <a:cxnSpLocks/>
              <a:stCxn id="288" idx="9"/>
            </p:cNvCxnSpPr>
            <p:nvPr/>
          </p:nvCxnSpPr>
          <p:spPr>
            <a:xfrm>
              <a:off x="4423995" y="5613304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EB0A8DD6-B0A4-8444-8006-E35E095AABEA}"/>
                </a:ext>
              </a:extLst>
            </p:cNvPr>
            <p:cNvCxnSpPr>
              <a:cxnSpLocks/>
              <a:stCxn id="288" idx="2"/>
            </p:cNvCxnSpPr>
            <p:nvPr/>
          </p:nvCxnSpPr>
          <p:spPr>
            <a:xfrm>
              <a:off x="4423701" y="5609089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5737FBC-BD91-6D43-A98A-9C6EF04F9C42}"/>
                </a:ext>
              </a:extLst>
            </p:cNvPr>
            <p:cNvCxnSpPr>
              <a:cxnSpLocks/>
            </p:cNvCxnSpPr>
            <p:nvPr/>
          </p:nvCxnSpPr>
          <p:spPr>
            <a:xfrm>
              <a:off x="4753706" y="5658231"/>
              <a:ext cx="530161" cy="437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34E54D75-6949-9A48-AE1C-E752FB4564B0}"/>
                </a:ext>
              </a:extLst>
            </p:cNvPr>
            <p:cNvCxnSpPr>
              <a:cxnSpLocks/>
              <a:stCxn id="274" idx="2"/>
            </p:cNvCxnSpPr>
            <p:nvPr/>
          </p:nvCxnSpPr>
          <p:spPr>
            <a:xfrm flipV="1">
              <a:off x="4811264" y="5795661"/>
              <a:ext cx="242134" cy="15091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3301B9BD-CB77-DF41-B137-FA23480082FF}"/>
                </a:ext>
              </a:extLst>
            </p:cNvPr>
            <p:cNvCxnSpPr>
              <a:cxnSpLocks/>
              <a:endCxn id="274" idx="2"/>
            </p:cNvCxnSpPr>
            <p:nvPr/>
          </p:nvCxnSpPr>
          <p:spPr>
            <a:xfrm>
              <a:off x="4443251" y="5915325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60BA23F2-D714-C04B-9A63-687645E50678}"/>
                </a:ext>
              </a:extLst>
            </p:cNvPr>
            <p:cNvCxnSpPr>
              <a:cxnSpLocks/>
              <a:stCxn id="283" idx="4"/>
              <a:endCxn id="344" idx="2"/>
            </p:cNvCxnSpPr>
            <p:nvPr/>
          </p:nvCxnSpPr>
          <p:spPr>
            <a:xfrm flipH="1">
              <a:off x="4423754" y="5641262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FDE30104-86C4-D748-98C2-E04E745DEC64}"/>
                </a:ext>
              </a:extLst>
            </p:cNvPr>
            <p:cNvCxnSpPr/>
            <p:nvPr/>
          </p:nvCxnSpPr>
          <p:spPr>
            <a:xfrm flipV="1">
              <a:off x="4443252" y="5658232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78808923-FC5C-A547-AAC8-B586CD9B6344}"/>
                </a:ext>
              </a:extLst>
            </p:cNvPr>
            <p:cNvGrpSpPr/>
            <p:nvPr/>
          </p:nvGrpSpPr>
          <p:grpSpPr>
            <a:xfrm>
              <a:off x="4332883" y="5851102"/>
              <a:ext cx="182938" cy="111323"/>
              <a:chOff x="7493876" y="2774731"/>
              <a:chExt cx="1481958" cy="894622"/>
            </a:xfrm>
          </p:grpSpPr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9066CD51-9113-2F4A-8B5D-8EE36F15699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83527AC5-AD00-384F-A2C5-4AA56EB5504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D89F5851-8D09-BF4B-A216-51EEC0F4ACE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41" name="Freeform 340">
                  <a:extLst>
                    <a:ext uri="{FF2B5EF4-FFF2-40B4-BE49-F238E27FC236}">
                      <a16:creationId xmlns:a16="http://schemas.microsoft.com/office/drawing/2014/main" id="{8C480EBA-E7EB-2445-8D65-61DBA84D81A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341">
                  <a:extLst>
                    <a:ext uri="{FF2B5EF4-FFF2-40B4-BE49-F238E27FC236}">
                      <a16:creationId xmlns:a16="http://schemas.microsoft.com/office/drawing/2014/main" id="{F2457045-0DFD-4441-B9DA-9390A3999BB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342">
                  <a:extLst>
                    <a:ext uri="{FF2B5EF4-FFF2-40B4-BE49-F238E27FC236}">
                      <a16:creationId xmlns:a16="http://schemas.microsoft.com/office/drawing/2014/main" id="{B3C6EAFE-A1F8-0E4A-8CEF-B11866284B9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343">
                  <a:extLst>
                    <a:ext uri="{FF2B5EF4-FFF2-40B4-BE49-F238E27FC236}">
                      <a16:creationId xmlns:a16="http://schemas.microsoft.com/office/drawing/2014/main" id="{EB6026F8-B667-CE4A-B54E-C8374287C01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BF402EC4-E285-774E-8AF4-EBCE7E1A2E42}"/>
                </a:ext>
              </a:extLst>
            </p:cNvPr>
            <p:cNvGrpSpPr/>
            <p:nvPr/>
          </p:nvGrpSpPr>
          <p:grpSpPr>
            <a:xfrm>
              <a:off x="4336684" y="5571655"/>
              <a:ext cx="175179" cy="107525"/>
              <a:chOff x="7493876" y="2774731"/>
              <a:chExt cx="1481958" cy="894622"/>
            </a:xfrm>
          </p:grpSpPr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5BC1BD96-2DFB-7148-AB79-2F39B03FD9E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906E06FF-B1D6-1C40-953B-23AB177583C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03E6CE22-8435-4F4F-A8AC-9DB5F59F0AC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85" name="Freeform 284">
                  <a:extLst>
                    <a:ext uri="{FF2B5EF4-FFF2-40B4-BE49-F238E27FC236}">
                      <a16:creationId xmlns:a16="http://schemas.microsoft.com/office/drawing/2014/main" id="{B08BF507-15CF-5547-B9B1-B2FD08767CF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285">
                  <a:extLst>
                    <a:ext uri="{FF2B5EF4-FFF2-40B4-BE49-F238E27FC236}">
                      <a16:creationId xmlns:a16="http://schemas.microsoft.com/office/drawing/2014/main" id="{8E37D877-B476-9140-B26A-8A661E503C3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286">
                  <a:extLst>
                    <a:ext uri="{FF2B5EF4-FFF2-40B4-BE49-F238E27FC236}">
                      <a16:creationId xmlns:a16="http://schemas.microsoft.com/office/drawing/2014/main" id="{CBDD7129-A520-B04A-B0D3-45329D92095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287">
                  <a:extLst>
                    <a:ext uri="{FF2B5EF4-FFF2-40B4-BE49-F238E27FC236}">
                      <a16:creationId xmlns:a16="http://schemas.microsoft.com/office/drawing/2014/main" id="{C879E560-86B1-CA41-8B69-23E20A0B5EF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739F81AB-EDF9-3C47-A749-1DDB22584168}"/>
                </a:ext>
              </a:extLst>
            </p:cNvPr>
            <p:cNvGrpSpPr/>
            <p:nvPr/>
          </p:nvGrpSpPr>
          <p:grpSpPr>
            <a:xfrm>
              <a:off x="4669469" y="5607049"/>
              <a:ext cx="175179" cy="107525"/>
              <a:chOff x="7493876" y="2774731"/>
              <a:chExt cx="1481958" cy="894622"/>
            </a:xfrm>
          </p:grpSpPr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DCD7BD88-8993-F944-935A-731D63DF82F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33241775-DB11-C14B-BF51-FABF9D5C739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25B9CA5A-F873-414C-906A-9188B8D65E7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78" name="Freeform 277">
                  <a:extLst>
                    <a:ext uri="{FF2B5EF4-FFF2-40B4-BE49-F238E27FC236}">
                      <a16:creationId xmlns:a16="http://schemas.microsoft.com/office/drawing/2014/main" id="{D79FCB20-CC5D-6947-8B50-0BB502313CA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BA5B4674-E636-4E48-91B6-DB0D2611BDF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F06904D6-E378-AD41-8C2E-8ECF3D3ACCE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4B75E508-20BE-E04A-AD0C-7AFFE9853F0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4020149E-9277-2A42-ABE5-B8A73D6FFB2D}"/>
                </a:ext>
              </a:extLst>
            </p:cNvPr>
            <p:cNvGrpSpPr/>
            <p:nvPr/>
          </p:nvGrpSpPr>
          <p:grpSpPr>
            <a:xfrm>
              <a:off x="4724247" y="5909137"/>
              <a:ext cx="175179" cy="107525"/>
              <a:chOff x="7493876" y="2774731"/>
              <a:chExt cx="1481958" cy="894622"/>
            </a:xfrm>
          </p:grpSpPr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FB58ACE8-27AF-C74F-A75B-4665B03B383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F1C2973A-A250-134D-8ECC-EDB6C29FF56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D35A77B6-17F3-1C40-A554-657B03FF1F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F1BB570A-9C16-FC42-8E2B-E1EA002F199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271">
                  <a:extLst>
                    <a:ext uri="{FF2B5EF4-FFF2-40B4-BE49-F238E27FC236}">
                      <a16:creationId xmlns:a16="http://schemas.microsoft.com/office/drawing/2014/main" id="{A4864AFB-0603-F44C-9E55-0296F0F1052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272">
                  <a:extLst>
                    <a:ext uri="{FF2B5EF4-FFF2-40B4-BE49-F238E27FC236}">
                      <a16:creationId xmlns:a16="http://schemas.microsoft.com/office/drawing/2014/main" id="{3581ED50-E87B-2745-9319-9BB0304E6BF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273">
                  <a:extLst>
                    <a:ext uri="{FF2B5EF4-FFF2-40B4-BE49-F238E27FC236}">
                      <a16:creationId xmlns:a16="http://schemas.microsoft.com/office/drawing/2014/main" id="{DCB6FEB8-52E8-794E-8EE4-9D4D80A2B12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0C5E2B52-FF8B-DD4E-AD39-5584297AB468}"/>
                </a:ext>
              </a:extLst>
            </p:cNvPr>
            <p:cNvGrpSpPr/>
            <p:nvPr/>
          </p:nvGrpSpPr>
          <p:grpSpPr>
            <a:xfrm>
              <a:off x="5156499" y="5631997"/>
              <a:ext cx="175179" cy="107525"/>
              <a:chOff x="7493876" y="2774731"/>
              <a:chExt cx="1481958" cy="894622"/>
            </a:xfrm>
          </p:grpSpPr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95D05934-0CDB-6B4E-BE97-CB557C5D37C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6A7CF0F6-7913-8840-AA75-60C0D924291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74788EA9-21D2-E642-B1C3-59F2D5C21D9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76C76CA5-6549-E940-8F46-698551E0EC3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410C41DB-977A-7C45-B063-CEE488E8926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DC11234B-FCC7-D740-912E-275B7AFE16C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4DF585A8-F681-5D45-8F21-64F09F2FA5A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8ABD7ED1-BFE6-E540-810D-710B2D899F45}"/>
                </a:ext>
              </a:extLst>
            </p:cNvPr>
            <p:cNvGrpSpPr/>
            <p:nvPr/>
          </p:nvGrpSpPr>
          <p:grpSpPr>
            <a:xfrm>
              <a:off x="4944983" y="5749145"/>
              <a:ext cx="175179" cy="107525"/>
              <a:chOff x="7493876" y="2774731"/>
              <a:chExt cx="1481958" cy="894622"/>
            </a:xfrm>
          </p:grpSpPr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3E0781F9-E709-B949-ADED-EA20396C67F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0F473E31-8D00-2A4E-830D-3DD896A5CAE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8FE7B10-05C9-1948-B64A-AA214517E0D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6246F377-7D10-8241-AF42-D0CAEF63151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94907160-1121-E440-B945-2CA88832002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969240C3-12A7-CC4B-82E1-0E7441583059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160FBB61-7788-E64F-AE97-5F34A0FBB00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2329D165-B5EF-0043-94DF-15E5F1D4C12B}"/>
              </a:ext>
            </a:extLst>
          </p:cNvPr>
          <p:cNvGrpSpPr/>
          <p:nvPr/>
        </p:nvGrpSpPr>
        <p:grpSpPr>
          <a:xfrm>
            <a:off x="2663783" y="4405625"/>
            <a:ext cx="790834" cy="1180042"/>
            <a:chOff x="5970432" y="1629202"/>
            <a:chExt cx="888604" cy="1197664"/>
          </a:xfrm>
        </p:grpSpPr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65949EE1-DF32-4444-95D6-6AFA4E19C360}"/>
                </a:ext>
              </a:extLst>
            </p:cNvPr>
            <p:cNvGrpSpPr/>
            <p:nvPr/>
          </p:nvGrpSpPr>
          <p:grpSpPr>
            <a:xfrm>
              <a:off x="5970432" y="1629202"/>
              <a:ext cx="466245" cy="924931"/>
              <a:chOff x="6476205" y="1307523"/>
              <a:chExt cx="466245" cy="924931"/>
            </a:xfrm>
          </p:grpSpPr>
          <p:grpSp>
            <p:nvGrpSpPr>
              <p:cNvPr id="393" name="Group 817">
                <a:extLst>
                  <a:ext uri="{FF2B5EF4-FFF2-40B4-BE49-F238E27FC236}">
                    <a16:creationId xmlns:a16="http://schemas.microsoft.com/office/drawing/2014/main" id="{0292AC73-815F-F340-9760-C4B577F8FC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392290"/>
                <a:chOff x="2920" y="1445"/>
                <a:chExt cx="326" cy="289"/>
              </a:xfrm>
            </p:grpSpPr>
            <p:sp>
              <p:nvSpPr>
                <p:cNvPr id="410" name="Oval 818">
                  <a:extLst>
                    <a:ext uri="{FF2B5EF4-FFF2-40B4-BE49-F238E27FC236}">
                      <a16:creationId xmlns:a16="http://schemas.microsoft.com/office/drawing/2014/main" id="{E25E41A2-C83C-2840-AB52-5956B2D5E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11" name="Group 819">
                  <a:extLst>
                    <a:ext uri="{FF2B5EF4-FFF2-40B4-BE49-F238E27FC236}">
                      <a16:creationId xmlns:a16="http://schemas.microsoft.com/office/drawing/2014/main" id="{86CBA856-CE6E-B84A-AF53-5EB9C48E7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412" name="Oval 820">
                    <a:extLst>
                      <a:ext uri="{FF2B5EF4-FFF2-40B4-BE49-F238E27FC236}">
                        <a16:creationId xmlns:a16="http://schemas.microsoft.com/office/drawing/2014/main" id="{4F4CFF0D-5E76-6C40-8379-2F0A96356D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413" name="Oval 821">
                    <a:extLst>
                      <a:ext uri="{FF2B5EF4-FFF2-40B4-BE49-F238E27FC236}">
                        <a16:creationId xmlns:a16="http://schemas.microsoft.com/office/drawing/2014/main" id="{C0F626F4-60DB-8A45-A342-631E719638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414" name="Oval 822">
                    <a:extLst>
                      <a:ext uri="{FF2B5EF4-FFF2-40B4-BE49-F238E27FC236}">
                        <a16:creationId xmlns:a16="http://schemas.microsoft.com/office/drawing/2014/main" id="{093F7A89-42E4-F447-8C0B-FE2C2EACB2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415" name="Oval 823">
                    <a:extLst>
                      <a:ext uri="{FF2B5EF4-FFF2-40B4-BE49-F238E27FC236}">
                        <a16:creationId xmlns:a16="http://schemas.microsoft.com/office/drawing/2014/main" id="{3C3BA735-3EA2-204F-86F3-4EB67BE7D8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4" name="Group 398">
                <a:extLst>
                  <a:ext uri="{FF2B5EF4-FFF2-40B4-BE49-F238E27FC236}">
                    <a16:creationId xmlns:a16="http://schemas.microsoft.com/office/drawing/2014/main" id="{98321EE2-A9F5-EA4E-8375-A25122C41B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95" name="Line 270">
                  <a:extLst>
                    <a:ext uri="{FF2B5EF4-FFF2-40B4-BE49-F238E27FC236}">
                      <a16:creationId xmlns:a16="http://schemas.microsoft.com/office/drawing/2014/main" id="{4E650008-229D-884C-A550-9FF9F0837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6" name="Line 271">
                  <a:extLst>
                    <a:ext uri="{FF2B5EF4-FFF2-40B4-BE49-F238E27FC236}">
                      <a16:creationId xmlns:a16="http://schemas.microsoft.com/office/drawing/2014/main" id="{F53B0842-7E77-6341-8C0F-70F845464F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7" name="Line 272">
                  <a:extLst>
                    <a:ext uri="{FF2B5EF4-FFF2-40B4-BE49-F238E27FC236}">
                      <a16:creationId xmlns:a16="http://schemas.microsoft.com/office/drawing/2014/main" id="{3E4E7872-FD2D-864C-BDF2-CEF6009A2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8" name="Line 273">
                  <a:extLst>
                    <a:ext uri="{FF2B5EF4-FFF2-40B4-BE49-F238E27FC236}">
                      <a16:creationId xmlns:a16="http://schemas.microsoft.com/office/drawing/2014/main" id="{BBBBAA6D-595D-C644-955F-E559477A9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9" name="Line 274">
                  <a:extLst>
                    <a:ext uri="{FF2B5EF4-FFF2-40B4-BE49-F238E27FC236}">
                      <a16:creationId xmlns:a16="http://schemas.microsoft.com/office/drawing/2014/main" id="{5B79AAF0-0CD3-9948-80F2-AF74D8214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0" name="Line 275">
                  <a:extLst>
                    <a:ext uri="{FF2B5EF4-FFF2-40B4-BE49-F238E27FC236}">
                      <a16:creationId xmlns:a16="http://schemas.microsoft.com/office/drawing/2014/main" id="{C6C33E99-8CA4-424E-A792-55FD559E5F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1" name="Line 276">
                  <a:extLst>
                    <a:ext uri="{FF2B5EF4-FFF2-40B4-BE49-F238E27FC236}">
                      <a16:creationId xmlns:a16="http://schemas.microsoft.com/office/drawing/2014/main" id="{0FA8FC4B-06DD-8A45-87E3-388544E91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2" name="Line 277">
                  <a:extLst>
                    <a:ext uri="{FF2B5EF4-FFF2-40B4-BE49-F238E27FC236}">
                      <a16:creationId xmlns:a16="http://schemas.microsoft.com/office/drawing/2014/main" id="{002C2EF5-83DE-E942-B41A-63A761D689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3" name="Line 278">
                  <a:extLst>
                    <a:ext uri="{FF2B5EF4-FFF2-40B4-BE49-F238E27FC236}">
                      <a16:creationId xmlns:a16="http://schemas.microsoft.com/office/drawing/2014/main" id="{BB3D6793-196D-5C4E-8384-A136F178C4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4" name="Line 279">
                  <a:extLst>
                    <a:ext uri="{FF2B5EF4-FFF2-40B4-BE49-F238E27FC236}">
                      <a16:creationId xmlns:a16="http://schemas.microsoft.com/office/drawing/2014/main" id="{01B0B86C-D14F-E64D-9076-7F3B161D30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5" name="Line 280">
                  <a:extLst>
                    <a:ext uri="{FF2B5EF4-FFF2-40B4-BE49-F238E27FC236}">
                      <a16:creationId xmlns:a16="http://schemas.microsoft.com/office/drawing/2014/main" id="{F2CA1FE8-0D16-E34B-BC91-A65FCF8645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6" name="Line 281">
                  <a:extLst>
                    <a:ext uri="{FF2B5EF4-FFF2-40B4-BE49-F238E27FC236}">
                      <a16:creationId xmlns:a16="http://schemas.microsoft.com/office/drawing/2014/main" id="{374ABBDD-FF60-3F41-B1D6-6BD3095975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7" name="Line 282">
                  <a:extLst>
                    <a:ext uri="{FF2B5EF4-FFF2-40B4-BE49-F238E27FC236}">
                      <a16:creationId xmlns:a16="http://schemas.microsoft.com/office/drawing/2014/main" id="{ED522EE1-A1C4-A742-929F-DCC29FAD21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8" name="Line 283">
                  <a:extLst>
                    <a:ext uri="{FF2B5EF4-FFF2-40B4-BE49-F238E27FC236}">
                      <a16:creationId xmlns:a16="http://schemas.microsoft.com/office/drawing/2014/main" id="{1647E183-0861-3F41-AB5B-A6965FDB9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9" name="Line 284">
                  <a:extLst>
                    <a:ext uri="{FF2B5EF4-FFF2-40B4-BE49-F238E27FC236}">
                      <a16:creationId xmlns:a16="http://schemas.microsoft.com/office/drawing/2014/main" id="{B4043621-7049-B142-85EC-B03D30CB7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30328418-FEE1-EE47-98BF-A21F2A99E81E}"/>
                </a:ext>
              </a:extLst>
            </p:cNvPr>
            <p:cNvGrpSpPr/>
            <p:nvPr/>
          </p:nvGrpSpPr>
          <p:grpSpPr>
            <a:xfrm>
              <a:off x="6091888" y="2409568"/>
              <a:ext cx="767148" cy="417298"/>
              <a:chOff x="1503784" y="3006600"/>
              <a:chExt cx="1771786" cy="957087"/>
            </a:xfrm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A3ECB4C7-CD8E-134B-B4A4-435CF1AA05AF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88" name="Freeform 387">
                  <a:extLst>
                    <a:ext uri="{FF2B5EF4-FFF2-40B4-BE49-F238E27FC236}">
                      <a16:creationId xmlns:a16="http://schemas.microsoft.com/office/drawing/2014/main" id="{D09803A5-A9B3-C84A-94AF-BB42BD4CF4B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C3B4DE2F-6F33-0D4C-8C75-FC7AF19474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5DF2BA87-8F1C-0941-BA17-4BF3946CFADB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350" name="Group 349">
                  <a:extLst>
                    <a:ext uri="{FF2B5EF4-FFF2-40B4-BE49-F238E27FC236}">
                      <a16:creationId xmlns:a16="http://schemas.microsoft.com/office/drawing/2014/main" id="{A7B77710-B95E-AB47-98C2-0509B34F24DC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86" name="Parallelogram 385">
                    <a:extLst>
                      <a:ext uri="{FF2B5EF4-FFF2-40B4-BE49-F238E27FC236}">
                        <a16:creationId xmlns:a16="http://schemas.microsoft.com/office/drawing/2014/main" id="{CDE545DE-3076-CB4D-AE64-7C7583B81CD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7" name="Parallelogram 386">
                    <a:extLst>
                      <a:ext uri="{FF2B5EF4-FFF2-40B4-BE49-F238E27FC236}">
                        <a16:creationId xmlns:a16="http://schemas.microsoft.com/office/drawing/2014/main" id="{65DB0FE8-CFE8-6E4B-A607-67127410727B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51" name="Group 350">
                  <a:extLst>
                    <a:ext uri="{FF2B5EF4-FFF2-40B4-BE49-F238E27FC236}">
                      <a16:creationId xmlns:a16="http://schemas.microsoft.com/office/drawing/2014/main" id="{099A3123-5D76-0F4D-974C-DC5350468F97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83" name="Parallelogram 382">
                    <a:extLst>
                      <a:ext uri="{FF2B5EF4-FFF2-40B4-BE49-F238E27FC236}">
                        <a16:creationId xmlns:a16="http://schemas.microsoft.com/office/drawing/2014/main" id="{8560BCA9-79CE-FB46-8807-91CAB323DCBD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5" name="Parallelogram 384">
                    <a:extLst>
                      <a:ext uri="{FF2B5EF4-FFF2-40B4-BE49-F238E27FC236}">
                        <a16:creationId xmlns:a16="http://schemas.microsoft.com/office/drawing/2014/main" id="{E7301516-CEAA-9A49-AD53-294B7201952A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52" name="Parallelogram 351">
                  <a:extLst>
                    <a:ext uri="{FF2B5EF4-FFF2-40B4-BE49-F238E27FC236}">
                      <a16:creationId xmlns:a16="http://schemas.microsoft.com/office/drawing/2014/main" id="{0F919CD9-B57A-B040-BB1E-8555E13A7BAC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3" name="Parallelogram 352">
                  <a:extLst>
                    <a:ext uri="{FF2B5EF4-FFF2-40B4-BE49-F238E27FC236}">
                      <a16:creationId xmlns:a16="http://schemas.microsoft.com/office/drawing/2014/main" id="{371B4E30-D3FD-914F-A495-2E8FF6C64ED6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4" name="Parallelogram 353">
                  <a:extLst>
                    <a:ext uri="{FF2B5EF4-FFF2-40B4-BE49-F238E27FC236}">
                      <a16:creationId xmlns:a16="http://schemas.microsoft.com/office/drawing/2014/main" id="{58A0847E-BEC9-4746-A827-C278B8F2F1F1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5" name="Parallelogram 354">
                  <a:extLst>
                    <a:ext uri="{FF2B5EF4-FFF2-40B4-BE49-F238E27FC236}">
                      <a16:creationId xmlns:a16="http://schemas.microsoft.com/office/drawing/2014/main" id="{872A9D5B-3F77-E647-9210-C43AD11DFF1C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6" name="Parallelogram 355">
                  <a:extLst>
                    <a:ext uri="{FF2B5EF4-FFF2-40B4-BE49-F238E27FC236}">
                      <a16:creationId xmlns:a16="http://schemas.microsoft.com/office/drawing/2014/main" id="{A3FFE56B-1AF2-9F44-85B7-FD5400AB6C78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7" name="Parallelogram 356">
                  <a:extLst>
                    <a:ext uri="{FF2B5EF4-FFF2-40B4-BE49-F238E27FC236}">
                      <a16:creationId xmlns:a16="http://schemas.microsoft.com/office/drawing/2014/main" id="{DB31337C-4205-A446-9A39-ECDC77C0069E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E3783F0D-649F-D24F-A2F1-B95B548BC62D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61" name="Parallelogram 360">
                    <a:extLst>
                      <a:ext uri="{FF2B5EF4-FFF2-40B4-BE49-F238E27FC236}">
                        <a16:creationId xmlns:a16="http://schemas.microsoft.com/office/drawing/2014/main" id="{04BC5C13-E442-6B45-9F72-9EEBD7BF0EA1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2" name="Parallelogram 361">
                    <a:extLst>
                      <a:ext uri="{FF2B5EF4-FFF2-40B4-BE49-F238E27FC236}">
                        <a16:creationId xmlns:a16="http://schemas.microsoft.com/office/drawing/2014/main" id="{FF0928FB-1A51-FC4D-BDF1-CE12016F30D3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3" name="Parallelogram 362">
                    <a:extLst>
                      <a:ext uri="{FF2B5EF4-FFF2-40B4-BE49-F238E27FC236}">
                        <a16:creationId xmlns:a16="http://schemas.microsoft.com/office/drawing/2014/main" id="{B78DCC03-7FF2-3A49-89D6-935400F03A82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4" name="Parallelogram 363">
                    <a:extLst>
                      <a:ext uri="{FF2B5EF4-FFF2-40B4-BE49-F238E27FC236}">
                        <a16:creationId xmlns:a16="http://schemas.microsoft.com/office/drawing/2014/main" id="{88C83F6D-AACA-274B-AA34-19E3C5437C77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59" name="Parallelogram 358">
                  <a:extLst>
                    <a:ext uri="{FF2B5EF4-FFF2-40B4-BE49-F238E27FC236}">
                      <a16:creationId xmlns:a16="http://schemas.microsoft.com/office/drawing/2014/main" id="{E8F65E59-4BF3-8F4C-9B2C-6B6E0C3E8EA6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0" name="Parallelogram 359">
                  <a:extLst>
                    <a:ext uri="{FF2B5EF4-FFF2-40B4-BE49-F238E27FC236}">
                      <a16:creationId xmlns:a16="http://schemas.microsoft.com/office/drawing/2014/main" id="{C8E8AA3A-3716-4F4C-A3A5-C5BC0456891B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ECE066FF-41E3-DB48-97B8-0811DA170B7B}"/>
              </a:ext>
            </a:extLst>
          </p:cNvPr>
          <p:cNvGrpSpPr/>
          <p:nvPr/>
        </p:nvGrpSpPr>
        <p:grpSpPr>
          <a:xfrm>
            <a:off x="5378279" y="5161005"/>
            <a:ext cx="694976" cy="460529"/>
            <a:chOff x="7493876" y="2774731"/>
            <a:chExt cx="1481958" cy="894622"/>
          </a:xfrm>
        </p:grpSpPr>
        <p:sp>
          <p:nvSpPr>
            <p:cNvPr id="417" name="Freeform 416">
              <a:extLst>
                <a:ext uri="{FF2B5EF4-FFF2-40B4-BE49-F238E27FC236}">
                  <a16:creationId xmlns:a16="http://schemas.microsoft.com/office/drawing/2014/main" id="{9A17D7E2-0EC2-4147-BACE-C86863E791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2C8B71A-ED08-704F-BBA9-A41AA021D4B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4FBFBD37-6872-CF4B-BBD0-B2D00683FDF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3A6B00A4-C316-784D-90CE-A48AB80C972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DB5B3B43-C97E-9A4C-956E-FB78D96ED41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07557CC0-A13F-494D-ADE7-5DEE27608B3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Freeform 422">
                <a:extLst>
                  <a:ext uri="{FF2B5EF4-FFF2-40B4-BE49-F238E27FC236}">
                    <a16:creationId xmlns:a16="http://schemas.microsoft.com/office/drawing/2014/main" id="{B4AE89FB-CBFD-5041-A09B-8CB7F28A732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7337DE54-8E37-9B40-85AE-009543DEA547}"/>
              </a:ext>
            </a:extLst>
          </p:cNvPr>
          <p:cNvGrpSpPr/>
          <p:nvPr/>
        </p:nvGrpSpPr>
        <p:grpSpPr>
          <a:xfrm>
            <a:off x="7198842" y="5152767"/>
            <a:ext cx="694976" cy="460529"/>
            <a:chOff x="7493876" y="2774731"/>
            <a:chExt cx="1481958" cy="894622"/>
          </a:xfrm>
        </p:grpSpPr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40BDAD1B-D03A-154B-8252-A2C77DC8ABC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232CB1C6-1225-D54B-8C4F-DE2F3947CF0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62AE3D40-DDBD-3B4B-88BE-B3BB611891B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id="{94E635BD-A20D-D845-B2D4-5406C71A908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9DBDEEC0-B741-A94C-9991-B7B4C5F9757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A8534E27-606E-A948-A60D-BF5C124C525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7D7DF4F3-E1F8-AC4C-B937-292FDCEE40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85D80446-F7D0-D944-BE27-B5A2D76C1189}"/>
              </a:ext>
            </a:extLst>
          </p:cNvPr>
          <p:cNvCxnSpPr>
            <a:cxnSpLocks/>
          </p:cNvCxnSpPr>
          <p:nvPr/>
        </p:nvCxnSpPr>
        <p:spPr>
          <a:xfrm>
            <a:off x="1638299" y="5387646"/>
            <a:ext cx="1117909" cy="0"/>
          </a:xfrm>
          <a:prstGeom prst="straightConnector1">
            <a:avLst/>
          </a:prstGeom>
          <a:ln w="19050">
            <a:solidFill>
              <a:srgbClr val="011199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6" name="TextBox 445">
            <a:extLst>
              <a:ext uri="{FF2B5EF4-FFF2-40B4-BE49-F238E27FC236}">
                <a16:creationId xmlns:a16="http://schemas.microsoft.com/office/drawing/2014/main" id="{0085033F-D459-8842-BC6F-18CE34CFE6F6}"/>
              </a:ext>
            </a:extLst>
          </p:cNvPr>
          <p:cNvSpPr txBox="1"/>
          <p:nvPr/>
        </p:nvSpPr>
        <p:spPr>
          <a:xfrm>
            <a:off x="7244442" y="5594639"/>
            <a:ext cx="76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P-GW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5202305B-97C0-714B-8E9D-C2F53BF0958C}"/>
              </a:ext>
            </a:extLst>
          </p:cNvPr>
          <p:cNvSpPr txBox="1"/>
          <p:nvPr/>
        </p:nvSpPr>
        <p:spPr>
          <a:xfrm>
            <a:off x="5419890" y="5618012"/>
            <a:ext cx="75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S-GW</a:t>
            </a:r>
          </a:p>
        </p:txBody>
      </p:sp>
      <p:pic>
        <p:nvPicPr>
          <p:cNvPr id="448" name="Picture 447">
            <a:extLst>
              <a:ext uri="{FF2B5EF4-FFF2-40B4-BE49-F238E27FC236}">
                <a16:creationId xmlns:a16="http://schemas.microsoft.com/office/drawing/2014/main" id="{3E61C666-A840-0548-8BD1-3305B1ABC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003" y="5278594"/>
            <a:ext cx="1508938" cy="207264"/>
          </a:xfrm>
          <a:prstGeom prst="rect">
            <a:avLst/>
          </a:prstGeom>
        </p:spPr>
      </p:pic>
      <p:cxnSp>
        <p:nvCxnSpPr>
          <p:cNvPr id="449" name="Straight Arrow Connector 448">
            <a:extLst>
              <a:ext uri="{FF2B5EF4-FFF2-40B4-BE49-F238E27FC236}">
                <a16:creationId xmlns:a16="http://schemas.microsoft.com/office/drawing/2014/main" id="{3081E220-1785-C649-92F7-B8A2826D52B1}"/>
              </a:ext>
            </a:extLst>
          </p:cNvPr>
          <p:cNvCxnSpPr>
            <a:cxnSpLocks/>
          </p:cNvCxnSpPr>
          <p:nvPr/>
        </p:nvCxnSpPr>
        <p:spPr>
          <a:xfrm flipH="1">
            <a:off x="3471466" y="5382227"/>
            <a:ext cx="214699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7DA9677E-A81A-644B-BF51-E40EDB7870D4}"/>
              </a:ext>
            </a:extLst>
          </p:cNvPr>
          <p:cNvCxnSpPr>
            <a:cxnSpLocks/>
          </p:cNvCxnSpPr>
          <p:nvPr/>
        </p:nvCxnSpPr>
        <p:spPr>
          <a:xfrm>
            <a:off x="6761626" y="5382227"/>
            <a:ext cx="397397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1" name="Picture 450">
            <a:extLst>
              <a:ext uri="{FF2B5EF4-FFF2-40B4-BE49-F238E27FC236}">
                <a16:creationId xmlns:a16="http://schemas.microsoft.com/office/drawing/2014/main" id="{39DAE686-A685-F342-91A9-D042707C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282" y="5286198"/>
            <a:ext cx="816721" cy="207264"/>
          </a:xfrm>
          <a:prstGeom prst="rect">
            <a:avLst/>
          </a:prstGeom>
        </p:spPr>
      </p:pic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C5248A87-9F9F-FB45-A49E-F182F70A9DCB}"/>
              </a:ext>
            </a:extLst>
          </p:cNvPr>
          <p:cNvCxnSpPr>
            <a:cxnSpLocks/>
          </p:cNvCxnSpPr>
          <p:nvPr/>
        </p:nvCxnSpPr>
        <p:spPr>
          <a:xfrm flipH="1">
            <a:off x="6085787" y="5389831"/>
            <a:ext cx="139746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3" name="Group 652">
            <a:extLst>
              <a:ext uri="{FF2B5EF4-FFF2-40B4-BE49-F238E27FC236}">
                <a16:creationId xmlns:a16="http://schemas.microsoft.com/office/drawing/2014/main" id="{6D593388-4921-4845-A11A-59BF19E95C08}"/>
              </a:ext>
            </a:extLst>
          </p:cNvPr>
          <p:cNvGrpSpPr>
            <a:grpSpLocks/>
          </p:cNvGrpSpPr>
          <p:nvPr/>
        </p:nvGrpSpPr>
        <p:grpSpPr bwMode="auto">
          <a:xfrm>
            <a:off x="970802" y="5003243"/>
            <a:ext cx="733407" cy="660273"/>
            <a:chOff x="2751" y="1851"/>
            <a:chExt cx="462" cy="478"/>
          </a:xfrm>
        </p:grpSpPr>
        <p:pic>
          <p:nvPicPr>
            <p:cNvPr id="454" name="Picture 653" descr="iphone_stylized_small">
              <a:extLst>
                <a:ext uri="{FF2B5EF4-FFF2-40B4-BE49-F238E27FC236}">
                  <a16:creationId xmlns:a16="http://schemas.microsoft.com/office/drawing/2014/main" id="{DF8308B6-F22D-674D-A6C8-0DC70B6AA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5" name="Picture 654" descr="antenna_radiation_stylized">
              <a:extLst>
                <a:ext uri="{FF2B5EF4-FFF2-40B4-BE49-F238E27FC236}">
                  <a16:creationId xmlns:a16="http://schemas.microsoft.com/office/drawing/2014/main" id="{E27DC4A0-F181-D547-B504-8544D6EB6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6" name="Rectangle 455">
            <a:extLst>
              <a:ext uri="{FF2B5EF4-FFF2-40B4-BE49-F238E27FC236}">
                <a16:creationId xmlns:a16="http://schemas.microsoft.com/office/drawing/2014/main" id="{64D8096B-CEE8-6C49-8488-6C3D24817187}"/>
              </a:ext>
            </a:extLst>
          </p:cNvPr>
          <p:cNvSpPr/>
          <p:nvPr/>
        </p:nvSpPr>
        <p:spPr>
          <a:xfrm>
            <a:off x="884538" y="4930345"/>
            <a:ext cx="1352036" cy="79083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3D213BE3-42AD-EC4B-A270-370359D352CA}"/>
              </a:ext>
            </a:extLst>
          </p:cNvPr>
          <p:cNvSpPr txBox="1"/>
          <p:nvPr/>
        </p:nvSpPr>
        <p:spPr>
          <a:xfrm>
            <a:off x="2597189" y="5619133"/>
            <a:ext cx="127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base station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98CB3660-6858-AB4D-9977-086702926CE8}"/>
              </a:ext>
            </a:extLst>
          </p:cNvPr>
          <p:cNvSpPr/>
          <p:nvPr/>
        </p:nvSpPr>
        <p:spPr>
          <a:xfrm>
            <a:off x="2236572" y="5325762"/>
            <a:ext cx="556055" cy="14828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\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728008-6E72-6D4D-9C4F-5F2B2D7E33B6}"/>
              </a:ext>
            </a:extLst>
          </p:cNvPr>
          <p:cNvGrpSpPr/>
          <p:nvPr/>
        </p:nvGrpSpPr>
        <p:grpSpPr>
          <a:xfrm>
            <a:off x="3101546" y="2458996"/>
            <a:ext cx="2928551" cy="2923232"/>
            <a:chOff x="2987392" y="2753884"/>
            <a:chExt cx="2351943" cy="2628343"/>
          </a:xfrm>
        </p:grpSpPr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0693F20D-02FD-EB41-A70D-132AF1EF0587}"/>
                </a:ext>
              </a:extLst>
            </p:cNvPr>
            <p:cNvCxnSpPr>
              <a:cxnSpLocks/>
            </p:cNvCxnSpPr>
            <p:nvPr/>
          </p:nvCxnSpPr>
          <p:spPr>
            <a:xfrm>
              <a:off x="4574350" y="5382227"/>
              <a:ext cx="764985" cy="0"/>
            </a:xfrm>
            <a:prstGeom prst="straightConnector1">
              <a:avLst/>
            </a:prstGeom>
            <a:ln w="19050">
              <a:solidFill>
                <a:srgbClr val="011199"/>
              </a:solidFill>
              <a:headEnd type="non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63E31E-C892-E640-8593-ECFF64CF4C55}"/>
                </a:ext>
              </a:extLst>
            </p:cNvPr>
            <p:cNvSpPr/>
            <p:nvPr/>
          </p:nvSpPr>
          <p:spPr>
            <a:xfrm>
              <a:off x="2990334" y="2792627"/>
              <a:ext cx="210066" cy="2496066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5000">
                  <a:schemeClr val="bg1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2E75D5-45DF-F349-8AE1-B44D076819B9}"/>
                </a:ext>
              </a:extLst>
            </p:cNvPr>
            <p:cNvSpPr/>
            <p:nvPr/>
          </p:nvSpPr>
          <p:spPr>
            <a:xfrm>
              <a:off x="2995166" y="2753884"/>
              <a:ext cx="189068" cy="89378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55000">
                  <a:schemeClr val="bg1"/>
                </a:gs>
                <a:gs pos="100000">
                  <a:srgbClr val="C00000"/>
                </a:gs>
              </a:gsLst>
              <a:lin ang="0" scaled="0"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745CA4C0-E1AD-A846-AF56-0C91E8BFB3F1}"/>
                </a:ext>
              </a:extLst>
            </p:cNvPr>
            <p:cNvSpPr/>
            <p:nvPr/>
          </p:nvSpPr>
          <p:spPr>
            <a:xfrm>
              <a:off x="5067300" y="2846173"/>
              <a:ext cx="210066" cy="2496066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5000">
                  <a:schemeClr val="bg1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B6FF396D-811D-5D4F-8702-FBEADF5398B4}"/>
                </a:ext>
              </a:extLst>
            </p:cNvPr>
            <p:cNvSpPr/>
            <p:nvPr/>
          </p:nvSpPr>
          <p:spPr>
            <a:xfrm>
              <a:off x="5072132" y="2807430"/>
              <a:ext cx="189068" cy="89378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55000">
                  <a:schemeClr val="bg1"/>
                </a:gs>
                <a:gs pos="100000">
                  <a:srgbClr val="C00000"/>
                </a:gs>
              </a:gsLst>
              <a:lin ang="0" scaled="0"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C59976A9-19B1-B44F-85AD-39D8DA64481D}"/>
                </a:ext>
              </a:extLst>
            </p:cNvPr>
            <p:cNvSpPr/>
            <p:nvPr/>
          </p:nvSpPr>
          <p:spPr>
            <a:xfrm rot="5400000">
              <a:off x="4019036" y="4082879"/>
              <a:ext cx="236838" cy="2277761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5000">
                  <a:schemeClr val="bg1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5DB6A5-4B6A-C946-A573-3F5C3B13308D}"/>
                </a:ext>
              </a:extLst>
            </p:cNvPr>
            <p:cNvGrpSpPr/>
            <p:nvPr/>
          </p:nvGrpSpPr>
          <p:grpSpPr>
            <a:xfrm>
              <a:off x="5060792" y="5100747"/>
              <a:ext cx="223781" cy="248981"/>
              <a:chOff x="5064046" y="5090985"/>
              <a:chExt cx="223781" cy="248981"/>
            </a:xfrm>
          </p:grpSpPr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EE764A06-94D9-8141-B09C-4F6BF5C73E01}"/>
                  </a:ext>
                </a:extLst>
              </p:cNvPr>
              <p:cNvSpPr/>
              <p:nvPr/>
            </p:nvSpPr>
            <p:spPr>
              <a:xfrm>
                <a:off x="5064046" y="5090985"/>
                <a:ext cx="217273" cy="248981"/>
              </a:xfrm>
              <a:prstGeom prst="rect">
                <a:avLst/>
              </a:prstGeom>
              <a:gradFill>
                <a:gsLst>
                  <a:gs pos="0">
                    <a:srgbClr val="C00000">
                      <a:alpha val="0"/>
                    </a:srgbClr>
                  </a:gs>
                  <a:gs pos="55000">
                    <a:schemeClr val="bg1">
                      <a:alpha val="2000"/>
                    </a:schemeClr>
                  </a:gs>
                  <a:gs pos="100000">
                    <a:srgbClr val="C0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0B9A70EB-AB3F-7C41-AD24-103618D808B2}"/>
                  </a:ext>
                </a:extLst>
              </p:cNvPr>
              <p:cNvSpPr/>
              <p:nvPr/>
            </p:nvSpPr>
            <p:spPr>
              <a:xfrm>
                <a:off x="5070554" y="5092655"/>
                <a:ext cx="217273" cy="97624"/>
              </a:xfrm>
              <a:prstGeom prst="rect">
                <a:avLst/>
              </a:prstGeom>
              <a:gradFill>
                <a:gsLst>
                  <a:gs pos="39000">
                    <a:schemeClr val="bg1">
                      <a:alpha val="86000"/>
                    </a:schemeClr>
                  </a:gs>
                  <a:gs pos="0">
                    <a:srgbClr val="C00000">
                      <a:alpha val="0"/>
                    </a:srgbClr>
                  </a:gs>
                  <a:gs pos="67000">
                    <a:schemeClr val="bg1">
                      <a:alpha val="78000"/>
                    </a:schemeClr>
                  </a:gs>
                  <a:gs pos="54000">
                    <a:schemeClr val="bg1"/>
                  </a:gs>
                  <a:gs pos="100000">
                    <a:srgbClr val="C000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3635D05A-D79E-D94B-9932-6015467DB250}"/>
                </a:ext>
              </a:extLst>
            </p:cNvPr>
            <p:cNvGrpSpPr/>
            <p:nvPr/>
          </p:nvGrpSpPr>
          <p:grpSpPr>
            <a:xfrm flipH="1">
              <a:off x="2987392" y="5100205"/>
              <a:ext cx="223781" cy="248981"/>
              <a:chOff x="5064046" y="5090985"/>
              <a:chExt cx="223781" cy="248981"/>
            </a:xfrm>
          </p:grpSpPr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536B64EC-BB40-0C45-91F3-8DEE2A78B9C8}"/>
                  </a:ext>
                </a:extLst>
              </p:cNvPr>
              <p:cNvSpPr/>
              <p:nvPr/>
            </p:nvSpPr>
            <p:spPr>
              <a:xfrm>
                <a:off x="5064046" y="5090985"/>
                <a:ext cx="217273" cy="248981"/>
              </a:xfrm>
              <a:prstGeom prst="rect">
                <a:avLst/>
              </a:prstGeom>
              <a:gradFill>
                <a:gsLst>
                  <a:gs pos="0">
                    <a:srgbClr val="C00000">
                      <a:alpha val="0"/>
                    </a:srgbClr>
                  </a:gs>
                  <a:gs pos="55000">
                    <a:schemeClr val="bg1">
                      <a:alpha val="2000"/>
                    </a:schemeClr>
                  </a:gs>
                  <a:gs pos="100000">
                    <a:srgbClr val="C0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44302713-F5DB-994B-A5C8-AB92AC4E90BC}"/>
                  </a:ext>
                </a:extLst>
              </p:cNvPr>
              <p:cNvSpPr/>
              <p:nvPr/>
            </p:nvSpPr>
            <p:spPr>
              <a:xfrm>
                <a:off x="5070554" y="5092655"/>
                <a:ext cx="217273" cy="97624"/>
              </a:xfrm>
              <a:prstGeom prst="rect">
                <a:avLst/>
              </a:prstGeom>
              <a:gradFill>
                <a:gsLst>
                  <a:gs pos="39000">
                    <a:schemeClr val="bg1">
                      <a:alpha val="86000"/>
                    </a:schemeClr>
                  </a:gs>
                  <a:gs pos="0">
                    <a:srgbClr val="C00000">
                      <a:alpha val="0"/>
                    </a:srgbClr>
                  </a:gs>
                  <a:gs pos="67000">
                    <a:schemeClr val="bg1">
                      <a:alpha val="78000"/>
                    </a:schemeClr>
                  </a:gs>
                  <a:gs pos="54000">
                    <a:schemeClr val="bg1"/>
                  </a:gs>
                  <a:gs pos="100000">
                    <a:srgbClr val="C000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69" name="Rectangle 4">
            <a:extLst>
              <a:ext uri="{FF2B5EF4-FFF2-40B4-BE49-F238E27FC236}">
                <a16:creationId xmlns:a16="http://schemas.microsoft.com/office/drawing/2014/main" id="{F7F77A83-A1E9-7346-8216-26AA3A5A6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816" y="1467152"/>
            <a:ext cx="3756453" cy="51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  <a:tabLst>
                <a:tab pos="746125" algn="l"/>
              </a:tabLst>
              <a:defRPr/>
            </a:pPr>
            <a:r>
              <a:rPr lang="en-US" sz="2800" dirty="0">
                <a:solidFill>
                  <a:srgbClr val="C00000"/>
                </a:solidFill>
              </a:rPr>
              <a:t>tunneling:</a:t>
            </a:r>
          </a:p>
          <a:p>
            <a:pPr marL="403225" indent="-342900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mobile datagram encapsulated using GPRS Tunneling Protocol (GTP), sent inside UDP datagram to S-GW</a:t>
            </a:r>
          </a:p>
          <a:p>
            <a:pPr marL="403225" indent="-342900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S-GW re-tunnels datagrams to P-GW</a:t>
            </a:r>
          </a:p>
          <a:p>
            <a:pPr marL="403225" indent="-342900"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supporting mobility: only tunneling endpoints change when mobile user moves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400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6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roup 392">
            <a:extLst>
              <a:ext uri="{FF2B5EF4-FFF2-40B4-BE49-F238E27FC236}">
                <a16:creationId xmlns:a16="http://schemas.microsoft.com/office/drawing/2014/main" id="{74A8586B-18B3-3C44-820A-1242FBB5BDB5}"/>
              </a:ext>
            </a:extLst>
          </p:cNvPr>
          <p:cNvGrpSpPr/>
          <p:nvPr/>
        </p:nvGrpSpPr>
        <p:grpSpPr>
          <a:xfrm>
            <a:off x="4708577" y="1917062"/>
            <a:ext cx="4433068" cy="574881"/>
            <a:chOff x="5366964" y="5459934"/>
            <a:chExt cx="4476119" cy="574881"/>
          </a:xfrm>
        </p:grpSpPr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2399916C-6406-7B44-A9D5-AFF9B5C97AE5}"/>
                </a:ext>
              </a:extLst>
            </p:cNvPr>
            <p:cNvSpPr/>
            <p:nvPr/>
          </p:nvSpPr>
          <p:spPr>
            <a:xfrm>
              <a:off x="5366964" y="5459934"/>
              <a:ext cx="4476119" cy="574881"/>
            </a:xfrm>
            <a:custGeom>
              <a:avLst/>
              <a:gdLst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518548"/>
                <a:gd name="connsiteY0" fmla="*/ 41300 h 846656"/>
                <a:gd name="connsiteX1" fmla="*/ 61642 w 1518548"/>
                <a:gd name="connsiteY1" fmla="*/ 92926 h 846656"/>
                <a:gd name="connsiteX2" fmla="*/ 6574 w 1518548"/>
                <a:gd name="connsiteY2" fmla="*/ 344169 h 846656"/>
                <a:gd name="connsiteX3" fmla="*/ 44433 w 1518548"/>
                <a:gd name="connsiteY3" fmla="*/ 726197 h 846656"/>
                <a:gd name="connsiteX4" fmla="*/ 326661 w 1518548"/>
                <a:gd name="connsiteY4" fmla="*/ 846656 h 846656"/>
                <a:gd name="connsiteX5" fmla="*/ 956510 w 1518548"/>
                <a:gd name="connsiteY5" fmla="*/ 777822 h 846656"/>
                <a:gd name="connsiteX6" fmla="*/ 1472780 w 1518548"/>
                <a:gd name="connsiteY6" fmla="*/ 757172 h 846656"/>
                <a:gd name="connsiteX7" fmla="*/ 1472780 w 1518548"/>
                <a:gd name="connsiteY7" fmla="*/ 357936 h 846656"/>
                <a:gd name="connsiteX8" fmla="*/ 1293806 w 1518548"/>
                <a:gd name="connsiteY8" fmla="*/ 0 h 846656"/>
                <a:gd name="connsiteX9" fmla="*/ 725910 w 1518548"/>
                <a:gd name="connsiteY9" fmla="*/ 55067 h 846656"/>
                <a:gd name="connsiteX10" fmla="*/ 416148 w 1518548"/>
                <a:gd name="connsiteY10" fmla="*/ 41300 h 846656"/>
                <a:gd name="connsiteX0" fmla="*/ 416148 w 1518548"/>
                <a:gd name="connsiteY0" fmla="*/ 84063 h 889419"/>
                <a:gd name="connsiteX1" fmla="*/ 61642 w 1518548"/>
                <a:gd name="connsiteY1" fmla="*/ 135689 h 889419"/>
                <a:gd name="connsiteX2" fmla="*/ 6574 w 1518548"/>
                <a:gd name="connsiteY2" fmla="*/ 386932 h 889419"/>
                <a:gd name="connsiteX3" fmla="*/ 44433 w 1518548"/>
                <a:gd name="connsiteY3" fmla="*/ 768960 h 889419"/>
                <a:gd name="connsiteX4" fmla="*/ 326661 w 1518548"/>
                <a:gd name="connsiteY4" fmla="*/ 889419 h 889419"/>
                <a:gd name="connsiteX5" fmla="*/ 956510 w 1518548"/>
                <a:gd name="connsiteY5" fmla="*/ 820585 h 889419"/>
                <a:gd name="connsiteX6" fmla="*/ 1472780 w 1518548"/>
                <a:gd name="connsiteY6" fmla="*/ 799935 h 889419"/>
                <a:gd name="connsiteX7" fmla="*/ 1472780 w 1518548"/>
                <a:gd name="connsiteY7" fmla="*/ 400699 h 889419"/>
                <a:gd name="connsiteX8" fmla="*/ 1293806 w 1518548"/>
                <a:gd name="connsiteY8" fmla="*/ 42763 h 889419"/>
                <a:gd name="connsiteX9" fmla="*/ 725910 w 1518548"/>
                <a:gd name="connsiteY9" fmla="*/ 97830 h 889419"/>
                <a:gd name="connsiteX10" fmla="*/ 416148 w 1518548"/>
                <a:gd name="connsiteY10" fmla="*/ 84063 h 889419"/>
                <a:gd name="connsiteX0" fmla="*/ 416148 w 1518548"/>
                <a:gd name="connsiteY0" fmla="*/ 52053 h 857409"/>
                <a:gd name="connsiteX1" fmla="*/ 61642 w 1518548"/>
                <a:gd name="connsiteY1" fmla="*/ 103679 h 857409"/>
                <a:gd name="connsiteX2" fmla="*/ 6574 w 1518548"/>
                <a:gd name="connsiteY2" fmla="*/ 354922 h 857409"/>
                <a:gd name="connsiteX3" fmla="*/ 44433 w 1518548"/>
                <a:gd name="connsiteY3" fmla="*/ 736950 h 857409"/>
                <a:gd name="connsiteX4" fmla="*/ 326661 w 1518548"/>
                <a:gd name="connsiteY4" fmla="*/ 857409 h 857409"/>
                <a:gd name="connsiteX5" fmla="*/ 956510 w 1518548"/>
                <a:gd name="connsiteY5" fmla="*/ 788575 h 857409"/>
                <a:gd name="connsiteX6" fmla="*/ 1472780 w 1518548"/>
                <a:gd name="connsiteY6" fmla="*/ 767925 h 857409"/>
                <a:gd name="connsiteX7" fmla="*/ 1472780 w 1518548"/>
                <a:gd name="connsiteY7" fmla="*/ 368689 h 857409"/>
                <a:gd name="connsiteX8" fmla="*/ 1293806 w 1518548"/>
                <a:gd name="connsiteY8" fmla="*/ 10753 h 857409"/>
                <a:gd name="connsiteX9" fmla="*/ 928976 w 1518548"/>
                <a:gd name="connsiteY9" fmla="*/ 89911 h 857409"/>
                <a:gd name="connsiteX10" fmla="*/ 416148 w 1518548"/>
                <a:gd name="connsiteY10" fmla="*/ 52053 h 857409"/>
                <a:gd name="connsiteX0" fmla="*/ 430374 w 1519007"/>
                <a:gd name="connsiteY0" fmla="*/ 231021 h 857409"/>
                <a:gd name="connsiteX1" fmla="*/ 62101 w 1519007"/>
                <a:gd name="connsiteY1" fmla="*/ 103679 h 857409"/>
                <a:gd name="connsiteX2" fmla="*/ 7033 w 1519007"/>
                <a:gd name="connsiteY2" fmla="*/ 354922 h 857409"/>
                <a:gd name="connsiteX3" fmla="*/ 44892 w 1519007"/>
                <a:gd name="connsiteY3" fmla="*/ 736950 h 857409"/>
                <a:gd name="connsiteX4" fmla="*/ 327120 w 1519007"/>
                <a:gd name="connsiteY4" fmla="*/ 857409 h 857409"/>
                <a:gd name="connsiteX5" fmla="*/ 956969 w 1519007"/>
                <a:gd name="connsiteY5" fmla="*/ 788575 h 857409"/>
                <a:gd name="connsiteX6" fmla="*/ 1473239 w 1519007"/>
                <a:gd name="connsiteY6" fmla="*/ 767925 h 857409"/>
                <a:gd name="connsiteX7" fmla="*/ 1473239 w 1519007"/>
                <a:gd name="connsiteY7" fmla="*/ 368689 h 857409"/>
                <a:gd name="connsiteX8" fmla="*/ 1294265 w 1519007"/>
                <a:gd name="connsiteY8" fmla="*/ 10753 h 857409"/>
                <a:gd name="connsiteX9" fmla="*/ 929435 w 1519007"/>
                <a:gd name="connsiteY9" fmla="*/ 89911 h 857409"/>
                <a:gd name="connsiteX10" fmla="*/ 430374 w 1519007"/>
                <a:gd name="connsiteY10" fmla="*/ 231021 h 857409"/>
                <a:gd name="connsiteX0" fmla="*/ 457084 w 1545717"/>
                <a:gd name="connsiteY0" fmla="*/ 231021 h 857409"/>
                <a:gd name="connsiteX1" fmla="*/ 88811 w 1545717"/>
                <a:gd name="connsiteY1" fmla="*/ 103679 h 857409"/>
                <a:gd name="connsiteX2" fmla="*/ 33743 w 1545717"/>
                <a:gd name="connsiteY2" fmla="*/ 354922 h 857409"/>
                <a:gd name="connsiteX3" fmla="*/ 71602 w 1545717"/>
                <a:gd name="connsiteY3" fmla="*/ 736950 h 857409"/>
                <a:gd name="connsiteX4" fmla="*/ 353830 w 1545717"/>
                <a:gd name="connsiteY4" fmla="*/ 857409 h 857409"/>
                <a:gd name="connsiteX5" fmla="*/ 983679 w 1545717"/>
                <a:gd name="connsiteY5" fmla="*/ 788575 h 857409"/>
                <a:gd name="connsiteX6" fmla="*/ 1499949 w 1545717"/>
                <a:gd name="connsiteY6" fmla="*/ 767925 h 857409"/>
                <a:gd name="connsiteX7" fmla="*/ 1499949 w 1545717"/>
                <a:gd name="connsiteY7" fmla="*/ 368689 h 857409"/>
                <a:gd name="connsiteX8" fmla="*/ 1320975 w 1545717"/>
                <a:gd name="connsiteY8" fmla="*/ 10753 h 857409"/>
                <a:gd name="connsiteX9" fmla="*/ 956145 w 1545717"/>
                <a:gd name="connsiteY9" fmla="*/ 89911 h 857409"/>
                <a:gd name="connsiteX10" fmla="*/ 457084 w 1545717"/>
                <a:gd name="connsiteY10" fmla="*/ 231021 h 857409"/>
                <a:gd name="connsiteX0" fmla="*/ 563227 w 1524513"/>
                <a:gd name="connsiteY0" fmla="*/ 182837 h 857409"/>
                <a:gd name="connsiteX1" fmla="*/ 67607 w 1524513"/>
                <a:gd name="connsiteY1" fmla="*/ 103679 h 857409"/>
                <a:gd name="connsiteX2" fmla="*/ 12539 w 1524513"/>
                <a:gd name="connsiteY2" fmla="*/ 354922 h 857409"/>
                <a:gd name="connsiteX3" fmla="*/ 50398 w 1524513"/>
                <a:gd name="connsiteY3" fmla="*/ 736950 h 857409"/>
                <a:gd name="connsiteX4" fmla="*/ 332626 w 1524513"/>
                <a:gd name="connsiteY4" fmla="*/ 857409 h 857409"/>
                <a:gd name="connsiteX5" fmla="*/ 962475 w 1524513"/>
                <a:gd name="connsiteY5" fmla="*/ 788575 h 857409"/>
                <a:gd name="connsiteX6" fmla="*/ 1478745 w 1524513"/>
                <a:gd name="connsiteY6" fmla="*/ 767925 h 857409"/>
                <a:gd name="connsiteX7" fmla="*/ 1478745 w 1524513"/>
                <a:gd name="connsiteY7" fmla="*/ 368689 h 857409"/>
                <a:gd name="connsiteX8" fmla="*/ 1299771 w 1524513"/>
                <a:gd name="connsiteY8" fmla="*/ 10753 h 857409"/>
                <a:gd name="connsiteX9" fmla="*/ 934941 w 1524513"/>
                <a:gd name="connsiteY9" fmla="*/ 89911 h 857409"/>
                <a:gd name="connsiteX10" fmla="*/ 563227 w 1524513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80156 w 1556729"/>
                <a:gd name="connsiteY0" fmla="*/ 95020 h 769592"/>
                <a:gd name="connsiteX1" fmla="*/ 349414 w 1556729"/>
                <a:gd name="connsiteY1" fmla="*/ 232475 h 769592"/>
                <a:gd name="connsiteX2" fmla="*/ 29468 w 1556729"/>
                <a:gd name="connsiteY2" fmla="*/ 267105 h 769592"/>
                <a:gd name="connsiteX3" fmla="*/ 67327 w 1556729"/>
                <a:gd name="connsiteY3" fmla="*/ 649133 h 769592"/>
                <a:gd name="connsiteX4" fmla="*/ 349555 w 1556729"/>
                <a:gd name="connsiteY4" fmla="*/ 769592 h 769592"/>
                <a:gd name="connsiteX5" fmla="*/ 769454 w 1556729"/>
                <a:gd name="connsiteY5" fmla="*/ 638808 h 769592"/>
                <a:gd name="connsiteX6" fmla="*/ 1495674 w 1556729"/>
                <a:gd name="connsiteY6" fmla="*/ 680108 h 769592"/>
                <a:gd name="connsiteX7" fmla="*/ 1495674 w 1556729"/>
                <a:gd name="connsiteY7" fmla="*/ 280872 h 769592"/>
                <a:gd name="connsiteX8" fmla="*/ 1316700 w 1556729"/>
                <a:gd name="connsiteY8" fmla="*/ 50279 h 769592"/>
                <a:gd name="connsiteX9" fmla="*/ 951870 w 1556729"/>
                <a:gd name="connsiteY9" fmla="*/ 2094 h 769592"/>
                <a:gd name="connsiteX10" fmla="*/ 580156 w 1556729"/>
                <a:gd name="connsiteY10" fmla="*/ 95020 h 769592"/>
                <a:gd name="connsiteX0" fmla="*/ 552462 w 1529035"/>
                <a:gd name="connsiteY0" fmla="*/ 95020 h 769592"/>
                <a:gd name="connsiteX1" fmla="*/ 321720 w 1529035"/>
                <a:gd name="connsiteY1" fmla="*/ 232475 h 769592"/>
                <a:gd name="connsiteX2" fmla="*/ 1774 w 1529035"/>
                <a:gd name="connsiteY2" fmla="*/ 267105 h 769592"/>
                <a:gd name="connsiteX3" fmla="*/ 205181 w 1529035"/>
                <a:gd name="connsiteY3" fmla="*/ 597734 h 769592"/>
                <a:gd name="connsiteX4" fmla="*/ 321861 w 1529035"/>
                <a:gd name="connsiteY4" fmla="*/ 769592 h 769592"/>
                <a:gd name="connsiteX5" fmla="*/ 741760 w 1529035"/>
                <a:gd name="connsiteY5" fmla="*/ 638808 h 769592"/>
                <a:gd name="connsiteX6" fmla="*/ 1467980 w 1529035"/>
                <a:gd name="connsiteY6" fmla="*/ 680108 h 769592"/>
                <a:gd name="connsiteX7" fmla="*/ 1467980 w 1529035"/>
                <a:gd name="connsiteY7" fmla="*/ 280872 h 769592"/>
                <a:gd name="connsiteX8" fmla="*/ 1289006 w 1529035"/>
                <a:gd name="connsiteY8" fmla="*/ 50279 h 769592"/>
                <a:gd name="connsiteX9" fmla="*/ 924176 w 1529035"/>
                <a:gd name="connsiteY9" fmla="*/ 2094 h 769592"/>
                <a:gd name="connsiteX10" fmla="*/ 552462 w 1529035"/>
                <a:gd name="connsiteY10" fmla="*/ 95020 h 769592"/>
                <a:gd name="connsiteX0" fmla="*/ 552568 w 1529141"/>
                <a:gd name="connsiteY0" fmla="*/ 95020 h 697308"/>
                <a:gd name="connsiteX1" fmla="*/ 321826 w 1529141"/>
                <a:gd name="connsiteY1" fmla="*/ 232475 h 697308"/>
                <a:gd name="connsiteX2" fmla="*/ 1880 w 1529141"/>
                <a:gd name="connsiteY2" fmla="*/ 267105 h 697308"/>
                <a:gd name="connsiteX3" fmla="*/ 205287 w 1529141"/>
                <a:gd name="connsiteY3" fmla="*/ 597734 h 697308"/>
                <a:gd name="connsiteX4" fmla="*/ 526144 w 1529141"/>
                <a:gd name="connsiteY4" fmla="*/ 563993 h 697308"/>
                <a:gd name="connsiteX5" fmla="*/ 741866 w 1529141"/>
                <a:gd name="connsiteY5" fmla="*/ 638808 h 697308"/>
                <a:gd name="connsiteX6" fmla="*/ 1468086 w 1529141"/>
                <a:gd name="connsiteY6" fmla="*/ 680108 h 697308"/>
                <a:gd name="connsiteX7" fmla="*/ 1468086 w 1529141"/>
                <a:gd name="connsiteY7" fmla="*/ 280872 h 697308"/>
                <a:gd name="connsiteX8" fmla="*/ 1289112 w 1529141"/>
                <a:gd name="connsiteY8" fmla="*/ 50279 h 697308"/>
                <a:gd name="connsiteX9" fmla="*/ 924282 w 1529141"/>
                <a:gd name="connsiteY9" fmla="*/ 2094 h 697308"/>
                <a:gd name="connsiteX10" fmla="*/ 552568 w 1529141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4713 w 1481286"/>
                <a:gd name="connsiteY0" fmla="*/ 95020 h 700752"/>
                <a:gd name="connsiteX1" fmla="*/ 273971 w 1481286"/>
                <a:gd name="connsiteY1" fmla="*/ 232475 h 700752"/>
                <a:gd name="connsiteX2" fmla="*/ 3690 w 1481286"/>
                <a:gd name="connsiteY2" fmla="*/ 384590 h 700752"/>
                <a:gd name="connsiteX3" fmla="*/ 157432 w 1481286"/>
                <a:gd name="connsiteY3" fmla="*/ 597734 h 700752"/>
                <a:gd name="connsiteX4" fmla="*/ 694011 w 1481286"/>
                <a:gd name="connsiteY4" fmla="*/ 638808 h 700752"/>
                <a:gd name="connsiteX5" fmla="*/ 1420231 w 1481286"/>
                <a:gd name="connsiteY5" fmla="*/ 680108 h 700752"/>
                <a:gd name="connsiteX6" fmla="*/ 1420231 w 1481286"/>
                <a:gd name="connsiteY6" fmla="*/ 280872 h 700752"/>
                <a:gd name="connsiteX7" fmla="*/ 1241257 w 1481286"/>
                <a:gd name="connsiteY7" fmla="*/ 50279 h 700752"/>
                <a:gd name="connsiteX8" fmla="*/ 876427 w 1481286"/>
                <a:gd name="connsiteY8" fmla="*/ 2094 h 700752"/>
                <a:gd name="connsiteX9" fmla="*/ 504713 w 1481286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423768 w 1400341"/>
                <a:gd name="connsiteY0" fmla="*/ 95020 h 700752"/>
                <a:gd name="connsiteX1" fmla="*/ 193026 w 1400341"/>
                <a:gd name="connsiteY1" fmla="*/ 232475 h 700752"/>
                <a:gd name="connsiteX2" fmla="*/ 1 w 1400341"/>
                <a:gd name="connsiteY2" fmla="*/ 432318 h 700752"/>
                <a:gd name="connsiteX3" fmla="*/ 192370 w 1400341"/>
                <a:gd name="connsiteY3" fmla="*/ 583049 h 700752"/>
                <a:gd name="connsiteX4" fmla="*/ 613066 w 1400341"/>
                <a:gd name="connsiteY4" fmla="*/ 638808 h 700752"/>
                <a:gd name="connsiteX5" fmla="*/ 1339286 w 1400341"/>
                <a:gd name="connsiteY5" fmla="*/ 680108 h 700752"/>
                <a:gd name="connsiteX6" fmla="*/ 1339286 w 1400341"/>
                <a:gd name="connsiteY6" fmla="*/ 280872 h 700752"/>
                <a:gd name="connsiteX7" fmla="*/ 1160312 w 1400341"/>
                <a:gd name="connsiteY7" fmla="*/ 50279 h 700752"/>
                <a:gd name="connsiteX8" fmla="*/ 795482 w 1400341"/>
                <a:gd name="connsiteY8" fmla="*/ 2094 h 700752"/>
                <a:gd name="connsiteX9" fmla="*/ 423768 w 1400341"/>
                <a:gd name="connsiteY9" fmla="*/ 95020 h 700752"/>
                <a:gd name="connsiteX0" fmla="*/ 423768 w 1411583"/>
                <a:gd name="connsiteY0" fmla="*/ 95020 h 719845"/>
                <a:gd name="connsiteX1" fmla="*/ 193026 w 1411583"/>
                <a:gd name="connsiteY1" fmla="*/ 232475 h 719845"/>
                <a:gd name="connsiteX2" fmla="*/ 1 w 1411583"/>
                <a:gd name="connsiteY2" fmla="*/ 432318 h 719845"/>
                <a:gd name="connsiteX3" fmla="*/ 192370 w 1411583"/>
                <a:gd name="connsiteY3" fmla="*/ 583049 h 719845"/>
                <a:gd name="connsiteX4" fmla="*/ 459775 w 1411583"/>
                <a:gd name="connsiteY4" fmla="*/ 696223 h 719845"/>
                <a:gd name="connsiteX5" fmla="*/ 1339286 w 1411583"/>
                <a:gd name="connsiteY5" fmla="*/ 680108 h 719845"/>
                <a:gd name="connsiteX6" fmla="*/ 1339286 w 1411583"/>
                <a:gd name="connsiteY6" fmla="*/ 280872 h 719845"/>
                <a:gd name="connsiteX7" fmla="*/ 1160312 w 1411583"/>
                <a:gd name="connsiteY7" fmla="*/ 50279 h 719845"/>
                <a:gd name="connsiteX8" fmla="*/ 795482 w 1411583"/>
                <a:gd name="connsiteY8" fmla="*/ 2094 h 719845"/>
                <a:gd name="connsiteX9" fmla="*/ 423768 w 1411583"/>
                <a:gd name="connsiteY9" fmla="*/ 95020 h 719845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459775 w 1411583"/>
                <a:gd name="connsiteY4" fmla="*/ 696223 h 698293"/>
                <a:gd name="connsiteX5" fmla="*/ 1339286 w 1411583"/>
                <a:gd name="connsiteY5" fmla="*/ 680108 h 698293"/>
                <a:gd name="connsiteX6" fmla="*/ 1339286 w 1411583"/>
                <a:gd name="connsiteY6" fmla="*/ 280872 h 698293"/>
                <a:gd name="connsiteX7" fmla="*/ 1160312 w 1411583"/>
                <a:gd name="connsiteY7" fmla="*/ 50279 h 698293"/>
                <a:gd name="connsiteX8" fmla="*/ 795482 w 1411583"/>
                <a:gd name="connsiteY8" fmla="*/ 2094 h 698293"/>
                <a:gd name="connsiteX9" fmla="*/ 423768 w 1411583"/>
                <a:gd name="connsiteY9" fmla="*/ 95020 h 698293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256766 w 1411583"/>
                <a:gd name="connsiteY4" fmla="*/ 558307 h 698293"/>
                <a:gd name="connsiteX5" fmla="*/ 459775 w 1411583"/>
                <a:gd name="connsiteY5" fmla="*/ 696223 h 698293"/>
                <a:gd name="connsiteX6" fmla="*/ 1339286 w 1411583"/>
                <a:gd name="connsiteY6" fmla="*/ 680108 h 698293"/>
                <a:gd name="connsiteX7" fmla="*/ 1339286 w 1411583"/>
                <a:gd name="connsiteY7" fmla="*/ 280872 h 698293"/>
                <a:gd name="connsiteX8" fmla="*/ 1160312 w 1411583"/>
                <a:gd name="connsiteY8" fmla="*/ 50279 h 698293"/>
                <a:gd name="connsiteX9" fmla="*/ 795482 w 1411583"/>
                <a:gd name="connsiteY9" fmla="*/ 2094 h 698293"/>
                <a:gd name="connsiteX10" fmla="*/ 423768 w 1411583"/>
                <a:gd name="connsiteY10" fmla="*/ 95020 h 698293"/>
                <a:gd name="connsiteX0" fmla="*/ 424367 w 1412182"/>
                <a:gd name="connsiteY0" fmla="*/ 95020 h 698293"/>
                <a:gd name="connsiteX1" fmla="*/ 193625 w 1412182"/>
                <a:gd name="connsiteY1" fmla="*/ 232475 h 698293"/>
                <a:gd name="connsiteX2" fmla="*/ 600 w 1412182"/>
                <a:gd name="connsiteY2" fmla="*/ 432318 h 698293"/>
                <a:gd name="connsiteX3" fmla="*/ 257365 w 1412182"/>
                <a:gd name="connsiteY3" fmla="*/ 558307 h 698293"/>
                <a:gd name="connsiteX4" fmla="*/ 460374 w 1412182"/>
                <a:gd name="connsiteY4" fmla="*/ 696223 h 698293"/>
                <a:gd name="connsiteX5" fmla="*/ 1339885 w 1412182"/>
                <a:gd name="connsiteY5" fmla="*/ 680108 h 698293"/>
                <a:gd name="connsiteX6" fmla="*/ 1339885 w 1412182"/>
                <a:gd name="connsiteY6" fmla="*/ 280872 h 698293"/>
                <a:gd name="connsiteX7" fmla="*/ 1160911 w 1412182"/>
                <a:gd name="connsiteY7" fmla="*/ 50279 h 698293"/>
                <a:gd name="connsiteX8" fmla="*/ 796081 w 1412182"/>
                <a:gd name="connsiteY8" fmla="*/ 2094 h 698293"/>
                <a:gd name="connsiteX9" fmla="*/ 424367 w 1412182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63644"/>
                <a:gd name="connsiteY0" fmla="*/ 95020 h 698036"/>
                <a:gd name="connsiteX1" fmla="*/ 193236 w 1463644"/>
                <a:gd name="connsiteY1" fmla="*/ 232475 h 698036"/>
                <a:gd name="connsiteX2" fmla="*/ 211 w 1463644"/>
                <a:gd name="connsiteY2" fmla="*/ 432318 h 698036"/>
                <a:gd name="connsiteX3" fmla="*/ 229925 w 1463644"/>
                <a:gd name="connsiteY3" fmla="*/ 587014 h 698036"/>
                <a:gd name="connsiteX4" fmla="*/ 459985 w 1463644"/>
                <a:gd name="connsiteY4" fmla="*/ 696223 h 698036"/>
                <a:gd name="connsiteX5" fmla="*/ 1339496 w 1463644"/>
                <a:gd name="connsiteY5" fmla="*/ 680108 h 698036"/>
                <a:gd name="connsiteX6" fmla="*/ 1438685 w 1463644"/>
                <a:gd name="connsiteY6" fmla="*/ 284974 h 698036"/>
                <a:gd name="connsiteX7" fmla="*/ 1160522 w 1463644"/>
                <a:gd name="connsiteY7" fmla="*/ 50279 h 698036"/>
                <a:gd name="connsiteX8" fmla="*/ 795692 w 1463644"/>
                <a:gd name="connsiteY8" fmla="*/ 2094 h 698036"/>
                <a:gd name="connsiteX9" fmla="*/ 423978 w 1463644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7207 h 700223"/>
                <a:gd name="connsiteX1" fmla="*/ 193312 w 1463720"/>
                <a:gd name="connsiteY1" fmla="*/ 234662 h 700223"/>
                <a:gd name="connsiteX2" fmla="*/ 287 w 1463720"/>
                <a:gd name="connsiteY2" fmla="*/ 434505 h 700223"/>
                <a:gd name="connsiteX3" fmla="*/ 230001 w 1463720"/>
                <a:gd name="connsiteY3" fmla="*/ 589201 h 700223"/>
                <a:gd name="connsiteX4" fmla="*/ 460061 w 1463720"/>
                <a:gd name="connsiteY4" fmla="*/ 698410 h 700223"/>
                <a:gd name="connsiteX5" fmla="*/ 1339572 w 1463720"/>
                <a:gd name="connsiteY5" fmla="*/ 682295 h 700223"/>
                <a:gd name="connsiteX6" fmla="*/ 1438761 w 1463720"/>
                <a:gd name="connsiteY6" fmla="*/ 287161 h 700223"/>
                <a:gd name="connsiteX7" fmla="*/ 1160598 w 1463720"/>
                <a:gd name="connsiteY7" fmla="*/ 52466 h 700223"/>
                <a:gd name="connsiteX8" fmla="*/ 865707 w 1463720"/>
                <a:gd name="connsiteY8" fmla="*/ 31458 h 700223"/>
                <a:gd name="connsiteX9" fmla="*/ 795768 w 1463720"/>
                <a:gd name="connsiteY9" fmla="*/ 4281 h 700223"/>
                <a:gd name="connsiteX10" fmla="*/ 424054 w 1463720"/>
                <a:gd name="connsiteY10" fmla="*/ 97207 h 700223"/>
                <a:gd name="connsiteX0" fmla="*/ 424054 w 1463720"/>
                <a:gd name="connsiteY0" fmla="*/ 70669 h 673685"/>
                <a:gd name="connsiteX1" fmla="*/ 193312 w 1463720"/>
                <a:gd name="connsiteY1" fmla="*/ 208124 h 673685"/>
                <a:gd name="connsiteX2" fmla="*/ 287 w 1463720"/>
                <a:gd name="connsiteY2" fmla="*/ 407967 h 673685"/>
                <a:gd name="connsiteX3" fmla="*/ 230001 w 1463720"/>
                <a:gd name="connsiteY3" fmla="*/ 562663 h 673685"/>
                <a:gd name="connsiteX4" fmla="*/ 460061 w 1463720"/>
                <a:gd name="connsiteY4" fmla="*/ 671872 h 673685"/>
                <a:gd name="connsiteX5" fmla="*/ 1339572 w 1463720"/>
                <a:gd name="connsiteY5" fmla="*/ 655757 h 673685"/>
                <a:gd name="connsiteX6" fmla="*/ 1438761 w 1463720"/>
                <a:gd name="connsiteY6" fmla="*/ 260623 h 673685"/>
                <a:gd name="connsiteX7" fmla="*/ 1160598 w 1463720"/>
                <a:gd name="connsiteY7" fmla="*/ 25928 h 673685"/>
                <a:gd name="connsiteX8" fmla="*/ 865707 w 1463720"/>
                <a:gd name="connsiteY8" fmla="*/ 4920 h 673685"/>
                <a:gd name="connsiteX9" fmla="*/ 424054 w 1463720"/>
                <a:gd name="connsiteY9" fmla="*/ 70669 h 673685"/>
                <a:gd name="connsiteX0" fmla="*/ 423973 w 1463639"/>
                <a:gd name="connsiteY0" fmla="*/ 70669 h 673685"/>
                <a:gd name="connsiteX1" fmla="*/ 270277 w 1463639"/>
                <a:gd name="connsiteY1" fmla="*/ 216081 h 673685"/>
                <a:gd name="connsiteX2" fmla="*/ 206 w 1463639"/>
                <a:gd name="connsiteY2" fmla="*/ 407967 h 673685"/>
                <a:gd name="connsiteX3" fmla="*/ 229920 w 1463639"/>
                <a:gd name="connsiteY3" fmla="*/ 562663 h 673685"/>
                <a:gd name="connsiteX4" fmla="*/ 459980 w 1463639"/>
                <a:gd name="connsiteY4" fmla="*/ 671872 h 673685"/>
                <a:gd name="connsiteX5" fmla="*/ 1339491 w 1463639"/>
                <a:gd name="connsiteY5" fmla="*/ 655757 h 673685"/>
                <a:gd name="connsiteX6" fmla="*/ 1438680 w 1463639"/>
                <a:gd name="connsiteY6" fmla="*/ 260623 h 673685"/>
                <a:gd name="connsiteX7" fmla="*/ 1160517 w 1463639"/>
                <a:gd name="connsiteY7" fmla="*/ 25928 h 673685"/>
                <a:gd name="connsiteX8" fmla="*/ 865626 w 1463639"/>
                <a:gd name="connsiteY8" fmla="*/ 4920 h 673685"/>
                <a:gd name="connsiteX9" fmla="*/ 423973 w 1463639"/>
                <a:gd name="connsiteY9" fmla="*/ 70669 h 673685"/>
                <a:gd name="connsiteX0" fmla="*/ 461508 w 1463639"/>
                <a:gd name="connsiteY0" fmla="*/ 13990 h 680664"/>
                <a:gd name="connsiteX1" fmla="*/ 270277 w 1463639"/>
                <a:gd name="connsiteY1" fmla="*/ 223060 h 680664"/>
                <a:gd name="connsiteX2" fmla="*/ 206 w 1463639"/>
                <a:gd name="connsiteY2" fmla="*/ 414946 h 680664"/>
                <a:gd name="connsiteX3" fmla="*/ 229920 w 1463639"/>
                <a:gd name="connsiteY3" fmla="*/ 569642 h 680664"/>
                <a:gd name="connsiteX4" fmla="*/ 459980 w 1463639"/>
                <a:gd name="connsiteY4" fmla="*/ 678851 h 680664"/>
                <a:gd name="connsiteX5" fmla="*/ 1339491 w 1463639"/>
                <a:gd name="connsiteY5" fmla="*/ 662736 h 680664"/>
                <a:gd name="connsiteX6" fmla="*/ 1438680 w 1463639"/>
                <a:gd name="connsiteY6" fmla="*/ 267602 h 680664"/>
                <a:gd name="connsiteX7" fmla="*/ 1160517 w 1463639"/>
                <a:gd name="connsiteY7" fmla="*/ 32907 h 680664"/>
                <a:gd name="connsiteX8" fmla="*/ 865626 w 1463639"/>
                <a:gd name="connsiteY8" fmla="*/ 11899 h 680664"/>
                <a:gd name="connsiteX9" fmla="*/ 461508 w 1463639"/>
                <a:gd name="connsiteY9" fmla="*/ 13990 h 68066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160517 w 1463639"/>
                <a:gd name="connsiteY7" fmla="*/ 36057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1194"/>
                <a:gd name="connsiteY0" fmla="*/ 17140 h 684068"/>
                <a:gd name="connsiteX1" fmla="*/ 270277 w 1461194"/>
                <a:gd name="connsiteY1" fmla="*/ 226210 h 684068"/>
                <a:gd name="connsiteX2" fmla="*/ 206 w 1461194"/>
                <a:gd name="connsiteY2" fmla="*/ 418096 h 684068"/>
                <a:gd name="connsiteX3" fmla="*/ 229920 w 1461194"/>
                <a:gd name="connsiteY3" fmla="*/ 572792 h 684068"/>
                <a:gd name="connsiteX4" fmla="*/ 511344 w 1461194"/>
                <a:gd name="connsiteY4" fmla="*/ 683593 h 684068"/>
                <a:gd name="connsiteX5" fmla="*/ 1339491 w 1461194"/>
                <a:gd name="connsiteY5" fmla="*/ 665886 h 684068"/>
                <a:gd name="connsiteX6" fmla="*/ 1438680 w 1461194"/>
                <a:gd name="connsiteY6" fmla="*/ 270752 h 684068"/>
                <a:gd name="connsiteX7" fmla="*/ 1202003 w 1461194"/>
                <a:gd name="connsiteY7" fmla="*/ 34465 h 684068"/>
                <a:gd name="connsiteX8" fmla="*/ 875503 w 1461194"/>
                <a:gd name="connsiteY8" fmla="*/ 3909 h 684068"/>
                <a:gd name="connsiteX9" fmla="*/ 461508 w 1461194"/>
                <a:gd name="connsiteY9" fmla="*/ 17140 h 684068"/>
                <a:gd name="connsiteX0" fmla="*/ 461508 w 1461194"/>
                <a:gd name="connsiteY0" fmla="*/ 17140 h 700889"/>
                <a:gd name="connsiteX1" fmla="*/ 270277 w 1461194"/>
                <a:gd name="connsiteY1" fmla="*/ 226210 h 700889"/>
                <a:gd name="connsiteX2" fmla="*/ 206 w 1461194"/>
                <a:gd name="connsiteY2" fmla="*/ 418096 h 700889"/>
                <a:gd name="connsiteX3" fmla="*/ 229920 w 1461194"/>
                <a:gd name="connsiteY3" fmla="*/ 572792 h 700889"/>
                <a:gd name="connsiteX4" fmla="*/ 511344 w 1461194"/>
                <a:gd name="connsiteY4" fmla="*/ 683593 h 700889"/>
                <a:gd name="connsiteX5" fmla="*/ 1339491 w 1461194"/>
                <a:gd name="connsiteY5" fmla="*/ 665886 h 700889"/>
                <a:gd name="connsiteX6" fmla="*/ 1438680 w 1461194"/>
                <a:gd name="connsiteY6" fmla="*/ 270752 h 700889"/>
                <a:gd name="connsiteX7" fmla="*/ 1202003 w 1461194"/>
                <a:gd name="connsiteY7" fmla="*/ 34465 h 700889"/>
                <a:gd name="connsiteX8" fmla="*/ 875503 w 1461194"/>
                <a:gd name="connsiteY8" fmla="*/ 3909 h 700889"/>
                <a:gd name="connsiteX9" fmla="*/ 461508 w 1461194"/>
                <a:gd name="connsiteY9" fmla="*/ 17140 h 700889"/>
                <a:gd name="connsiteX0" fmla="*/ 462271 w 1461957"/>
                <a:gd name="connsiteY0" fmla="*/ 17140 h 700889"/>
                <a:gd name="connsiteX1" fmla="*/ 271040 w 1461957"/>
                <a:gd name="connsiteY1" fmla="*/ 226210 h 700889"/>
                <a:gd name="connsiteX2" fmla="*/ 969 w 1461957"/>
                <a:gd name="connsiteY2" fmla="*/ 418096 h 700889"/>
                <a:gd name="connsiteX3" fmla="*/ 191173 w 1461957"/>
                <a:gd name="connsiteY3" fmla="*/ 596664 h 700889"/>
                <a:gd name="connsiteX4" fmla="*/ 512107 w 1461957"/>
                <a:gd name="connsiteY4" fmla="*/ 683593 h 700889"/>
                <a:gd name="connsiteX5" fmla="*/ 1340254 w 1461957"/>
                <a:gd name="connsiteY5" fmla="*/ 665886 h 700889"/>
                <a:gd name="connsiteX6" fmla="*/ 1439443 w 1461957"/>
                <a:gd name="connsiteY6" fmla="*/ 270752 h 700889"/>
                <a:gd name="connsiteX7" fmla="*/ 1202766 w 1461957"/>
                <a:gd name="connsiteY7" fmla="*/ 34465 h 700889"/>
                <a:gd name="connsiteX8" fmla="*/ 876266 w 1461957"/>
                <a:gd name="connsiteY8" fmla="*/ 3909 h 700889"/>
                <a:gd name="connsiteX9" fmla="*/ 462271 w 1461957"/>
                <a:gd name="connsiteY9" fmla="*/ 17140 h 700889"/>
                <a:gd name="connsiteX0" fmla="*/ 461558 w 1461244"/>
                <a:gd name="connsiteY0" fmla="*/ 17140 h 700889"/>
                <a:gd name="connsiteX1" fmla="*/ 270327 w 1461244"/>
                <a:gd name="connsiteY1" fmla="*/ 226210 h 700889"/>
                <a:gd name="connsiteX2" fmla="*/ 256 w 1461244"/>
                <a:gd name="connsiteY2" fmla="*/ 418096 h 700889"/>
                <a:gd name="connsiteX3" fmla="*/ 190460 w 1461244"/>
                <a:gd name="connsiteY3" fmla="*/ 596664 h 700889"/>
                <a:gd name="connsiteX4" fmla="*/ 511394 w 1461244"/>
                <a:gd name="connsiteY4" fmla="*/ 683593 h 700889"/>
                <a:gd name="connsiteX5" fmla="*/ 1339541 w 1461244"/>
                <a:gd name="connsiteY5" fmla="*/ 665886 h 700889"/>
                <a:gd name="connsiteX6" fmla="*/ 1438730 w 1461244"/>
                <a:gd name="connsiteY6" fmla="*/ 270752 h 700889"/>
                <a:gd name="connsiteX7" fmla="*/ 1202053 w 1461244"/>
                <a:gd name="connsiteY7" fmla="*/ 34465 h 700889"/>
                <a:gd name="connsiteX8" fmla="*/ 875553 w 1461244"/>
                <a:gd name="connsiteY8" fmla="*/ 3909 h 700889"/>
                <a:gd name="connsiteX9" fmla="*/ 461558 w 1461244"/>
                <a:gd name="connsiteY9" fmla="*/ 17140 h 700889"/>
                <a:gd name="connsiteX0" fmla="*/ 463884 w 1463570"/>
                <a:gd name="connsiteY0" fmla="*/ 17140 h 700889"/>
                <a:gd name="connsiteX1" fmla="*/ 272653 w 1463570"/>
                <a:gd name="connsiteY1" fmla="*/ 226210 h 700889"/>
                <a:gd name="connsiteX2" fmla="*/ 2582 w 1463570"/>
                <a:gd name="connsiteY2" fmla="*/ 418096 h 700889"/>
                <a:gd name="connsiteX3" fmla="*/ 155251 w 1463570"/>
                <a:gd name="connsiteY3" fmla="*/ 630085 h 700889"/>
                <a:gd name="connsiteX4" fmla="*/ 513720 w 1463570"/>
                <a:gd name="connsiteY4" fmla="*/ 683593 h 700889"/>
                <a:gd name="connsiteX5" fmla="*/ 1341867 w 1463570"/>
                <a:gd name="connsiteY5" fmla="*/ 665886 h 700889"/>
                <a:gd name="connsiteX6" fmla="*/ 1441056 w 1463570"/>
                <a:gd name="connsiteY6" fmla="*/ 270752 h 700889"/>
                <a:gd name="connsiteX7" fmla="*/ 1204379 w 1463570"/>
                <a:gd name="connsiteY7" fmla="*/ 34465 h 700889"/>
                <a:gd name="connsiteX8" fmla="*/ 877879 w 1463570"/>
                <a:gd name="connsiteY8" fmla="*/ 3909 h 700889"/>
                <a:gd name="connsiteX9" fmla="*/ 463884 w 1463570"/>
                <a:gd name="connsiteY9" fmla="*/ 17140 h 700889"/>
                <a:gd name="connsiteX0" fmla="*/ 463884 w 1465533"/>
                <a:gd name="connsiteY0" fmla="*/ 17140 h 708314"/>
                <a:gd name="connsiteX1" fmla="*/ 272653 w 1465533"/>
                <a:gd name="connsiteY1" fmla="*/ 226210 h 708314"/>
                <a:gd name="connsiteX2" fmla="*/ 2582 w 1465533"/>
                <a:gd name="connsiteY2" fmla="*/ 418096 h 708314"/>
                <a:gd name="connsiteX3" fmla="*/ 155251 w 1465533"/>
                <a:gd name="connsiteY3" fmla="*/ 630085 h 708314"/>
                <a:gd name="connsiteX4" fmla="*/ 472234 w 1465533"/>
                <a:gd name="connsiteY4" fmla="*/ 699508 h 708314"/>
                <a:gd name="connsiteX5" fmla="*/ 1341867 w 1465533"/>
                <a:gd name="connsiteY5" fmla="*/ 665886 h 708314"/>
                <a:gd name="connsiteX6" fmla="*/ 1441056 w 1465533"/>
                <a:gd name="connsiteY6" fmla="*/ 270752 h 708314"/>
                <a:gd name="connsiteX7" fmla="*/ 1204379 w 1465533"/>
                <a:gd name="connsiteY7" fmla="*/ 34465 h 708314"/>
                <a:gd name="connsiteX8" fmla="*/ 877879 w 1465533"/>
                <a:gd name="connsiteY8" fmla="*/ 3909 h 708314"/>
                <a:gd name="connsiteX9" fmla="*/ 463884 w 1465533"/>
                <a:gd name="connsiteY9" fmla="*/ 17140 h 708314"/>
                <a:gd name="connsiteX0" fmla="*/ 463884 w 1467792"/>
                <a:gd name="connsiteY0" fmla="*/ 17140 h 717887"/>
                <a:gd name="connsiteX1" fmla="*/ 272653 w 1467792"/>
                <a:gd name="connsiteY1" fmla="*/ 226210 h 717887"/>
                <a:gd name="connsiteX2" fmla="*/ 2582 w 1467792"/>
                <a:gd name="connsiteY2" fmla="*/ 418096 h 717887"/>
                <a:gd name="connsiteX3" fmla="*/ 155251 w 1467792"/>
                <a:gd name="connsiteY3" fmla="*/ 630085 h 717887"/>
                <a:gd name="connsiteX4" fmla="*/ 426797 w 1467792"/>
                <a:gd name="connsiteY4" fmla="*/ 715423 h 717887"/>
                <a:gd name="connsiteX5" fmla="*/ 1341867 w 1467792"/>
                <a:gd name="connsiteY5" fmla="*/ 665886 h 717887"/>
                <a:gd name="connsiteX6" fmla="*/ 1441056 w 1467792"/>
                <a:gd name="connsiteY6" fmla="*/ 270752 h 717887"/>
                <a:gd name="connsiteX7" fmla="*/ 1204379 w 1467792"/>
                <a:gd name="connsiteY7" fmla="*/ 34465 h 717887"/>
                <a:gd name="connsiteX8" fmla="*/ 877879 w 1467792"/>
                <a:gd name="connsiteY8" fmla="*/ 3909 h 717887"/>
                <a:gd name="connsiteX9" fmla="*/ 463884 w 1467792"/>
                <a:gd name="connsiteY9" fmla="*/ 17140 h 717887"/>
                <a:gd name="connsiteX0" fmla="*/ 467587 w 1471495"/>
                <a:gd name="connsiteY0" fmla="*/ 17140 h 717887"/>
                <a:gd name="connsiteX1" fmla="*/ 276356 w 1471495"/>
                <a:gd name="connsiteY1" fmla="*/ 226210 h 717887"/>
                <a:gd name="connsiteX2" fmla="*/ 6285 w 1471495"/>
                <a:gd name="connsiteY2" fmla="*/ 418096 h 717887"/>
                <a:gd name="connsiteX3" fmla="*/ 117468 w 1471495"/>
                <a:gd name="connsiteY3" fmla="*/ 633268 h 717887"/>
                <a:gd name="connsiteX4" fmla="*/ 430500 w 1471495"/>
                <a:gd name="connsiteY4" fmla="*/ 715423 h 717887"/>
                <a:gd name="connsiteX5" fmla="*/ 1345570 w 1471495"/>
                <a:gd name="connsiteY5" fmla="*/ 665886 h 717887"/>
                <a:gd name="connsiteX6" fmla="*/ 1444759 w 1471495"/>
                <a:gd name="connsiteY6" fmla="*/ 270752 h 717887"/>
                <a:gd name="connsiteX7" fmla="*/ 1208082 w 1471495"/>
                <a:gd name="connsiteY7" fmla="*/ 34465 h 717887"/>
                <a:gd name="connsiteX8" fmla="*/ 881582 w 1471495"/>
                <a:gd name="connsiteY8" fmla="*/ 3909 h 717887"/>
                <a:gd name="connsiteX9" fmla="*/ 467587 w 1471495"/>
                <a:gd name="connsiteY9" fmla="*/ 17140 h 717887"/>
                <a:gd name="connsiteX0" fmla="*/ 437440 w 1471495"/>
                <a:gd name="connsiteY0" fmla="*/ 12273 h 732696"/>
                <a:gd name="connsiteX1" fmla="*/ 276356 w 1471495"/>
                <a:gd name="connsiteY1" fmla="*/ 241019 h 732696"/>
                <a:gd name="connsiteX2" fmla="*/ 6285 w 1471495"/>
                <a:gd name="connsiteY2" fmla="*/ 432905 h 732696"/>
                <a:gd name="connsiteX3" fmla="*/ 117468 w 1471495"/>
                <a:gd name="connsiteY3" fmla="*/ 648077 h 732696"/>
                <a:gd name="connsiteX4" fmla="*/ 430500 w 1471495"/>
                <a:gd name="connsiteY4" fmla="*/ 730232 h 732696"/>
                <a:gd name="connsiteX5" fmla="*/ 1345570 w 1471495"/>
                <a:gd name="connsiteY5" fmla="*/ 680695 h 732696"/>
                <a:gd name="connsiteX6" fmla="*/ 1444759 w 1471495"/>
                <a:gd name="connsiteY6" fmla="*/ 285561 h 732696"/>
                <a:gd name="connsiteX7" fmla="*/ 1208082 w 1471495"/>
                <a:gd name="connsiteY7" fmla="*/ 49274 h 732696"/>
                <a:gd name="connsiteX8" fmla="*/ 881582 w 1471495"/>
                <a:gd name="connsiteY8" fmla="*/ 18718 h 732696"/>
                <a:gd name="connsiteX9" fmla="*/ 437440 w 1471495"/>
                <a:gd name="connsiteY9" fmla="*/ 12273 h 732696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08082 w 1471495"/>
                <a:gd name="connsiteY7" fmla="*/ 64541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13735 w 1471495"/>
                <a:gd name="connsiteY7" fmla="*/ 87794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5352 w 1469407"/>
                <a:gd name="connsiteY0" fmla="*/ 27540 h 747963"/>
                <a:gd name="connsiteX1" fmla="*/ 236062 w 1469407"/>
                <a:gd name="connsiteY1" fmla="*/ 246705 h 747963"/>
                <a:gd name="connsiteX2" fmla="*/ 4197 w 1469407"/>
                <a:gd name="connsiteY2" fmla="*/ 448172 h 747963"/>
                <a:gd name="connsiteX3" fmla="*/ 115380 w 1469407"/>
                <a:gd name="connsiteY3" fmla="*/ 663344 h 747963"/>
                <a:gd name="connsiteX4" fmla="*/ 428412 w 1469407"/>
                <a:gd name="connsiteY4" fmla="*/ 745499 h 747963"/>
                <a:gd name="connsiteX5" fmla="*/ 1343482 w 1469407"/>
                <a:gd name="connsiteY5" fmla="*/ 695962 h 747963"/>
                <a:gd name="connsiteX6" fmla="*/ 1442671 w 1469407"/>
                <a:gd name="connsiteY6" fmla="*/ 300828 h 747963"/>
                <a:gd name="connsiteX7" fmla="*/ 1211647 w 1469407"/>
                <a:gd name="connsiteY7" fmla="*/ 87794 h 747963"/>
                <a:gd name="connsiteX8" fmla="*/ 903988 w 1469407"/>
                <a:gd name="connsiteY8" fmla="*/ 0 h 747963"/>
                <a:gd name="connsiteX9" fmla="*/ 435352 w 1469407"/>
                <a:gd name="connsiteY9" fmla="*/ 27540 h 747963"/>
                <a:gd name="connsiteX0" fmla="*/ 287738 w 1469407"/>
                <a:gd name="connsiteY0" fmla="*/ 16581 h 752973"/>
                <a:gd name="connsiteX1" fmla="*/ 236062 w 1469407"/>
                <a:gd name="connsiteY1" fmla="*/ 251715 h 752973"/>
                <a:gd name="connsiteX2" fmla="*/ 4197 w 1469407"/>
                <a:gd name="connsiteY2" fmla="*/ 453182 h 752973"/>
                <a:gd name="connsiteX3" fmla="*/ 115380 w 1469407"/>
                <a:gd name="connsiteY3" fmla="*/ 668354 h 752973"/>
                <a:gd name="connsiteX4" fmla="*/ 428412 w 1469407"/>
                <a:gd name="connsiteY4" fmla="*/ 750509 h 752973"/>
                <a:gd name="connsiteX5" fmla="*/ 1343482 w 1469407"/>
                <a:gd name="connsiteY5" fmla="*/ 700972 h 752973"/>
                <a:gd name="connsiteX6" fmla="*/ 1442671 w 1469407"/>
                <a:gd name="connsiteY6" fmla="*/ 305838 h 752973"/>
                <a:gd name="connsiteX7" fmla="*/ 1211647 w 1469407"/>
                <a:gd name="connsiteY7" fmla="*/ 92804 h 752973"/>
                <a:gd name="connsiteX8" fmla="*/ 903988 w 1469407"/>
                <a:gd name="connsiteY8" fmla="*/ 5010 h 752973"/>
                <a:gd name="connsiteX9" fmla="*/ 287738 w 1469407"/>
                <a:gd name="connsiteY9" fmla="*/ 16581 h 752973"/>
                <a:gd name="connsiteX0" fmla="*/ 284280 w 1465949"/>
                <a:gd name="connsiteY0" fmla="*/ 16581 h 752973"/>
                <a:gd name="connsiteX1" fmla="*/ 153170 w 1465949"/>
                <a:gd name="connsiteY1" fmla="*/ 241755 h 752973"/>
                <a:gd name="connsiteX2" fmla="*/ 739 w 1465949"/>
                <a:gd name="connsiteY2" fmla="*/ 453182 h 752973"/>
                <a:gd name="connsiteX3" fmla="*/ 111922 w 1465949"/>
                <a:gd name="connsiteY3" fmla="*/ 668354 h 752973"/>
                <a:gd name="connsiteX4" fmla="*/ 424954 w 1465949"/>
                <a:gd name="connsiteY4" fmla="*/ 750509 h 752973"/>
                <a:gd name="connsiteX5" fmla="*/ 1340024 w 1465949"/>
                <a:gd name="connsiteY5" fmla="*/ 700972 h 752973"/>
                <a:gd name="connsiteX6" fmla="*/ 1439213 w 1465949"/>
                <a:gd name="connsiteY6" fmla="*/ 305838 h 752973"/>
                <a:gd name="connsiteX7" fmla="*/ 1208189 w 1465949"/>
                <a:gd name="connsiteY7" fmla="*/ 92804 h 752973"/>
                <a:gd name="connsiteX8" fmla="*/ 900530 w 1465949"/>
                <a:gd name="connsiteY8" fmla="*/ 5010 h 752973"/>
                <a:gd name="connsiteX9" fmla="*/ 284280 w 1465949"/>
                <a:gd name="connsiteY9" fmla="*/ 16581 h 752973"/>
                <a:gd name="connsiteX0" fmla="*/ 215678 w 1465949"/>
                <a:gd name="connsiteY0" fmla="*/ 15568 h 755280"/>
                <a:gd name="connsiteX1" fmla="*/ 153170 w 1465949"/>
                <a:gd name="connsiteY1" fmla="*/ 244062 h 755280"/>
                <a:gd name="connsiteX2" fmla="*/ 739 w 1465949"/>
                <a:gd name="connsiteY2" fmla="*/ 455489 h 755280"/>
                <a:gd name="connsiteX3" fmla="*/ 111922 w 1465949"/>
                <a:gd name="connsiteY3" fmla="*/ 670661 h 755280"/>
                <a:gd name="connsiteX4" fmla="*/ 424954 w 1465949"/>
                <a:gd name="connsiteY4" fmla="*/ 752816 h 755280"/>
                <a:gd name="connsiteX5" fmla="*/ 1340024 w 1465949"/>
                <a:gd name="connsiteY5" fmla="*/ 703279 h 755280"/>
                <a:gd name="connsiteX6" fmla="*/ 1439213 w 1465949"/>
                <a:gd name="connsiteY6" fmla="*/ 308145 h 755280"/>
                <a:gd name="connsiteX7" fmla="*/ 1208189 w 1465949"/>
                <a:gd name="connsiteY7" fmla="*/ 95111 h 755280"/>
                <a:gd name="connsiteX8" fmla="*/ 900530 w 1465949"/>
                <a:gd name="connsiteY8" fmla="*/ 7317 h 755280"/>
                <a:gd name="connsiteX9" fmla="*/ 215678 w 1465949"/>
                <a:gd name="connsiteY9" fmla="*/ 15568 h 755280"/>
                <a:gd name="connsiteX0" fmla="*/ 158423 w 1408694"/>
                <a:gd name="connsiteY0" fmla="*/ 15568 h 755280"/>
                <a:gd name="connsiteX1" fmla="*/ 95915 w 1408694"/>
                <a:gd name="connsiteY1" fmla="*/ 244062 h 755280"/>
                <a:gd name="connsiteX2" fmla="*/ 9068 w 1408694"/>
                <a:gd name="connsiteY2" fmla="*/ 472501 h 755280"/>
                <a:gd name="connsiteX3" fmla="*/ 54667 w 1408694"/>
                <a:gd name="connsiteY3" fmla="*/ 670661 h 755280"/>
                <a:gd name="connsiteX4" fmla="*/ 367699 w 1408694"/>
                <a:gd name="connsiteY4" fmla="*/ 752816 h 755280"/>
                <a:gd name="connsiteX5" fmla="*/ 1282769 w 1408694"/>
                <a:gd name="connsiteY5" fmla="*/ 703279 h 755280"/>
                <a:gd name="connsiteX6" fmla="*/ 1381958 w 1408694"/>
                <a:gd name="connsiteY6" fmla="*/ 308145 h 755280"/>
                <a:gd name="connsiteX7" fmla="*/ 1150934 w 1408694"/>
                <a:gd name="connsiteY7" fmla="*/ 95111 h 755280"/>
                <a:gd name="connsiteX8" fmla="*/ 843275 w 1408694"/>
                <a:gd name="connsiteY8" fmla="*/ 7317 h 755280"/>
                <a:gd name="connsiteX9" fmla="*/ 158423 w 1408694"/>
                <a:gd name="connsiteY9" fmla="*/ 15568 h 755280"/>
                <a:gd name="connsiteX0" fmla="*/ 151540 w 1401811"/>
                <a:gd name="connsiteY0" fmla="*/ 15568 h 755280"/>
                <a:gd name="connsiteX1" fmla="*/ 89032 w 1401811"/>
                <a:gd name="connsiteY1" fmla="*/ 244062 h 755280"/>
                <a:gd name="connsiteX2" fmla="*/ 2185 w 1401811"/>
                <a:gd name="connsiteY2" fmla="*/ 472501 h 755280"/>
                <a:gd name="connsiteX3" fmla="*/ 67073 w 1401811"/>
                <a:gd name="connsiteY3" fmla="*/ 640039 h 755280"/>
                <a:gd name="connsiteX4" fmla="*/ 360816 w 1401811"/>
                <a:gd name="connsiteY4" fmla="*/ 752816 h 755280"/>
                <a:gd name="connsiteX5" fmla="*/ 1275886 w 1401811"/>
                <a:gd name="connsiteY5" fmla="*/ 703279 h 755280"/>
                <a:gd name="connsiteX6" fmla="*/ 1375075 w 1401811"/>
                <a:gd name="connsiteY6" fmla="*/ 308145 h 755280"/>
                <a:gd name="connsiteX7" fmla="*/ 1144051 w 1401811"/>
                <a:gd name="connsiteY7" fmla="*/ 95111 h 755280"/>
                <a:gd name="connsiteX8" fmla="*/ 836392 w 1401811"/>
                <a:gd name="connsiteY8" fmla="*/ 7317 h 755280"/>
                <a:gd name="connsiteX9" fmla="*/ 151540 w 1401811"/>
                <a:gd name="connsiteY9" fmla="*/ 15568 h 755280"/>
                <a:gd name="connsiteX0" fmla="*/ 154312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154312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235452 w 1404583"/>
                <a:gd name="connsiteY7" fmla="*/ 78019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256 w 1404370"/>
                <a:gd name="connsiteY0" fmla="*/ 8251 h 747963"/>
                <a:gd name="connsiteX1" fmla="*/ 127207 w 1404370"/>
                <a:gd name="connsiteY1" fmla="*/ 62648 h 747963"/>
                <a:gd name="connsiteX2" fmla="*/ 4744 w 1404370"/>
                <a:gd name="connsiteY2" fmla="*/ 465184 h 747963"/>
                <a:gd name="connsiteX3" fmla="*/ 69632 w 1404370"/>
                <a:gd name="connsiteY3" fmla="*/ 632722 h 747963"/>
                <a:gd name="connsiteX4" fmla="*/ 363375 w 1404370"/>
                <a:gd name="connsiteY4" fmla="*/ 745499 h 747963"/>
                <a:gd name="connsiteX5" fmla="*/ 1278445 w 1404370"/>
                <a:gd name="connsiteY5" fmla="*/ 695962 h 747963"/>
                <a:gd name="connsiteX6" fmla="*/ 1377634 w 1404370"/>
                <a:gd name="connsiteY6" fmla="*/ 300828 h 747963"/>
                <a:gd name="connsiteX7" fmla="*/ 1235239 w 1404370"/>
                <a:gd name="connsiteY7" fmla="*/ 64951 h 747963"/>
                <a:gd name="connsiteX8" fmla="*/ 838951 w 1404370"/>
                <a:gd name="connsiteY8" fmla="*/ 0 h 747963"/>
                <a:gd name="connsiteX9" fmla="*/ 231256 w 1404370"/>
                <a:gd name="connsiteY9" fmla="*/ 8251 h 747963"/>
                <a:gd name="connsiteX0" fmla="*/ 215386 w 1388500"/>
                <a:gd name="connsiteY0" fmla="*/ 8251 h 747963"/>
                <a:gd name="connsiteX1" fmla="*/ 111337 w 1388500"/>
                <a:gd name="connsiteY1" fmla="*/ 62648 h 747963"/>
                <a:gd name="connsiteX2" fmla="*/ 11592 w 1388500"/>
                <a:gd name="connsiteY2" fmla="*/ 300323 h 747963"/>
                <a:gd name="connsiteX3" fmla="*/ 53762 w 1388500"/>
                <a:gd name="connsiteY3" fmla="*/ 632722 h 747963"/>
                <a:gd name="connsiteX4" fmla="*/ 347505 w 1388500"/>
                <a:gd name="connsiteY4" fmla="*/ 745499 h 747963"/>
                <a:gd name="connsiteX5" fmla="*/ 1262575 w 1388500"/>
                <a:gd name="connsiteY5" fmla="*/ 695962 h 747963"/>
                <a:gd name="connsiteX6" fmla="*/ 1361764 w 1388500"/>
                <a:gd name="connsiteY6" fmla="*/ 300828 h 747963"/>
                <a:gd name="connsiteX7" fmla="*/ 1219369 w 1388500"/>
                <a:gd name="connsiteY7" fmla="*/ 64951 h 747963"/>
                <a:gd name="connsiteX8" fmla="*/ 823081 w 1388500"/>
                <a:gd name="connsiteY8" fmla="*/ 0 h 747963"/>
                <a:gd name="connsiteX9" fmla="*/ 215386 w 1388500"/>
                <a:gd name="connsiteY9" fmla="*/ 8251 h 747963"/>
                <a:gd name="connsiteX0" fmla="*/ 216608 w 1389722"/>
                <a:gd name="connsiteY0" fmla="*/ 8251 h 747963"/>
                <a:gd name="connsiteX1" fmla="*/ 112559 w 1389722"/>
                <a:gd name="connsiteY1" fmla="*/ 62648 h 747963"/>
                <a:gd name="connsiteX2" fmla="*/ 12814 w 1389722"/>
                <a:gd name="connsiteY2" fmla="*/ 300323 h 747963"/>
                <a:gd name="connsiteX3" fmla="*/ 54984 w 1389722"/>
                <a:gd name="connsiteY3" fmla="*/ 632722 h 747963"/>
                <a:gd name="connsiteX4" fmla="*/ 348727 w 1389722"/>
                <a:gd name="connsiteY4" fmla="*/ 745499 h 747963"/>
                <a:gd name="connsiteX5" fmla="*/ 1263797 w 1389722"/>
                <a:gd name="connsiteY5" fmla="*/ 695962 h 747963"/>
                <a:gd name="connsiteX6" fmla="*/ 1362986 w 1389722"/>
                <a:gd name="connsiteY6" fmla="*/ 300828 h 747963"/>
                <a:gd name="connsiteX7" fmla="*/ 1220591 w 1389722"/>
                <a:gd name="connsiteY7" fmla="*/ 64951 h 747963"/>
                <a:gd name="connsiteX8" fmla="*/ 824303 w 1389722"/>
                <a:gd name="connsiteY8" fmla="*/ 0 h 747963"/>
                <a:gd name="connsiteX9" fmla="*/ 216608 w 1389722"/>
                <a:gd name="connsiteY9" fmla="*/ 8251 h 747963"/>
                <a:gd name="connsiteX0" fmla="*/ 216608 w 1389722"/>
                <a:gd name="connsiteY0" fmla="*/ 79781 h 819493"/>
                <a:gd name="connsiteX1" fmla="*/ 112559 w 1389722"/>
                <a:gd name="connsiteY1" fmla="*/ 134178 h 819493"/>
                <a:gd name="connsiteX2" fmla="*/ 12814 w 1389722"/>
                <a:gd name="connsiteY2" fmla="*/ 371853 h 819493"/>
                <a:gd name="connsiteX3" fmla="*/ 54984 w 1389722"/>
                <a:gd name="connsiteY3" fmla="*/ 704252 h 819493"/>
                <a:gd name="connsiteX4" fmla="*/ 348727 w 1389722"/>
                <a:gd name="connsiteY4" fmla="*/ 817029 h 819493"/>
                <a:gd name="connsiteX5" fmla="*/ 1263797 w 1389722"/>
                <a:gd name="connsiteY5" fmla="*/ 767492 h 819493"/>
                <a:gd name="connsiteX6" fmla="*/ 1362986 w 1389722"/>
                <a:gd name="connsiteY6" fmla="*/ 372358 h 819493"/>
                <a:gd name="connsiteX7" fmla="*/ 1301587 w 1389722"/>
                <a:gd name="connsiteY7" fmla="*/ 11721 h 819493"/>
                <a:gd name="connsiteX8" fmla="*/ 824303 w 1389722"/>
                <a:gd name="connsiteY8" fmla="*/ 71530 h 819493"/>
                <a:gd name="connsiteX9" fmla="*/ 216608 w 1389722"/>
                <a:gd name="connsiteY9" fmla="*/ 79781 h 819493"/>
                <a:gd name="connsiteX0" fmla="*/ 216608 w 1400780"/>
                <a:gd name="connsiteY0" fmla="*/ 79781 h 820631"/>
                <a:gd name="connsiteX1" fmla="*/ 112559 w 1400780"/>
                <a:gd name="connsiteY1" fmla="*/ 134178 h 820631"/>
                <a:gd name="connsiteX2" fmla="*/ 12814 w 1400780"/>
                <a:gd name="connsiteY2" fmla="*/ 371853 h 820631"/>
                <a:gd name="connsiteX3" fmla="*/ 54984 w 1400780"/>
                <a:gd name="connsiteY3" fmla="*/ 704252 h 820631"/>
                <a:gd name="connsiteX4" fmla="*/ 348727 w 1400780"/>
                <a:gd name="connsiteY4" fmla="*/ 817029 h 820631"/>
                <a:gd name="connsiteX5" fmla="*/ 1263797 w 1400780"/>
                <a:gd name="connsiteY5" fmla="*/ 767492 h 820631"/>
                <a:gd name="connsiteX6" fmla="*/ 1378790 w 1400780"/>
                <a:gd name="connsiteY6" fmla="*/ 350080 h 820631"/>
                <a:gd name="connsiteX7" fmla="*/ 1301587 w 1400780"/>
                <a:gd name="connsiteY7" fmla="*/ 11721 h 820631"/>
                <a:gd name="connsiteX8" fmla="*/ 824303 w 1400780"/>
                <a:gd name="connsiteY8" fmla="*/ 71530 h 820631"/>
                <a:gd name="connsiteX9" fmla="*/ 216608 w 1400780"/>
                <a:gd name="connsiteY9" fmla="*/ 79781 h 820631"/>
                <a:gd name="connsiteX0" fmla="*/ 216608 w 1388697"/>
                <a:gd name="connsiteY0" fmla="*/ 79781 h 820631"/>
                <a:gd name="connsiteX1" fmla="*/ 112559 w 1388697"/>
                <a:gd name="connsiteY1" fmla="*/ 134178 h 820631"/>
                <a:gd name="connsiteX2" fmla="*/ 12814 w 1388697"/>
                <a:gd name="connsiteY2" fmla="*/ 371853 h 820631"/>
                <a:gd name="connsiteX3" fmla="*/ 54984 w 1388697"/>
                <a:gd name="connsiteY3" fmla="*/ 704252 h 820631"/>
                <a:gd name="connsiteX4" fmla="*/ 348727 w 1388697"/>
                <a:gd name="connsiteY4" fmla="*/ 817029 h 820631"/>
                <a:gd name="connsiteX5" fmla="*/ 1263797 w 1388697"/>
                <a:gd name="connsiteY5" fmla="*/ 767492 h 820631"/>
                <a:gd name="connsiteX6" fmla="*/ 1378790 w 1388697"/>
                <a:gd name="connsiteY6" fmla="*/ 350080 h 820631"/>
                <a:gd name="connsiteX7" fmla="*/ 1301587 w 1388697"/>
                <a:gd name="connsiteY7" fmla="*/ 11721 h 820631"/>
                <a:gd name="connsiteX8" fmla="*/ 824303 w 1388697"/>
                <a:gd name="connsiteY8" fmla="*/ 71530 h 820631"/>
                <a:gd name="connsiteX9" fmla="*/ 216608 w 1388697"/>
                <a:gd name="connsiteY9" fmla="*/ 79781 h 820631"/>
                <a:gd name="connsiteX0" fmla="*/ 216608 w 1391225"/>
                <a:gd name="connsiteY0" fmla="*/ 79781 h 826967"/>
                <a:gd name="connsiteX1" fmla="*/ 112559 w 1391225"/>
                <a:gd name="connsiteY1" fmla="*/ 134178 h 826967"/>
                <a:gd name="connsiteX2" fmla="*/ 12814 w 1391225"/>
                <a:gd name="connsiteY2" fmla="*/ 371853 h 826967"/>
                <a:gd name="connsiteX3" fmla="*/ 54984 w 1391225"/>
                <a:gd name="connsiteY3" fmla="*/ 704252 h 826967"/>
                <a:gd name="connsiteX4" fmla="*/ 348727 w 1391225"/>
                <a:gd name="connsiteY4" fmla="*/ 817029 h 826967"/>
                <a:gd name="connsiteX5" fmla="*/ 1270711 w 1391225"/>
                <a:gd name="connsiteY5" fmla="*/ 780860 h 826967"/>
                <a:gd name="connsiteX6" fmla="*/ 1378790 w 1391225"/>
                <a:gd name="connsiteY6" fmla="*/ 350080 h 826967"/>
                <a:gd name="connsiteX7" fmla="*/ 1301587 w 1391225"/>
                <a:gd name="connsiteY7" fmla="*/ 11721 h 826967"/>
                <a:gd name="connsiteX8" fmla="*/ 824303 w 1391225"/>
                <a:gd name="connsiteY8" fmla="*/ 71530 h 826967"/>
                <a:gd name="connsiteX9" fmla="*/ 216608 w 1391225"/>
                <a:gd name="connsiteY9" fmla="*/ 79781 h 826967"/>
                <a:gd name="connsiteX0" fmla="*/ 216608 w 1379141"/>
                <a:gd name="connsiteY0" fmla="*/ 79781 h 826967"/>
                <a:gd name="connsiteX1" fmla="*/ 112559 w 1379141"/>
                <a:gd name="connsiteY1" fmla="*/ 134178 h 826967"/>
                <a:gd name="connsiteX2" fmla="*/ 12814 w 1379141"/>
                <a:gd name="connsiteY2" fmla="*/ 371853 h 826967"/>
                <a:gd name="connsiteX3" fmla="*/ 54984 w 1379141"/>
                <a:gd name="connsiteY3" fmla="*/ 704252 h 826967"/>
                <a:gd name="connsiteX4" fmla="*/ 348727 w 1379141"/>
                <a:gd name="connsiteY4" fmla="*/ 817029 h 826967"/>
                <a:gd name="connsiteX5" fmla="*/ 1270711 w 1379141"/>
                <a:gd name="connsiteY5" fmla="*/ 780860 h 826967"/>
                <a:gd name="connsiteX6" fmla="*/ 1378790 w 1379141"/>
                <a:gd name="connsiteY6" fmla="*/ 350080 h 826967"/>
                <a:gd name="connsiteX7" fmla="*/ 1301587 w 1379141"/>
                <a:gd name="connsiteY7" fmla="*/ 11721 h 826967"/>
                <a:gd name="connsiteX8" fmla="*/ 824303 w 1379141"/>
                <a:gd name="connsiteY8" fmla="*/ 71530 h 826967"/>
                <a:gd name="connsiteX9" fmla="*/ 216608 w 1379141"/>
                <a:gd name="connsiteY9" fmla="*/ 79781 h 826967"/>
                <a:gd name="connsiteX0" fmla="*/ 216608 w 1379281"/>
                <a:gd name="connsiteY0" fmla="*/ 79781 h 826967"/>
                <a:gd name="connsiteX1" fmla="*/ 112559 w 1379281"/>
                <a:gd name="connsiteY1" fmla="*/ 134178 h 826967"/>
                <a:gd name="connsiteX2" fmla="*/ 12814 w 1379281"/>
                <a:gd name="connsiteY2" fmla="*/ 371853 h 826967"/>
                <a:gd name="connsiteX3" fmla="*/ 54984 w 1379281"/>
                <a:gd name="connsiteY3" fmla="*/ 704252 h 826967"/>
                <a:gd name="connsiteX4" fmla="*/ 348727 w 1379281"/>
                <a:gd name="connsiteY4" fmla="*/ 817029 h 826967"/>
                <a:gd name="connsiteX5" fmla="*/ 1270711 w 1379281"/>
                <a:gd name="connsiteY5" fmla="*/ 780860 h 826967"/>
                <a:gd name="connsiteX6" fmla="*/ 1378790 w 1379281"/>
                <a:gd name="connsiteY6" fmla="*/ 350080 h 826967"/>
                <a:gd name="connsiteX7" fmla="*/ 1301587 w 1379281"/>
                <a:gd name="connsiteY7" fmla="*/ 11721 h 826967"/>
                <a:gd name="connsiteX8" fmla="*/ 824303 w 1379281"/>
                <a:gd name="connsiteY8" fmla="*/ 71530 h 826967"/>
                <a:gd name="connsiteX9" fmla="*/ 216608 w 1379281"/>
                <a:gd name="connsiteY9" fmla="*/ 79781 h 826967"/>
                <a:gd name="connsiteX0" fmla="*/ 216608 w 1383421"/>
                <a:gd name="connsiteY0" fmla="*/ 79781 h 826967"/>
                <a:gd name="connsiteX1" fmla="*/ 112559 w 1383421"/>
                <a:gd name="connsiteY1" fmla="*/ 134178 h 826967"/>
                <a:gd name="connsiteX2" fmla="*/ 12814 w 1383421"/>
                <a:gd name="connsiteY2" fmla="*/ 371853 h 826967"/>
                <a:gd name="connsiteX3" fmla="*/ 54984 w 1383421"/>
                <a:gd name="connsiteY3" fmla="*/ 704252 h 826967"/>
                <a:gd name="connsiteX4" fmla="*/ 348727 w 1383421"/>
                <a:gd name="connsiteY4" fmla="*/ 817029 h 826967"/>
                <a:gd name="connsiteX5" fmla="*/ 1270711 w 1383421"/>
                <a:gd name="connsiteY5" fmla="*/ 780860 h 826967"/>
                <a:gd name="connsiteX6" fmla="*/ 1378790 w 1383421"/>
                <a:gd name="connsiteY6" fmla="*/ 350080 h 826967"/>
                <a:gd name="connsiteX7" fmla="*/ 1301587 w 1383421"/>
                <a:gd name="connsiteY7" fmla="*/ 11721 h 826967"/>
                <a:gd name="connsiteX8" fmla="*/ 824303 w 1383421"/>
                <a:gd name="connsiteY8" fmla="*/ 71530 h 826967"/>
                <a:gd name="connsiteX9" fmla="*/ 216608 w 1383421"/>
                <a:gd name="connsiteY9" fmla="*/ 79781 h 826967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9141" h="806768">
                  <a:moveTo>
                    <a:pt x="216608" y="59582"/>
                  </a:moveTo>
                  <a:cubicBezTo>
                    <a:pt x="97984" y="70023"/>
                    <a:pt x="146525" y="65300"/>
                    <a:pt x="112559" y="113979"/>
                  </a:cubicBezTo>
                  <a:cubicBezTo>
                    <a:pt x="78593" y="162658"/>
                    <a:pt x="25373" y="149706"/>
                    <a:pt x="12814" y="351654"/>
                  </a:cubicBezTo>
                  <a:cubicBezTo>
                    <a:pt x="255" y="553602"/>
                    <a:pt x="-21645" y="640069"/>
                    <a:pt x="54984" y="684053"/>
                  </a:cubicBezTo>
                  <a:cubicBezTo>
                    <a:pt x="99551" y="702915"/>
                    <a:pt x="160041" y="781314"/>
                    <a:pt x="348727" y="796830"/>
                  </a:cubicBezTo>
                  <a:cubicBezTo>
                    <a:pt x="812788" y="793482"/>
                    <a:pt x="1165213" y="838487"/>
                    <a:pt x="1270711" y="760661"/>
                  </a:cubicBezTo>
                  <a:cubicBezTo>
                    <a:pt x="1376209" y="682835"/>
                    <a:pt x="1380962" y="491721"/>
                    <a:pt x="1378790" y="329881"/>
                  </a:cubicBezTo>
                  <a:cubicBezTo>
                    <a:pt x="1373459" y="210569"/>
                    <a:pt x="1340858" y="86687"/>
                    <a:pt x="1280844" y="13800"/>
                  </a:cubicBezTo>
                  <a:cubicBezTo>
                    <a:pt x="1177821" y="-34285"/>
                    <a:pt x="885108" y="59362"/>
                    <a:pt x="824303" y="51331"/>
                  </a:cubicBezTo>
                  <a:cubicBezTo>
                    <a:pt x="701546" y="58788"/>
                    <a:pt x="335232" y="49141"/>
                    <a:pt x="216608" y="5958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30797965-398A-FB44-BD66-6A191636994E}"/>
                </a:ext>
              </a:extLst>
            </p:cNvPr>
            <p:cNvCxnSpPr>
              <a:cxnSpLocks/>
              <a:stCxn id="406" idx="0"/>
            </p:cNvCxnSpPr>
            <p:nvPr/>
          </p:nvCxnSpPr>
          <p:spPr>
            <a:xfrm flipH="1" flipV="1">
              <a:off x="8591314" y="5631767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699512ED-933A-D34A-8CC8-9DA165A7BE77}"/>
                </a:ext>
              </a:extLst>
            </p:cNvPr>
            <p:cNvCxnSpPr>
              <a:cxnSpLocks/>
              <a:stCxn id="450" idx="9"/>
            </p:cNvCxnSpPr>
            <p:nvPr/>
          </p:nvCxnSpPr>
          <p:spPr>
            <a:xfrm>
              <a:off x="8270073" y="5586838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856BB82B-8297-2842-A3D6-F232E57A88C9}"/>
                </a:ext>
              </a:extLst>
            </p:cNvPr>
            <p:cNvCxnSpPr>
              <a:cxnSpLocks/>
              <a:stCxn id="450" idx="2"/>
            </p:cNvCxnSpPr>
            <p:nvPr/>
          </p:nvCxnSpPr>
          <p:spPr>
            <a:xfrm>
              <a:off x="8269779" y="5582623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70708A4A-E7CD-9242-A059-A980B0615DD0}"/>
                </a:ext>
              </a:extLst>
            </p:cNvPr>
            <p:cNvCxnSpPr>
              <a:cxnSpLocks/>
              <a:endCxn id="411" idx="2"/>
            </p:cNvCxnSpPr>
            <p:nvPr/>
          </p:nvCxnSpPr>
          <p:spPr>
            <a:xfrm>
              <a:off x="8289329" y="5888859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232EC5A5-66D8-6243-932B-3E866D67F057}"/>
                </a:ext>
              </a:extLst>
            </p:cNvPr>
            <p:cNvCxnSpPr>
              <a:cxnSpLocks/>
              <a:stCxn id="420" idx="4"/>
              <a:endCxn id="457" idx="2"/>
            </p:cNvCxnSpPr>
            <p:nvPr/>
          </p:nvCxnSpPr>
          <p:spPr>
            <a:xfrm flipH="1">
              <a:off x="8269832" y="5614796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0404EDF9-60B5-BD47-8D9B-5254306BFBF4}"/>
                </a:ext>
              </a:extLst>
            </p:cNvPr>
            <p:cNvCxnSpPr/>
            <p:nvPr/>
          </p:nvCxnSpPr>
          <p:spPr>
            <a:xfrm flipV="1">
              <a:off x="8289330" y="5631766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C07E04D4-47F1-8148-BB46-A8FC1BB3B47E}"/>
                </a:ext>
              </a:extLst>
            </p:cNvPr>
            <p:cNvGrpSpPr/>
            <p:nvPr/>
          </p:nvGrpSpPr>
          <p:grpSpPr>
            <a:xfrm>
              <a:off x="8178961" y="5824636"/>
              <a:ext cx="182938" cy="111323"/>
              <a:chOff x="7493876" y="2774731"/>
              <a:chExt cx="1481958" cy="894622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4A784D18-EA37-EF48-9CBC-160BA35B30C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1CA87B4B-A0F0-3D46-9E44-C1C2959E0F9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74189EF8-E7FF-AB4A-BA62-5DB9921983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CEC71DD0-0B2E-1248-A7BD-84F849DE4C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454">
                  <a:extLst>
                    <a:ext uri="{FF2B5EF4-FFF2-40B4-BE49-F238E27FC236}">
                      <a16:creationId xmlns:a16="http://schemas.microsoft.com/office/drawing/2014/main" id="{842896F0-3379-514F-9F30-147255ED1B3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455">
                  <a:extLst>
                    <a:ext uri="{FF2B5EF4-FFF2-40B4-BE49-F238E27FC236}">
                      <a16:creationId xmlns:a16="http://schemas.microsoft.com/office/drawing/2014/main" id="{DF533D3E-874B-AE4D-BDC9-D36654D7F6F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456">
                  <a:extLst>
                    <a:ext uri="{FF2B5EF4-FFF2-40B4-BE49-F238E27FC236}">
                      <a16:creationId xmlns:a16="http://schemas.microsoft.com/office/drawing/2014/main" id="{086B087A-76A7-4B45-A6FB-FAD6A1B049A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8306A9E7-F602-C248-936A-3419F9379CCE}"/>
                </a:ext>
              </a:extLst>
            </p:cNvPr>
            <p:cNvGrpSpPr/>
            <p:nvPr/>
          </p:nvGrpSpPr>
          <p:grpSpPr>
            <a:xfrm>
              <a:off x="8182762" y="5545189"/>
              <a:ext cx="175179" cy="107525"/>
              <a:chOff x="7493876" y="2774731"/>
              <a:chExt cx="1481958" cy="894622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2654CBB9-CAE4-9846-9F19-53B086AB5B6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C64FA96F-2245-DD4B-8051-5E7BFB3281E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DD2D5F95-F11D-834F-93D0-BE45F64CF6B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D01DDC80-03E8-9541-A83D-7EF6E013EE1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422">
                  <a:extLst>
                    <a:ext uri="{FF2B5EF4-FFF2-40B4-BE49-F238E27FC236}">
                      <a16:creationId xmlns:a16="http://schemas.microsoft.com/office/drawing/2014/main" id="{092E0C1D-2BAD-A345-9603-F71263AB17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448">
                  <a:extLst>
                    <a:ext uri="{FF2B5EF4-FFF2-40B4-BE49-F238E27FC236}">
                      <a16:creationId xmlns:a16="http://schemas.microsoft.com/office/drawing/2014/main" id="{E33FC734-C41F-374C-B813-AD12B7FAB9E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449">
                  <a:extLst>
                    <a:ext uri="{FF2B5EF4-FFF2-40B4-BE49-F238E27FC236}">
                      <a16:creationId xmlns:a16="http://schemas.microsoft.com/office/drawing/2014/main" id="{0F11AC09-29C9-3248-8150-11C9F6C8755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9C0ED71C-359E-1C44-ABA6-401D5761D0AC}"/>
                </a:ext>
              </a:extLst>
            </p:cNvPr>
            <p:cNvGrpSpPr/>
            <p:nvPr/>
          </p:nvGrpSpPr>
          <p:grpSpPr>
            <a:xfrm>
              <a:off x="8515547" y="5580583"/>
              <a:ext cx="175179" cy="107525"/>
              <a:chOff x="7493876" y="2774731"/>
              <a:chExt cx="1481958" cy="894622"/>
            </a:xfrm>
          </p:grpSpPr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7F7C312D-7A22-F74F-84F1-AEC58FCACC9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E5C0FD88-2622-A245-9D35-C07DFC55A3F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DE208897-2C8B-3140-8072-FB9FF5BDD5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5" name="Freeform 414">
                  <a:extLst>
                    <a:ext uri="{FF2B5EF4-FFF2-40B4-BE49-F238E27FC236}">
                      <a16:creationId xmlns:a16="http://schemas.microsoft.com/office/drawing/2014/main" id="{9D217BA4-6814-324E-9466-7DF0C8DF5D1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415">
                  <a:extLst>
                    <a:ext uri="{FF2B5EF4-FFF2-40B4-BE49-F238E27FC236}">
                      <a16:creationId xmlns:a16="http://schemas.microsoft.com/office/drawing/2014/main" id="{FBE8A708-FAD2-184C-80D0-7FAD61D362C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416">
                  <a:extLst>
                    <a:ext uri="{FF2B5EF4-FFF2-40B4-BE49-F238E27FC236}">
                      <a16:creationId xmlns:a16="http://schemas.microsoft.com/office/drawing/2014/main" id="{8FF35480-7A9C-954D-8D62-3220FD24B63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417">
                  <a:extLst>
                    <a:ext uri="{FF2B5EF4-FFF2-40B4-BE49-F238E27FC236}">
                      <a16:creationId xmlns:a16="http://schemas.microsoft.com/office/drawing/2014/main" id="{8364C515-ECC5-9344-9C15-F484D383680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3FB138E3-47D3-0C46-B221-F062A1DE4353}"/>
                </a:ext>
              </a:extLst>
            </p:cNvPr>
            <p:cNvGrpSpPr/>
            <p:nvPr/>
          </p:nvGrpSpPr>
          <p:grpSpPr>
            <a:xfrm>
              <a:off x="8570325" y="5882671"/>
              <a:ext cx="175179" cy="107525"/>
              <a:chOff x="7493876" y="2774731"/>
              <a:chExt cx="1481958" cy="894622"/>
            </a:xfrm>
          </p:grpSpPr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FEF89179-36DF-1D49-98A2-1E95484B31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3C4C2A17-57A0-4A4B-9CCA-7B80B7A6FF2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D29CCF66-BE49-D344-A5AE-E83E18F8309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08" name="Freeform 407">
                  <a:extLst>
                    <a:ext uri="{FF2B5EF4-FFF2-40B4-BE49-F238E27FC236}">
                      <a16:creationId xmlns:a16="http://schemas.microsoft.com/office/drawing/2014/main" id="{CBB58E79-A2BA-8B44-9B95-C909D29F7F4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408">
                  <a:extLst>
                    <a:ext uri="{FF2B5EF4-FFF2-40B4-BE49-F238E27FC236}">
                      <a16:creationId xmlns:a16="http://schemas.microsoft.com/office/drawing/2014/main" id="{4F1F820C-DD12-3544-AA32-0F98A12749A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4D365B5E-1584-3944-8C11-4603B9DD659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D5849860-F71A-1A43-BEAA-9EFD57F215F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31AFF03D-5792-DB40-86A5-AA610BD6B2A6}"/>
              </a:ext>
            </a:extLst>
          </p:cNvPr>
          <p:cNvGrpSpPr/>
          <p:nvPr/>
        </p:nvGrpSpPr>
        <p:grpSpPr>
          <a:xfrm>
            <a:off x="5011504" y="2019393"/>
            <a:ext cx="998795" cy="445007"/>
            <a:chOff x="4332883" y="5571655"/>
            <a:chExt cx="998795" cy="445007"/>
          </a:xfrm>
        </p:grpSpPr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2D187D1C-CA1B-1B49-9E5B-88BC584CC40A}"/>
                </a:ext>
              </a:extLst>
            </p:cNvPr>
            <p:cNvCxnSpPr>
              <a:cxnSpLocks/>
              <a:stCxn id="490" idx="0"/>
            </p:cNvCxnSpPr>
            <p:nvPr/>
          </p:nvCxnSpPr>
          <p:spPr>
            <a:xfrm flipH="1" flipV="1">
              <a:off x="4745236" y="5658233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BA74410C-2B01-404C-A49F-834EF6BED8E2}"/>
                </a:ext>
              </a:extLst>
            </p:cNvPr>
            <p:cNvCxnSpPr/>
            <p:nvPr/>
          </p:nvCxnSpPr>
          <p:spPr>
            <a:xfrm>
              <a:off x="4753706" y="5653287"/>
              <a:ext cx="299692" cy="14237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5EA94465-4306-E343-B9EC-A28EF80AA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398" y="5718444"/>
              <a:ext cx="231278" cy="7721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0FE5A0B7-6932-404B-A37E-5E2233F5C572}"/>
                </a:ext>
              </a:extLst>
            </p:cNvPr>
            <p:cNvCxnSpPr>
              <a:cxnSpLocks/>
              <a:stCxn id="509" idx="9"/>
            </p:cNvCxnSpPr>
            <p:nvPr/>
          </p:nvCxnSpPr>
          <p:spPr>
            <a:xfrm>
              <a:off x="4423995" y="5613304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57DC618D-673C-5349-BF50-D42A34173D5B}"/>
                </a:ext>
              </a:extLst>
            </p:cNvPr>
            <p:cNvCxnSpPr>
              <a:cxnSpLocks/>
              <a:stCxn id="509" idx="2"/>
            </p:cNvCxnSpPr>
            <p:nvPr/>
          </p:nvCxnSpPr>
          <p:spPr>
            <a:xfrm>
              <a:off x="4423701" y="5609089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1FE0C4C9-1462-5A4C-9F81-6EE84BF1CEA3}"/>
                </a:ext>
              </a:extLst>
            </p:cNvPr>
            <p:cNvCxnSpPr>
              <a:cxnSpLocks/>
            </p:cNvCxnSpPr>
            <p:nvPr/>
          </p:nvCxnSpPr>
          <p:spPr>
            <a:xfrm>
              <a:off x="4753706" y="5658231"/>
              <a:ext cx="530161" cy="437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A7FE1B2C-155F-FA40-82BF-DD2898CDA6B5}"/>
                </a:ext>
              </a:extLst>
            </p:cNvPr>
            <p:cNvCxnSpPr>
              <a:cxnSpLocks/>
              <a:stCxn id="495" idx="2"/>
            </p:cNvCxnSpPr>
            <p:nvPr/>
          </p:nvCxnSpPr>
          <p:spPr>
            <a:xfrm flipV="1">
              <a:off x="4811264" y="5795661"/>
              <a:ext cx="242134" cy="15091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C4B80EF5-1A29-4743-BC88-0F31D8F8BCD0}"/>
                </a:ext>
              </a:extLst>
            </p:cNvPr>
            <p:cNvCxnSpPr>
              <a:cxnSpLocks/>
              <a:endCxn id="495" idx="2"/>
            </p:cNvCxnSpPr>
            <p:nvPr/>
          </p:nvCxnSpPr>
          <p:spPr>
            <a:xfrm>
              <a:off x="4443251" y="5915325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E8FEF9EC-1719-5F44-9A46-0FF0A10EC4F5}"/>
                </a:ext>
              </a:extLst>
            </p:cNvPr>
            <p:cNvCxnSpPr>
              <a:cxnSpLocks/>
              <a:stCxn id="504" idx="4"/>
              <a:endCxn id="516" idx="2"/>
            </p:cNvCxnSpPr>
            <p:nvPr/>
          </p:nvCxnSpPr>
          <p:spPr>
            <a:xfrm flipH="1">
              <a:off x="4423754" y="5641262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9BDFEED-D7A8-BF4A-863C-9C9ECA6EAE65}"/>
                </a:ext>
              </a:extLst>
            </p:cNvPr>
            <p:cNvCxnSpPr/>
            <p:nvPr/>
          </p:nvCxnSpPr>
          <p:spPr>
            <a:xfrm flipV="1">
              <a:off x="4443252" y="5658232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CB59506A-88D3-5148-B3B2-E0265E329D78}"/>
                </a:ext>
              </a:extLst>
            </p:cNvPr>
            <p:cNvGrpSpPr/>
            <p:nvPr/>
          </p:nvGrpSpPr>
          <p:grpSpPr>
            <a:xfrm>
              <a:off x="4332883" y="5851102"/>
              <a:ext cx="182938" cy="111323"/>
              <a:chOff x="7493876" y="2774731"/>
              <a:chExt cx="1481958" cy="894622"/>
            </a:xfrm>
          </p:grpSpPr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5F79677C-7579-FE4F-8B2A-F43FB285CCF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1CD9D161-2A03-1E41-8B5F-9651D980CA4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4118CE45-1422-BE42-B0AD-A62C5F459F0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13" name="Freeform 512">
                  <a:extLst>
                    <a:ext uri="{FF2B5EF4-FFF2-40B4-BE49-F238E27FC236}">
                      <a16:creationId xmlns:a16="http://schemas.microsoft.com/office/drawing/2014/main" id="{EBFBB3FF-4616-444A-AFCB-6ED810A2A7F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513">
                  <a:extLst>
                    <a:ext uri="{FF2B5EF4-FFF2-40B4-BE49-F238E27FC236}">
                      <a16:creationId xmlns:a16="http://schemas.microsoft.com/office/drawing/2014/main" id="{06209631-D6A4-F342-B484-58AC30B04AD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514">
                  <a:extLst>
                    <a:ext uri="{FF2B5EF4-FFF2-40B4-BE49-F238E27FC236}">
                      <a16:creationId xmlns:a16="http://schemas.microsoft.com/office/drawing/2014/main" id="{A450A1D5-6469-0646-8100-0ED9BA14B57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515">
                  <a:extLst>
                    <a:ext uri="{FF2B5EF4-FFF2-40B4-BE49-F238E27FC236}">
                      <a16:creationId xmlns:a16="http://schemas.microsoft.com/office/drawing/2014/main" id="{83870EC6-42CA-574B-992E-CAE1CE97F0E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0724B30B-2525-A345-9216-2FEAAF391C0D}"/>
                </a:ext>
              </a:extLst>
            </p:cNvPr>
            <p:cNvGrpSpPr/>
            <p:nvPr/>
          </p:nvGrpSpPr>
          <p:grpSpPr>
            <a:xfrm>
              <a:off x="4336684" y="5571655"/>
              <a:ext cx="175179" cy="107525"/>
              <a:chOff x="7493876" y="2774731"/>
              <a:chExt cx="1481958" cy="894622"/>
            </a:xfrm>
          </p:grpSpPr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F416E48B-FEA6-E54C-819D-07F1B2C7689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CEB8CDC-38F1-6045-A720-E46C4F96839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14873D75-55E1-5441-9D50-DBA4BC7B585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06" name="Freeform 505">
                  <a:extLst>
                    <a:ext uri="{FF2B5EF4-FFF2-40B4-BE49-F238E27FC236}">
                      <a16:creationId xmlns:a16="http://schemas.microsoft.com/office/drawing/2014/main" id="{EE1074E9-8B2B-7844-9DC5-7669778E6A9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506">
                  <a:extLst>
                    <a:ext uri="{FF2B5EF4-FFF2-40B4-BE49-F238E27FC236}">
                      <a16:creationId xmlns:a16="http://schemas.microsoft.com/office/drawing/2014/main" id="{F9745D55-6750-2D4F-97B5-82A33AC311C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507">
                  <a:extLst>
                    <a:ext uri="{FF2B5EF4-FFF2-40B4-BE49-F238E27FC236}">
                      <a16:creationId xmlns:a16="http://schemas.microsoft.com/office/drawing/2014/main" id="{457E09A5-AD90-A042-B6B5-80699A9215B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508">
                  <a:extLst>
                    <a:ext uri="{FF2B5EF4-FFF2-40B4-BE49-F238E27FC236}">
                      <a16:creationId xmlns:a16="http://schemas.microsoft.com/office/drawing/2014/main" id="{7E49F83D-D3F7-154A-B094-55A14C81FE6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E560D99B-0722-B841-9D3C-DC2B926022B7}"/>
                </a:ext>
              </a:extLst>
            </p:cNvPr>
            <p:cNvGrpSpPr/>
            <p:nvPr/>
          </p:nvGrpSpPr>
          <p:grpSpPr>
            <a:xfrm>
              <a:off x="4669469" y="5607049"/>
              <a:ext cx="175179" cy="107525"/>
              <a:chOff x="7493876" y="2774731"/>
              <a:chExt cx="1481958" cy="894622"/>
            </a:xfrm>
          </p:grpSpPr>
          <p:sp>
            <p:nvSpPr>
              <p:cNvPr id="496" name="Freeform 495">
                <a:extLst>
                  <a:ext uri="{FF2B5EF4-FFF2-40B4-BE49-F238E27FC236}">
                    <a16:creationId xmlns:a16="http://schemas.microsoft.com/office/drawing/2014/main" id="{1FB12630-30D7-6347-B959-6A2027BD94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0672F953-A0DD-E447-92C5-F6521D9A214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0469CD57-99AE-EE4B-BD63-C05C0F44EBB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9" name="Freeform 498">
                  <a:extLst>
                    <a:ext uri="{FF2B5EF4-FFF2-40B4-BE49-F238E27FC236}">
                      <a16:creationId xmlns:a16="http://schemas.microsoft.com/office/drawing/2014/main" id="{471555FF-0C57-6D4F-BC63-8D5FC4D39D5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499">
                  <a:extLst>
                    <a:ext uri="{FF2B5EF4-FFF2-40B4-BE49-F238E27FC236}">
                      <a16:creationId xmlns:a16="http://schemas.microsoft.com/office/drawing/2014/main" id="{6DA54A7A-223C-EA45-AD43-69FC479DE39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500">
                  <a:extLst>
                    <a:ext uri="{FF2B5EF4-FFF2-40B4-BE49-F238E27FC236}">
                      <a16:creationId xmlns:a16="http://schemas.microsoft.com/office/drawing/2014/main" id="{34F1967A-CDD3-9742-9FC4-33D01A86B8E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501">
                  <a:extLst>
                    <a:ext uri="{FF2B5EF4-FFF2-40B4-BE49-F238E27FC236}">
                      <a16:creationId xmlns:a16="http://schemas.microsoft.com/office/drawing/2014/main" id="{D5882B67-4EC7-6A4F-AF3C-CE584638C26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3F646E04-6421-8543-8F09-69E1B95413D0}"/>
                </a:ext>
              </a:extLst>
            </p:cNvPr>
            <p:cNvGrpSpPr/>
            <p:nvPr/>
          </p:nvGrpSpPr>
          <p:grpSpPr>
            <a:xfrm>
              <a:off x="4724247" y="5909137"/>
              <a:ext cx="175179" cy="107525"/>
              <a:chOff x="7493876" y="2774731"/>
              <a:chExt cx="1481958" cy="894622"/>
            </a:xfrm>
          </p:grpSpPr>
          <p:sp>
            <p:nvSpPr>
              <p:cNvPr id="489" name="Freeform 488">
                <a:extLst>
                  <a:ext uri="{FF2B5EF4-FFF2-40B4-BE49-F238E27FC236}">
                    <a16:creationId xmlns:a16="http://schemas.microsoft.com/office/drawing/2014/main" id="{64818E4D-E04E-DD43-8CB9-7A5F6F13A37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2BCC7053-CD17-9741-BB2E-F22F2D7D7D3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5B357F8B-5210-B549-B51D-C580357FB6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93510429-8A39-6D4A-97D5-6C7A09298F7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B007F737-AF69-714C-924E-B08D17ED94B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493">
                  <a:extLst>
                    <a:ext uri="{FF2B5EF4-FFF2-40B4-BE49-F238E27FC236}">
                      <a16:creationId xmlns:a16="http://schemas.microsoft.com/office/drawing/2014/main" id="{1E5D710D-FA8A-D341-AB65-09E35CFDBF1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494">
                  <a:extLst>
                    <a:ext uri="{FF2B5EF4-FFF2-40B4-BE49-F238E27FC236}">
                      <a16:creationId xmlns:a16="http://schemas.microsoft.com/office/drawing/2014/main" id="{5EB65ED3-5D54-E444-9B54-D506C7AAC41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CA7FC0B3-273A-8849-9DA8-8D5CBCF66A70}"/>
                </a:ext>
              </a:extLst>
            </p:cNvPr>
            <p:cNvGrpSpPr/>
            <p:nvPr/>
          </p:nvGrpSpPr>
          <p:grpSpPr>
            <a:xfrm>
              <a:off x="5156499" y="5631997"/>
              <a:ext cx="175179" cy="107525"/>
              <a:chOff x="7493876" y="2774731"/>
              <a:chExt cx="1481958" cy="894622"/>
            </a:xfrm>
          </p:grpSpPr>
          <p:sp>
            <p:nvSpPr>
              <p:cNvPr id="482" name="Freeform 481">
                <a:extLst>
                  <a:ext uri="{FF2B5EF4-FFF2-40B4-BE49-F238E27FC236}">
                    <a16:creationId xmlns:a16="http://schemas.microsoft.com/office/drawing/2014/main" id="{D4A4EC10-2DC6-3343-B57F-E8F02626F2A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05792498-8D9C-D347-8D54-2C0DEB66A27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738BCCE9-B605-534D-B7EB-D904D542498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059499C6-10CE-0F43-9986-57A32253A29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526A3A0D-8BAA-2C4E-AE49-2269E758374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486">
                  <a:extLst>
                    <a:ext uri="{FF2B5EF4-FFF2-40B4-BE49-F238E27FC236}">
                      <a16:creationId xmlns:a16="http://schemas.microsoft.com/office/drawing/2014/main" id="{C2792F69-194C-5B47-8681-50C567000C3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487">
                  <a:extLst>
                    <a:ext uri="{FF2B5EF4-FFF2-40B4-BE49-F238E27FC236}">
                      <a16:creationId xmlns:a16="http://schemas.microsoft.com/office/drawing/2014/main" id="{EF8A2D30-70D9-AB4C-A8AF-B57CF6A18F7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C11BB902-B63D-8E4D-9CC6-A074756E979F}"/>
                </a:ext>
              </a:extLst>
            </p:cNvPr>
            <p:cNvGrpSpPr/>
            <p:nvPr/>
          </p:nvGrpSpPr>
          <p:grpSpPr>
            <a:xfrm>
              <a:off x="4944983" y="5749145"/>
              <a:ext cx="175179" cy="107525"/>
              <a:chOff x="7493876" y="2774731"/>
              <a:chExt cx="1481958" cy="894622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81F26A44-BCAF-8449-8821-7C1A5E65044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088AE4BE-CE58-6D45-AD23-E5445AD82AE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FEC23B2F-71F1-144E-A4D3-FC4001EEB64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0738D3F4-09CC-AA40-B652-A2B1EE81EA0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478">
                  <a:extLst>
                    <a:ext uri="{FF2B5EF4-FFF2-40B4-BE49-F238E27FC236}">
                      <a16:creationId xmlns:a16="http://schemas.microsoft.com/office/drawing/2014/main" id="{BC88F3C9-F83D-3640-BE16-5C590ABF4A2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479">
                  <a:extLst>
                    <a:ext uri="{FF2B5EF4-FFF2-40B4-BE49-F238E27FC236}">
                      <a16:creationId xmlns:a16="http://schemas.microsoft.com/office/drawing/2014/main" id="{B74D1678-3AF4-D64E-B93A-4ABAEE27B87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480">
                  <a:extLst>
                    <a:ext uri="{FF2B5EF4-FFF2-40B4-BE49-F238E27FC236}">
                      <a16:creationId xmlns:a16="http://schemas.microsoft.com/office/drawing/2014/main" id="{F8FF05AC-BC7F-A648-BFB5-6EF8D4BD308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LTE data plane: associating with a 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9C48704-237C-E042-A607-8A9FFF15112D}"/>
              </a:ext>
            </a:extLst>
          </p:cNvPr>
          <p:cNvGrpSpPr/>
          <p:nvPr/>
        </p:nvGrpSpPr>
        <p:grpSpPr>
          <a:xfrm>
            <a:off x="3781032" y="1205224"/>
            <a:ext cx="790834" cy="1180042"/>
            <a:chOff x="5970432" y="1629202"/>
            <a:chExt cx="888604" cy="1197664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EC48FFA5-0B8D-8940-9578-5CAAB8B434CA}"/>
                </a:ext>
              </a:extLst>
            </p:cNvPr>
            <p:cNvGrpSpPr/>
            <p:nvPr/>
          </p:nvGrpSpPr>
          <p:grpSpPr>
            <a:xfrm>
              <a:off x="5970432" y="1629202"/>
              <a:ext cx="466245" cy="924931"/>
              <a:chOff x="6476205" y="1307523"/>
              <a:chExt cx="466245" cy="924931"/>
            </a:xfrm>
          </p:grpSpPr>
          <p:grpSp>
            <p:nvGrpSpPr>
              <p:cNvPr id="316" name="Group 817">
                <a:extLst>
                  <a:ext uri="{FF2B5EF4-FFF2-40B4-BE49-F238E27FC236}">
                    <a16:creationId xmlns:a16="http://schemas.microsoft.com/office/drawing/2014/main" id="{C2EF0451-0CA1-724A-BA7D-FA7A8388A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392290"/>
                <a:chOff x="2920" y="1445"/>
                <a:chExt cx="326" cy="289"/>
              </a:xfrm>
            </p:grpSpPr>
            <p:sp>
              <p:nvSpPr>
                <p:cNvPr id="333" name="Oval 818">
                  <a:extLst>
                    <a:ext uri="{FF2B5EF4-FFF2-40B4-BE49-F238E27FC236}">
                      <a16:creationId xmlns:a16="http://schemas.microsoft.com/office/drawing/2014/main" id="{A613AA86-1E03-5344-825E-696D7901D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34" name="Group 819">
                  <a:extLst>
                    <a:ext uri="{FF2B5EF4-FFF2-40B4-BE49-F238E27FC236}">
                      <a16:creationId xmlns:a16="http://schemas.microsoft.com/office/drawing/2014/main" id="{C922C50E-F1D7-FC45-ABFC-A32030B84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35" name="Oval 820">
                    <a:extLst>
                      <a:ext uri="{FF2B5EF4-FFF2-40B4-BE49-F238E27FC236}">
                        <a16:creationId xmlns:a16="http://schemas.microsoft.com/office/drawing/2014/main" id="{7AB8EDE7-CA20-EA49-AE13-8B0E3024B6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6" name="Oval 821">
                    <a:extLst>
                      <a:ext uri="{FF2B5EF4-FFF2-40B4-BE49-F238E27FC236}">
                        <a16:creationId xmlns:a16="http://schemas.microsoft.com/office/drawing/2014/main" id="{CFF1CFAD-0B4A-5249-BE82-B24B699A0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7" name="Oval 822">
                    <a:extLst>
                      <a:ext uri="{FF2B5EF4-FFF2-40B4-BE49-F238E27FC236}">
                        <a16:creationId xmlns:a16="http://schemas.microsoft.com/office/drawing/2014/main" id="{290B1727-5427-6149-A5EF-2A0BE27D1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8" name="Oval 823">
                    <a:extLst>
                      <a:ext uri="{FF2B5EF4-FFF2-40B4-BE49-F238E27FC236}">
                        <a16:creationId xmlns:a16="http://schemas.microsoft.com/office/drawing/2014/main" id="{4793DA61-B3FF-2E4D-AA14-FDB0E9C19E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7" name="Group 398">
                <a:extLst>
                  <a:ext uri="{FF2B5EF4-FFF2-40B4-BE49-F238E27FC236}">
                    <a16:creationId xmlns:a16="http://schemas.microsoft.com/office/drawing/2014/main" id="{65393C64-CECA-704C-B52A-6E54FB659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18" name="Line 270">
                  <a:extLst>
                    <a:ext uri="{FF2B5EF4-FFF2-40B4-BE49-F238E27FC236}">
                      <a16:creationId xmlns:a16="http://schemas.microsoft.com/office/drawing/2014/main" id="{30F58770-7764-E447-889D-2E708BF29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9" name="Line 271">
                  <a:extLst>
                    <a:ext uri="{FF2B5EF4-FFF2-40B4-BE49-F238E27FC236}">
                      <a16:creationId xmlns:a16="http://schemas.microsoft.com/office/drawing/2014/main" id="{D1123060-6CBC-0944-9E3E-400C044C8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0" name="Line 272">
                  <a:extLst>
                    <a:ext uri="{FF2B5EF4-FFF2-40B4-BE49-F238E27FC236}">
                      <a16:creationId xmlns:a16="http://schemas.microsoft.com/office/drawing/2014/main" id="{5B0B371A-5EE5-CC45-ACD3-4D8AF2CAF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Line 273">
                  <a:extLst>
                    <a:ext uri="{FF2B5EF4-FFF2-40B4-BE49-F238E27FC236}">
                      <a16:creationId xmlns:a16="http://schemas.microsoft.com/office/drawing/2014/main" id="{A4376E8F-930A-3D47-86E0-0F0ACB1B2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2" name="Line 274">
                  <a:extLst>
                    <a:ext uri="{FF2B5EF4-FFF2-40B4-BE49-F238E27FC236}">
                      <a16:creationId xmlns:a16="http://schemas.microsoft.com/office/drawing/2014/main" id="{DC4D63DA-C320-6349-824D-67CD7CE78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275">
                  <a:extLst>
                    <a:ext uri="{FF2B5EF4-FFF2-40B4-BE49-F238E27FC236}">
                      <a16:creationId xmlns:a16="http://schemas.microsoft.com/office/drawing/2014/main" id="{E96001AD-A9DD-F747-9E27-D2C4D3084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276">
                  <a:extLst>
                    <a:ext uri="{FF2B5EF4-FFF2-40B4-BE49-F238E27FC236}">
                      <a16:creationId xmlns:a16="http://schemas.microsoft.com/office/drawing/2014/main" id="{030A895B-C421-5442-8B45-738E48624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Line 277">
                  <a:extLst>
                    <a:ext uri="{FF2B5EF4-FFF2-40B4-BE49-F238E27FC236}">
                      <a16:creationId xmlns:a16="http://schemas.microsoft.com/office/drawing/2014/main" id="{72F25B95-31AF-C549-B80C-BDFDCD9A0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Line 278">
                  <a:extLst>
                    <a:ext uri="{FF2B5EF4-FFF2-40B4-BE49-F238E27FC236}">
                      <a16:creationId xmlns:a16="http://schemas.microsoft.com/office/drawing/2014/main" id="{2F371059-41B6-A947-AEDC-5E3A4D33F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7" name="Line 279">
                  <a:extLst>
                    <a:ext uri="{FF2B5EF4-FFF2-40B4-BE49-F238E27FC236}">
                      <a16:creationId xmlns:a16="http://schemas.microsoft.com/office/drawing/2014/main" id="{1AD7838F-EEF9-414D-8E67-948B41173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80">
                  <a:extLst>
                    <a:ext uri="{FF2B5EF4-FFF2-40B4-BE49-F238E27FC236}">
                      <a16:creationId xmlns:a16="http://schemas.microsoft.com/office/drawing/2014/main" id="{B2725003-B064-3140-8EBB-BA8E67BD0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81">
                  <a:extLst>
                    <a:ext uri="{FF2B5EF4-FFF2-40B4-BE49-F238E27FC236}">
                      <a16:creationId xmlns:a16="http://schemas.microsoft.com/office/drawing/2014/main" id="{97765559-BD7A-1F41-91EA-B3FD894E1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82">
                  <a:extLst>
                    <a:ext uri="{FF2B5EF4-FFF2-40B4-BE49-F238E27FC236}">
                      <a16:creationId xmlns:a16="http://schemas.microsoft.com/office/drawing/2014/main" id="{4EA72013-A268-854B-BE9E-B0D6C2D32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83">
                  <a:extLst>
                    <a:ext uri="{FF2B5EF4-FFF2-40B4-BE49-F238E27FC236}">
                      <a16:creationId xmlns:a16="http://schemas.microsoft.com/office/drawing/2014/main" id="{428197BC-47D0-1E4B-8244-36200B164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84">
                  <a:extLst>
                    <a:ext uri="{FF2B5EF4-FFF2-40B4-BE49-F238E27FC236}">
                      <a16:creationId xmlns:a16="http://schemas.microsoft.com/office/drawing/2014/main" id="{04A1EF6D-F5EE-524C-9DB7-09BE19C19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90CA754-8C8F-4644-9A2D-7588F908497A}"/>
                </a:ext>
              </a:extLst>
            </p:cNvPr>
            <p:cNvGrpSpPr/>
            <p:nvPr/>
          </p:nvGrpSpPr>
          <p:grpSpPr>
            <a:xfrm>
              <a:off x="6091888" y="2409568"/>
              <a:ext cx="767148" cy="417298"/>
              <a:chOff x="1503784" y="3006600"/>
              <a:chExt cx="1771786" cy="957087"/>
            </a:xfrm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1DD9292E-07D8-4E49-AD9F-6BCA22D8E7A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14" name="Freeform 313">
                  <a:extLst>
                    <a:ext uri="{FF2B5EF4-FFF2-40B4-BE49-F238E27FC236}">
                      <a16:creationId xmlns:a16="http://schemas.microsoft.com/office/drawing/2014/main" id="{3025F10C-A7CC-B74A-B72A-260BD7C017D3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C7C4B94C-718E-BC42-B3DD-65ECBDB87C9E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EF8CC307-7C37-7946-B4D3-A9A26E598070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B7CD814-5CDC-5645-AE0C-90FDDAFDE807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2" name="Parallelogram 311">
                    <a:extLst>
                      <a:ext uri="{FF2B5EF4-FFF2-40B4-BE49-F238E27FC236}">
                        <a16:creationId xmlns:a16="http://schemas.microsoft.com/office/drawing/2014/main" id="{8E889163-B02D-E347-A498-06833F8E35D7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Parallelogram 312">
                    <a:extLst>
                      <a:ext uri="{FF2B5EF4-FFF2-40B4-BE49-F238E27FC236}">
                        <a16:creationId xmlns:a16="http://schemas.microsoft.com/office/drawing/2014/main" id="{B05B7D60-9C12-8745-B9A5-0F06F770CD20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4CBF821B-0228-DA47-9701-A3B07F74EBA9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0" name="Parallelogram 309">
                    <a:extLst>
                      <a:ext uri="{FF2B5EF4-FFF2-40B4-BE49-F238E27FC236}">
                        <a16:creationId xmlns:a16="http://schemas.microsoft.com/office/drawing/2014/main" id="{B7BA5D20-D1EE-A042-B6D8-88262399893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Parallelogram 310">
                    <a:extLst>
                      <a:ext uri="{FF2B5EF4-FFF2-40B4-BE49-F238E27FC236}">
                        <a16:creationId xmlns:a16="http://schemas.microsoft.com/office/drawing/2014/main" id="{209D920C-CBF5-8B4A-A3D6-3A0C29BC628C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97" name="Parallelogram 296">
                  <a:extLst>
                    <a:ext uri="{FF2B5EF4-FFF2-40B4-BE49-F238E27FC236}">
                      <a16:creationId xmlns:a16="http://schemas.microsoft.com/office/drawing/2014/main" id="{F3DFBC33-07D6-D14F-8660-FB92A0A355B9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Parallelogram 297">
                  <a:extLst>
                    <a:ext uri="{FF2B5EF4-FFF2-40B4-BE49-F238E27FC236}">
                      <a16:creationId xmlns:a16="http://schemas.microsoft.com/office/drawing/2014/main" id="{5F8E4D95-8830-4642-933D-152E438E5BC7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9" name="Parallelogram 298">
                  <a:extLst>
                    <a:ext uri="{FF2B5EF4-FFF2-40B4-BE49-F238E27FC236}">
                      <a16:creationId xmlns:a16="http://schemas.microsoft.com/office/drawing/2014/main" id="{B53D3EC8-FC7D-3F46-960B-2BCCE314822F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0" name="Parallelogram 299">
                  <a:extLst>
                    <a:ext uri="{FF2B5EF4-FFF2-40B4-BE49-F238E27FC236}">
                      <a16:creationId xmlns:a16="http://schemas.microsoft.com/office/drawing/2014/main" id="{69342E0E-2F87-214D-8EBC-4B68F9340263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1" name="Parallelogram 300">
                  <a:extLst>
                    <a:ext uri="{FF2B5EF4-FFF2-40B4-BE49-F238E27FC236}">
                      <a16:creationId xmlns:a16="http://schemas.microsoft.com/office/drawing/2014/main" id="{7CDD0829-5C36-0E44-8EF9-190197145B6F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2" name="Parallelogram 301">
                  <a:extLst>
                    <a:ext uri="{FF2B5EF4-FFF2-40B4-BE49-F238E27FC236}">
                      <a16:creationId xmlns:a16="http://schemas.microsoft.com/office/drawing/2014/main" id="{468F4077-4B3A-7849-B5E1-24484BF5706C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0D143A56-E6D4-A94B-986F-BBEC6884603A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06" name="Parallelogram 305">
                    <a:extLst>
                      <a:ext uri="{FF2B5EF4-FFF2-40B4-BE49-F238E27FC236}">
                        <a16:creationId xmlns:a16="http://schemas.microsoft.com/office/drawing/2014/main" id="{6C304F3C-95D0-2548-8E7F-827537C311A0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Parallelogram 306">
                    <a:extLst>
                      <a:ext uri="{FF2B5EF4-FFF2-40B4-BE49-F238E27FC236}">
                        <a16:creationId xmlns:a16="http://schemas.microsoft.com/office/drawing/2014/main" id="{AA9AD67B-3FD9-634E-AF71-D7AD37EE4D8E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Parallelogram 307">
                    <a:extLst>
                      <a:ext uri="{FF2B5EF4-FFF2-40B4-BE49-F238E27FC236}">
                        <a16:creationId xmlns:a16="http://schemas.microsoft.com/office/drawing/2014/main" id="{B22CE6A1-596E-5545-B5B8-8D41A868B8C3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Parallelogram 308">
                    <a:extLst>
                      <a:ext uri="{FF2B5EF4-FFF2-40B4-BE49-F238E27FC236}">
                        <a16:creationId xmlns:a16="http://schemas.microsoft.com/office/drawing/2014/main" id="{9FD2047A-D458-CC4F-AD9B-70B23F17B62E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4" name="Parallelogram 303">
                  <a:extLst>
                    <a:ext uri="{FF2B5EF4-FFF2-40B4-BE49-F238E27FC236}">
                      <a16:creationId xmlns:a16="http://schemas.microsoft.com/office/drawing/2014/main" id="{151B1FCA-94A3-BA49-9F2E-45003647B01F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5" name="Parallelogram 304">
                  <a:extLst>
                    <a:ext uri="{FF2B5EF4-FFF2-40B4-BE49-F238E27FC236}">
                      <a16:creationId xmlns:a16="http://schemas.microsoft.com/office/drawing/2014/main" id="{37C7EC95-C865-C341-9E7A-21973768010D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56A1DDB-8A37-2946-9861-ED06BA6666AE}"/>
              </a:ext>
            </a:extLst>
          </p:cNvPr>
          <p:cNvGrpSpPr/>
          <p:nvPr/>
        </p:nvGrpSpPr>
        <p:grpSpPr>
          <a:xfrm>
            <a:off x="6495528" y="1960604"/>
            <a:ext cx="694976" cy="460529"/>
            <a:chOff x="7493876" y="2774731"/>
            <a:chExt cx="1481958" cy="894622"/>
          </a:xfrm>
        </p:grpSpPr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8615A553-E639-DF42-BDCB-5BB57EE5986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F8067D52-9209-6148-A320-1F5BE3B510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798508E8-3B65-D449-8561-602F236A69A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AF59777D-3B0D-7B41-B2E2-74E245379B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B8D755EB-C300-714A-900B-B7C65F9CEA5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93107367-2FA4-ED4F-9007-933D22AD971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3832D63A-24A8-D64A-B1B2-A5429F19838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85D18497-858A-D84C-A6E9-6FE0DB7482FC}"/>
              </a:ext>
            </a:extLst>
          </p:cNvPr>
          <p:cNvGrpSpPr/>
          <p:nvPr/>
        </p:nvGrpSpPr>
        <p:grpSpPr>
          <a:xfrm>
            <a:off x="8316091" y="1952366"/>
            <a:ext cx="694976" cy="460529"/>
            <a:chOff x="7493876" y="2774731"/>
            <a:chExt cx="1481958" cy="894622"/>
          </a:xfrm>
        </p:grpSpPr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BF5450DD-84DD-4A45-AC8D-808A9F2BEB9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4AC3F3C9-1FB4-9549-A4C7-97C0B23615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42CE386C-F2A0-5541-B45F-4EB471DBDB7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1D699DC1-31D4-D643-AD24-1D6C2CB484A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5FC03BE6-8981-4C41-9F09-AFC69FCE94E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F9E610FD-C3BC-3043-8C97-1CDE74FB67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C45E6477-B144-F241-B0AA-8D8A371F5D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F82738F5-A4ED-A446-B754-E7FF03CB81CE}"/>
              </a:ext>
            </a:extLst>
          </p:cNvPr>
          <p:cNvSpPr txBox="1"/>
          <p:nvPr/>
        </p:nvSpPr>
        <p:spPr>
          <a:xfrm>
            <a:off x="9023366" y="1881857"/>
            <a:ext cx="143044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11199"/>
                </a:solidFill>
                <a:latin typeface="Calibri"/>
              </a:rPr>
              <a:t>data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11199"/>
                </a:solidFill>
                <a:latin typeface="Calibri"/>
              </a:rPr>
              <a:t>plane</a:t>
            </a:r>
          </a:p>
        </p:txBody>
      </p: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9E9787C5-171A-164E-A2EC-E94F3700D088}"/>
              </a:ext>
            </a:extLst>
          </p:cNvPr>
          <p:cNvCxnSpPr>
            <a:cxnSpLocks/>
          </p:cNvCxnSpPr>
          <p:nvPr/>
        </p:nvCxnSpPr>
        <p:spPr>
          <a:xfrm>
            <a:off x="5691599" y="2181826"/>
            <a:ext cx="764985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6" name="TextBox 435">
            <a:extLst>
              <a:ext uri="{FF2B5EF4-FFF2-40B4-BE49-F238E27FC236}">
                <a16:creationId xmlns:a16="http://schemas.microsoft.com/office/drawing/2014/main" id="{A0F82358-FBA1-D84A-9E2E-12741B5869CA}"/>
              </a:ext>
            </a:extLst>
          </p:cNvPr>
          <p:cNvSpPr txBox="1"/>
          <p:nvPr/>
        </p:nvSpPr>
        <p:spPr>
          <a:xfrm>
            <a:off x="8361691" y="2394238"/>
            <a:ext cx="76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P-GW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9E8890E6-D82E-3A4D-A11C-C9A5D25F08A4}"/>
              </a:ext>
            </a:extLst>
          </p:cNvPr>
          <p:cNvSpPr txBox="1"/>
          <p:nvPr/>
        </p:nvSpPr>
        <p:spPr>
          <a:xfrm>
            <a:off x="6537139" y="2417611"/>
            <a:ext cx="75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S-GW</a:t>
            </a:r>
          </a:p>
        </p:txBody>
      </p:sp>
      <p:pic>
        <p:nvPicPr>
          <p:cNvPr id="440" name="Picture 439">
            <a:extLst>
              <a:ext uri="{FF2B5EF4-FFF2-40B4-BE49-F238E27FC236}">
                <a16:creationId xmlns:a16="http://schemas.microsoft.com/office/drawing/2014/main" id="{03FC15D1-88CB-1949-A4D3-E4168B97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52" y="2078193"/>
            <a:ext cx="1508938" cy="207264"/>
          </a:xfrm>
          <a:prstGeom prst="rect">
            <a:avLst/>
          </a:prstGeom>
        </p:spPr>
      </p:pic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7CAC19E2-26CF-9343-A487-53BAF5D76CA6}"/>
              </a:ext>
            </a:extLst>
          </p:cNvPr>
          <p:cNvCxnSpPr>
            <a:cxnSpLocks/>
          </p:cNvCxnSpPr>
          <p:nvPr/>
        </p:nvCxnSpPr>
        <p:spPr>
          <a:xfrm flipH="1">
            <a:off x="4588715" y="2181826"/>
            <a:ext cx="214699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D5F52536-805A-F342-A9F4-681180CF6A67}"/>
              </a:ext>
            </a:extLst>
          </p:cNvPr>
          <p:cNvCxnSpPr>
            <a:cxnSpLocks/>
          </p:cNvCxnSpPr>
          <p:nvPr/>
        </p:nvCxnSpPr>
        <p:spPr>
          <a:xfrm>
            <a:off x="7878875" y="2181826"/>
            <a:ext cx="397397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3" name="Picture 442">
            <a:extLst>
              <a:ext uri="{FF2B5EF4-FFF2-40B4-BE49-F238E27FC236}">
                <a16:creationId xmlns:a16="http://schemas.microsoft.com/office/drawing/2014/main" id="{456403D6-6165-1943-9BE5-A8C0D7F8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531" y="2085797"/>
            <a:ext cx="816721" cy="207264"/>
          </a:xfrm>
          <a:prstGeom prst="rect">
            <a:avLst/>
          </a:prstGeom>
        </p:spPr>
      </p:pic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468982C8-6B67-274B-9623-B5D646A9F7BC}"/>
              </a:ext>
            </a:extLst>
          </p:cNvPr>
          <p:cNvCxnSpPr>
            <a:cxnSpLocks/>
          </p:cNvCxnSpPr>
          <p:nvPr/>
        </p:nvCxnSpPr>
        <p:spPr>
          <a:xfrm flipH="1">
            <a:off x="7203036" y="2189430"/>
            <a:ext cx="139746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A2CD29-28A9-7049-A340-612EF3CCAFEF}"/>
              </a:ext>
            </a:extLst>
          </p:cNvPr>
          <p:cNvGrpSpPr/>
          <p:nvPr/>
        </p:nvGrpSpPr>
        <p:grpSpPr>
          <a:xfrm>
            <a:off x="1358538" y="1494309"/>
            <a:ext cx="1265790" cy="660273"/>
            <a:chOff x="1358538" y="1494309"/>
            <a:chExt cx="1265790" cy="660273"/>
          </a:xfrm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749EEDF9-9C8C-4542-968F-37420C5D5D16}"/>
                </a:ext>
              </a:extLst>
            </p:cNvPr>
            <p:cNvSpPr/>
            <p:nvPr/>
          </p:nvSpPr>
          <p:spPr>
            <a:xfrm>
              <a:off x="1358538" y="1666386"/>
              <a:ext cx="1265790" cy="354003"/>
            </a:xfrm>
            <a:prstGeom prst="rightArrow">
              <a:avLst/>
            </a:prstGeom>
            <a:gradFill>
              <a:gsLst>
                <a:gs pos="1000">
                  <a:schemeClr val="bg1"/>
                </a:gs>
                <a:gs pos="100000">
                  <a:srgbClr val="01119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7" name="Group 652">
              <a:extLst>
                <a:ext uri="{FF2B5EF4-FFF2-40B4-BE49-F238E27FC236}">
                  <a16:creationId xmlns:a16="http://schemas.microsoft.com/office/drawing/2014/main" id="{B7A574D4-B4C4-F24D-A52D-60F53A34CE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196" y="1494309"/>
              <a:ext cx="733407" cy="660273"/>
              <a:chOff x="2751" y="1851"/>
              <a:chExt cx="462" cy="478"/>
            </a:xfrm>
          </p:grpSpPr>
          <p:pic>
            <p:nvPicPr>
              <p:cNvPr id="238" name="Picture 653" descr="iphone_stylized_small">
                <a:extLst>
                  <a:ext uri="{FF2B5EF4-FFF2-40B4-BE49-F238E27FC236}">
                    <a16:creationId xmlns:a16="http://schemas.microsoft.com/office/drawing/2014/main" id="{E40B5A73-5458-324C-9C33-8F55121BED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" name="Picture 654" descr="antenna_radiation_stylized">
                <a:extLst>
                  <a:ext uri="{FF2B5EF4-FFF2-40B4-BE49-F238E27FC236}">
                    <a16:creationId xmlns:a16="http://schemas.microsoft.com/office/drawing/2014/main" id="{60774E42-B6D2-6342-AEC6-08E82A5478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E0B01-D76E-F643-B2FE-B81B5FF6ABD2}"/>
              </a:ext>
            </a:extLst>
          </p:cNvPr>
          <p:cNvSpPr/>
          <p:nvPr/>
        </p:nvSpPr>
        <p:spPr>
          <a:xfrm>
            <a:off x="4584357" y="1655806"/>
            <a:ext cx="4621427" cy="101325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FCEA10CE-F10F-2B40-8FF7-8413B69B3A33}"/>
              </a:ext>
            </a:extLst>
          </p:cNvPr>
          <p:cNvSpPr txBox="1"/>
          <p:nvPr/>
        </p:nvSpPr>
        <p:spPr>
          <a:xfrm>
            <a:off x="3714438" y="2418732"/>
            <a:ext cx="127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base station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2650593-9A08-B344-9242-E09F728AF027}"/>
              </a:ext>
            </a:extLst>
          </p:cNvPr>
          <p:cNvGrpSpPr/>
          <p:nvPr/>
        </p:nvGrpSpPr>
        <p:grpSpPr>
          <a:xfrm>
            <a:off x="1334529" y="2866776"/>
            <a:ext cx="8644912" cy="845497"/>
            <a:chOff x="1692874" y="1754660"/>
            <a:chExt cx="8644912" cy="845497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660EB57C-EB9F-394B-96BA-085086A90499}"/>
                </a:ext>
              </a:extLst>
            </p:cNvPr>
            <p:cNvSpPr txBox="1"/>
            <p:nvPr/>
          </p:nvSpPr>
          <p:spPr>
            <a:xfrm>
              <a:off x="2051222" y="1791731"/>
              <a:ext cx="8286564" cy="80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0325">
                <a:lnSpc>
                  <a:spcPct val="90000"/>
                </a:lnSpc>
                <a:buClr>
                  <a:srgbClr val="000099"/>
                </a:buClr>
                <a:buSzPct val="100000"/>
                <a:tabLst>
                  <a:tab pos="746125" algn="l"/>
                </a:tabLst>
                <a:defRPr/>
              </a:pPr>
              <a:r>
                <a:rPr lang="en-US" sz="2400" dirty="0"/>
                <a:t>BS broadcasts primary synch signal every 5 ms on all frequencies</a:t>
              </a:r>
            </a:p>
            <a:p>
              <a:pPr marL="406400" indent="-284163">
                <a:lnSpc>
                  <a:spcPct val="90000"/>
                </a:lnSpc>
                <a:spcBef>
                  <a:spcPts val="4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BSs from multiple carriers may be broadcasting synch signals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944B2775-9A56-7642-A56B-ECCD8289F717}"/>
                </a:ext>
              </a:extLst>
            </p:cNvPr>
            <p:cNvGrpSpPr/>
            <p:nvPr/>
          </p:nvGrpSpPr>
          <p:grpSpPr>
            <a:xfrm>
              <a:off x="1692874" y="1754660"/>
              <a:ext cx="370703" cy="461665"/>
              <a:chOff x="1223317" y="2026508"/>
              <a:chExt cx="370703" cy="461665"/>
            </a:xfrm>
          </p:grpSpPr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426C1143-1217-DC47-816F-CBFE6F46F487}"/>
                  </a:ext>
                </a:extLst>
              </p:cNvPr>
              <p:cNvSpPr txBox="1"/>
              <p:nvPr/>
            </p:nvSpPr>
            <p:spPr>
              <a:xfrm>
                <a:off x="1235675" y="20265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7570F6DC-9CE5-984D-B407-4D97F7F7EE26}"/>
                  </a:ext>
                </a:extLst>
              </p:cNvPr>
              <p:cNvSpPr/>
              <p:nvPr/>
            </p:nvSpPr>
            <p:spPr>
              <a:xfrm>
                <a:off x="1223317" y="2088292"/>
                <a:ext cx="370703" cy="35834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27735CC-EA0C-EA4F-A0C7-E10BFFB9C2F8}"/>
              </a:ext>
            </a:extLst>
          </p:cNvPr>
          <p:cNvGrpSpPr/>
          <p:nvPr/>
        </p:nvGrpSpPr>
        <p:grpSpPr>
          <a:xfrm>
            <a:off x="1326292" y="3785289"/>
            <a:ext cx="10696831" cy="1524520"/>
            <a:chOff x="1692874" y="1729946"/>
            <a:chExt cx="10696831" cy="1524520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EFC33E48-1D78-E04B-9821-AD1AB20D33EA}"/>
                </a:ext>
              </a:extLst>
            </p:cNvPr>
            <p:cNvSpPr txBox="1"/>
            <p:nvPr/>
          </p:nvSpPr>
          <p:spPr>
            <a:xfrm>
              <a:off x="2051222" y="1729946"/>
              <a:ext cx="10338483" cy="152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325">
                <a:lnSpc>
                  <a:spcPct val="90000"/>
                </a:lnSpc>
                <a:spcBef>
                  <a:spcPts val="400"/>
                </a:spcBef>
                <a:buClr>
                  <a:srgbClr val="000099"/>
                </a:buClr>
                <a:buSzPct val="100000"/>
                <a:tabLst>
                  <a:tab pos="746125" algn="l"/>
                </a:tabLst>
                <a:defRPr/>
              </a:pPr>
              <a:r>
                <a:rPr lang="en-US" sz="2400" dirty="0"/>
                <a:t>mobile finds a primary synch signal, then locates 2</a:t>
              </a:r>
              <a:r>
                <a:rPr lang="en-US" sz="2400" baseline="30000" dirty="0"/>
                <a:t>nd</a:t>
              </a:r>
              <a:r>
                <a:rPr lang="en-US" sz="2400" dirty="0"/>
                <a:t> synch signal on this freq. </a:t>
              </a:r>
            </a:p>
            <a:p>
              <a:pPr marL="403225" indent="-280988">
                <a:lnSpc>
                  <a:spcPct val="90000"/>
                </a:lnSpc>
                <a:spcBef>
                  <a:spcPts val="4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mobile then finds info broadcast by BS: channel bandwidth, configurations; BS’s cellular carrier info</a:t>
              </a:r>
            </a:p>
            <a:p>
              <a:pPr marL="403225" indent="-280988">
                <a:lnSpc>
                  <a:spcPct val="90000"/>
                </a:lnSpc>
                <a:spcBef>
                  <a:spcPts val="4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mobile may get info from multiple base stations, multiple cellular networks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4E3314EA-5157-5A4F-BC7A-B9CCCBC5D4AC}"/>
                </a:ext>
              </a:extLst>
            </p:cNvPr>
            <p:cNvGrpSpPr/>
            <p:nvPr/>
          </p:nvGrpSpPr>
          <p:grpSpPr>
            <a:xfrm>
              <a:off x="1692874" y="1754660"/>
              <a:ext cx="370703" cy="424732"/>
              <a:chOff x="1223317" y="2026508"/>
              <a:chExt cx="370703" cy="424732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CBF3F2B4-CF9A-C744-850E-65625633B09F}"/>
                  </a:ext>
                </a:extLst>
              </p:cNvPr>
              <p:cNvSpPr txBox="1"/>
              <p:nvPr/>
            </p:nvSpPr>
            <p:spPr>
              <a:xfrm>
                <a:off x="1235675" y="2026508"/>
                <a:ext cx="340158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39A7CEE9-D494-0D49-9EBA-71712BDBC803}"/>
                  </a:ext>
                </a:extLst>
              </p:cNvPr>
              <p:cNvSpPr/>
              <p:nvPr/>
            </p:nvSpPr>
            <p:spPr>
              <a:xfrm>
                <a:off x="1223317" y="2063578"/>
                <a:ext cx="370703" cy="35834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3438A08-E49B-354E-9957-21DF0854A8E2}"/>
              </a:ext>
            </a:extLst>
          </p:cNvPr>
          <p:cNvGrpSpPr/>
          <p:nvPr/>
        </p:nvGrpSpPr>
        <p:grpSpPr>
          <a:xfrm>
            <a:off x="1351005" y="5292804"/>
            <a:ext cx="10073123" cy="461665"/>
            <a:chOff x="1692874" y="1754660"/>
            <a:chExt cx="10073123" cy="461665"/>
          </a:xfrm>
        </p:grpSpPr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C9B50B3A-1E1A-FA4D-A2C2-C59F8A48A935}"/>
                </a:ext>
              </a:extLst>
            </p:cNvPr>
            <p:cNvSpPr txBox="1"/>
            <p:nvPr/>
          </p:nvSpPr>
          <p:spPr>
            <a:xfrm>
              <a:off x="2051222" y="1767017"/>
              <a:ext cx="9714775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0325">
                <a:lnSpc>
                  <a:spcPct val="90000"/>
                </a:lnSpc>
                <a:buClr>
                  <a:srgbClr val="000099"/>
                </a:buClr>
                <a:buSzPct val="100000"/>
                <a:tabLst>
                  <a:tab pos="746125" algn="l"/>
                </a:tabLst>
                <a:defRPr/>
              </a:pPr>
              <a:r>
                <a:rPr lang="en-US" sz="2400" dirty="0"/>
                <a:t>mobile selects which BS to associate with (</a:t>
              </a:r>
              <a:r>
                <a:rPr lang="en-US" sz="2400" i="1" dirty="0"/>
                <a:t>e.g., </a:t>
              </a:r>
              <a:r>
                <a:rPr lang="en-US" sz="2400" dirty="0"/>
                <a:t>preference for home carrier)</a:t>
              </a:r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31CDC44A-F7D2-C64C-A3B9-4347B0E2E901}"/>
                </a:ext>
              </a:extLst>
            </p:cNvPr>
            <p:cNvGrpSpPr/>
            <p:nvPr/>
          </p:nvGrpSpPr>
          <p:grpSpPr>
            <a:xfrm>
              <a:off x="1692874" y="1754660"/>
              <a:ext cx="370703" cy="461665"/>
              <a:chOff x="1223317" y="2026508"/>
              <a:chExt cx="370703" cy="461665"/>
            </a:xfrm>
          </p:grpSpPr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AE900756-8B8E-F748-B322-BB4FF5683425}"/>
                  </a:ext>
                </a:extLst>
              </p:cNvPr>
              <p:cNvSpPr txBox="1"/>
              <p:nvPr/>
            </p:nvSpPr>
            <p:spPr>
              <a:xfrm>
                <a:off x="1235675" y="20265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F458E91A-1959-E344-BDA4-E156B57D263B}"/>
                  </a:ext>
                </a:extLst>
              </p:cNvPr>
              <p:cNvSpPr/>
              <p:nvPr/>
            </p:nvSpPr>
            <p:spPr>
              <a:xfrm>
                <a:off x="1223317" y="2088292"/>
                <a:ext cx="370703" cy="35834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46FA772-C38F-2841-B2DD-5C396165A204}"/>
              </a:ext>
            </a:extLst>
          </p:cNvPr>
          <p:cNvGrpSpPr/>
          <p:nvPr/>
        </p:nvGrpSpPr>
        <p:grpSpPr>
          <a:xfrm>
            <a:off x="1342767" y="5803556"/>
            <a:ext cx="9718411" cy="474160"/>
            <a:chOff x="1692874" y="1754660"/>
            <a:chExt cx="9718411" cy="474160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CA437B04-13FD-5A40-AC92-B348D12DF9B5}"/>
                </a:ext>
              </a:extLst>
            </p:cNvPr>
            <p:cNvSpPr txBox="1"/>
            <p:nvPr/>
          </p:nvSpPr>
          <p:spPr>
            <a:xfrm>
              <a:off x="2051222" y="1804088"/>
              <a:ext cx="936006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0325">
                <a:lnSpc>
                  <a:spcPct val="90000"/>
                </a:lnSpc>
                <a:buClr>
                  <a:srgbClr val="000099"/>
                </a:buClr>
                <a:buSzPct val="100000"/>
                <a:tabLst>
                  <a:tab pos="746125" algn="l"/>
                </a:tabLst>
                <a:defRPr/>
              </a:pPr>
              <a:r>
                <a:rPr lang="en-US" sz="2400" dirty="0"/>
                <a:t>more steps still needed to authenticate, establish state, set up data plane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DE32324F-2BA2-324D-8E1D-F3F20DE83A8D}"/>
                </a:ext>
              </a:extLst>
            </p:cNvPr>
            <p:cNvGrpSpPr/>
            <p:nvPr/>
          </p:nvGrpSpPr>
          <p:grpSpPr>
            <a:xfrm>
              <a:off x="1692874" y="1754660"/>
              <a:ext cx="370703" cy="461665"/>
              <a:chOff x="1223317" y="2026508"/>
              <a:chExt cx="370703" cy="461665"/>
            </a:xfrm>
          </p:grpSpPr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57DBA98F-3B1B-E346-B833-749EFBFD6BC5}"/>
                  </a:ext>
                </a:extLst>
              </p:cNvPr>
              <p:cNvSpPr txBox="1"/>
              <p:nvPr/>
            </p:nvSpPr>
            <p:spPr>
              <a:xfrm>
                <a:off x="1235675" y="20265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0BFC349-6F9B-2C42-9511-FF699C3C8A4E}"/>
                  </a:ext>
                </a:extLst>
              </p:cNvPr>
              <p:cNvSpPr/>
              <p:nvPr/>
            </p:nvSpPr>
            <p:spPr>
              <a:xfrm>
                <a:off x="1223317" y="2088292"/>
                <a:ext cx="370703" cy="35834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65F5B5-1241-494E-B0B0-6A124C700708}"/>
              </a:ext>
            </a:extLst>
          </p:cNvPr>
          <p:cNvGrpSpPr/>
          <p:nvPr/>
        </p:nvGrpSpPr>
        <p:grpSpPr>
          <a:xfrm>
            <a:off x="2865846" y="1402834"/>
            <a:ext cx="666750" cy="369332"/>
            <a:chOff x="10795000" y="942031"/>
            <a:chExt cx="666750" cy="3693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4251DE-007D-0F45-B529-90C0E85287A5}"/>
                </a:ext>
              </a:extLst>
            </p:cNvPr>
            <p:cNvCxnSpPr/>
            <p:nvPr/>
          </p:nvCxnSpPr>
          <p:spPr>
            <a:xfrm flipH="1">
              <a:off x="10795000" y="1127125"/>
              <a:ext cx="66675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3CFBC7-B595-B04A-9C6A-4D18E0599AF3}"/>
                </a:ext>
              </a:extLst>
            </p:cNvPr>
            <p:cNvSpPr/>
            <p:nvPr/>
          </p:nvSpPr>
          <p:spPr>
            <a:xfrm>
              <a:off x="11020425" y="1003300"/>
              <a:ext cx="250825" cy="2508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5D65A95-1F89-584D-A7F8-9DC5385E5246}"/>
                </a:ext>
              </a:extLst>
            </p:cNvPr>
            <p:cNvSpPr txBox="1"/>
            <p:nvPr/>
          </p:nvSpPr>
          <p:spPr>
            <a:xfrm>
              <a:off x="10997685" y="9420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88C8C-90C9-9B43-B824-E46C90C9310C}"/>
              </a:ext>
            </a:extLst>
          </p:cNvPr>
          <p:cNvGrpSpPr/>
          <p:nvPr/>
        </p:nvGrpSpPr>
        <p:grpSpPr>
          <a:xfrm>
            <a:off x="2675826" y="1692030"/>
            <a:ext cx="301686" cy="369332"/>
            <a:chOff x="11140560" y="1335731"/>
            <a:chExt cx="301686" cy="369332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6EEFC8E6-7F66-D644-9D3B-EA76FE5E45A0}"/>
                </a:ext>
              </a:extLst>
            </p:cNvPr>
            <p:cNvSpPr/>
            <p:nvPr/>
          </p:nvSpPr>
          <p:spPr>
            <a:xfrm>
              <a:off x="11163300" y="1397000"/>
              <a:ext cx="250825" cy="2508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F10CB571-7305-4B4A-9EE5-940148C575FC}"/>
                </a:ext>
              </a:extLst>
            </p:cNvPr>
            <p:cNvSpPr txBox="1"/>
            <p:nvPr/>
          </p:nvSpPr>
          <p:spPr>
            <a:xfrm>
              <a:off x="11140560" y="13357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FB2EEB-63DE-984E-937C-2DB8D480C825}"/>
              </a:ext>
            </a:extLst>
          </p:cNvPr>
          <p:cNvGrpSpPr/>
          <p:nvPr/>
        </p:nvGrpSpPr>
        <p:grpSpPr>
          <a:xfrm>
            <a:off x="2916462" y="1968163"/>
            <a:ext cx="666750" cy="369332"/>
            <a:chOff x="11080750" y="1729431"/>
            <a:chExt cx="666750" cy="369332"/>
          </a:xfrm>
        </p:grpSpPr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3084C769-A49B-8744-A798-C333A0608D94}"/>
                </a:ext>
              </a:extLst>
            </p:cNvPr>
            <p:cNvCxnSpPr>
              <a:cxnSpLocks/>
            </p:cNvCxnSpPr>
            <p:nvPr/>
          </p:nvCxnSpPr>
          <p:spPr>
            <a:xfrm>
              <a:off x="11080750" y="1914525"/>
              <a:ext cx="66675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13F8AF10-1842-1248-8BF6-634D84E71034}"/>
                </a:ext>
              </a:extLst>
            </p:cNvPr>
            <p:cNvSpPr/>
            <p:nvPr/>
          </p:nvSpPr>
          <p:spPr>
            <a:xfrm>
              <a:off x="11306175" y="1790700"/>
              <a:ext cx="250825" cy="2508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98E1F095-DFDA-924E-8674-E34EB06EC66B}"/>
                </a:ext>
              </a:extLst>
            </p:cNvPr>
            <p:cNvSpPr txBox="1"/>
            <p:nvPr/>
          </p:nvSpPr>
          <p:spPr>
            <a:xfrm>
              <a:off x="11283435" y="17294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Recall: 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45" name="Rectangle 84">
            <a:extLst>
              <a:ext uri="{FF2B5EF4-FFF2-40B4-BE49-F238E27FC236}">
                <a16:creationId xmlns:a16="http://schemas.microsoft.com/office/drawing/2014/main" id="{08CF2C46-CB87-3E41-835B-3548E5B9F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1658938"/>
            <a:ext cx="5903912" cy="18970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6" name="Rectangle 85">
            <a:extLst>
              <a:ext uri="{FF2B5EF4-FFF2-40B4-BE49-F238E27FC236}">
                <a16:creationId xmlns:a16="http://schemas.microsoft.com/office/drawing/2014/main" id="{14EB31E7-C9BF-C544-834A-4A0984C4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4" y="1587500"/>
            <a:ext cx="2212975" cy="223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7" name="Rectangle 83">
            <a:extLst>
              <a:ext uri="{FF2B5EF4-FFF2-40B4-BE49-F238E27FC236}">
                <a16:creationId xmlns:a16="http://schemas.microsoft.com/office/drawing/2014/main" id="{AF0C97F5-B4B5-814D-A857-F9DECE153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2" y="1458913"/>
            <a:ext cx="57800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laptop, smartphone, IoT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cs typeface="+mn-cs"/>
              </a:rPr>
              <a:t>wireless does </a:t>
            </a:r>
            <a:r>
              <a:rPr lang="en-US" sz="2000" i="1" dirty="0">
                <a:cs typeface="+mn-cs"/>
              </a:rPr>
              <a:t>not</a:t>
            </a:r>
            <a:r>
              <a:rPr lang="en-US" sz="2000" dirty="0">
                <a:cs typeface="+mn-cs"/>
              </a:rPr>
              <a:t> always mean mobility! </a:t>
            </a:r>
          </a:p>
        </p:txBody>
      </p:sp>
      <p:sp>
        <p:nvSpPr>
          <p:cNvPr id="248" name="Line 86">
            <a:extLst>
              <a:ext uri="{FF2B5EF4-FFF2-40B4-BE49-F238E27FC236}">
                <a16:creationId xmlns:a16="http://schemas.microsoft.com/office/drawing/2014/main" id="{1AFC5C88-325B-ED46-A1F7-AC0CB2BE28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9662" y="3568700"/>
            <a:ext cx="960437" cy="2227263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dirty="0">
                <a:cs typeface="+mn-cs"/>
              </a:rPr>
              <a:t>       </a:t>
            </a:r>
          </a:p>
        </p:txBody>
      </p:sp>
      <p:sp>
        <p:nvSpPr>
          <p:cNvPr id="249" name="Line 87">
            <a:extLst>
              <a:ext uri="{FF2B5EF4-FFF2-40B4-BE49-F238E27FC236}">
                <a16:creationId xmlns:a16="http://schemas.microsoft.com/office/drawing/2014/main" id="{56D9D167-3C00-4D48-9D10-52117EAC26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568701"/>
            <a:ext cx="1866900" cy="1690688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dirty="0">
                <a:cs typeface="+mn-cs"/>
              </a:rPr>
              <a:t>          </a:t>
            </a:r>
          </a:p>
        </p:txBody>
      </p:sp>
      <p:grpSp>
        <p:nvGrpSpPr>
          <p:cNvPr id="250" name="Group 356">
            <a:extLst>
              <a:ext uri="{FF2B5EF4-FFF2-40B4-BE49-F238E27FC236}">
                <a16:creationId xmlns:a16="http://schemas.microsoft.com/office/drawing/2014/main" id="{01A65E57-B0FD-9A46-B720-C71660C1A5E7}"/>
              </a:ext>
            </a:extLst>
          </p:cNvPr>
          <p:cNvGrpSpPr>
            <a:grpSpLocks/>
          </p:cNvGrpSpPr>
          <p:nvPr/>
        </p:nvGrpSpPr>
        <p:grpSpPr bwMode="auto">
          <a:xfrm>
            <a:off x="10753725" y="1857375"/>
            <a:ext cx="762000" cy="771525"/>
            <a:chOff x="313" y="1497"/>
            <a:chExt cx="1152" cy="1014"/>
          </a:xfrm>
        </p:grpSpPr>
        <p:pic>
          <p:nvPicPr>
            <p:cNvPr id="251" name="Picture 354" descr="laptop_stylized_small">
              <a:extLst>
                <a:ext uri="{FF2B5EF4-FFF2-40B4-BE49-F238E27FC236}">
                  <a16:creationId xmlns:a16="http://schemas.microsoft.com/office/drawing/2014/main" id="{3A58384A-4E81-1340-98E9-92C6375DD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" name="Picture 355" descr="antenna_stylized">
              <a:extLst>
                <a:ext uri="{FF2B5EF4-FFF2-40B4-BE49-F238E27FC236}">
                  <a16:creationId xmlns:a16="http://schemas.microsoft.com/office/drawing/2014/main" id="{83C4FC22-C297-3047-9776-EBE241DED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3" name="Group 403">
            <a:extLst>
              <a:ext uri="{FF2B5EF4-FFF2-40B4-BE49-F238E27FC236}">
                <a16:creationId xmlns:a16="http://schemas.microsoft.com/office/drawing/2014/main" id="{F0441C14-0EBC-A24F-BD4C-E12173B024B8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1778000"/>
            <a:ext cx="598488" cy="514350"/>
            <a:chOff x="2751" y="1851"/>
            <a:chExt cx="462" cy="478"/>
          </a:xfrm>
        </p:grpSpPr>
        <p:pic>
          <p:nvPicPr>
            <p:cNvPr id="254" name="Picture 364" descr="iphone_stylized_small">
              <a:extLst>
                <a:ext uri="{FF2B5EF4-FFF2-40B4-BE49-F238E27FC236}">
                  <a16:creationId xmlns:a16="http://schemas.microsoft.com/office/drawing/2014/main" id="{880564B7-D055-9F4A-BDED-B43CB43E9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5" name="Picture 402" descr="antenna_radiation_stylized">
              <a:extLst>
                <a:ext uri="{FF2B5EF4-FFF2-40B4-BE49-F238E27FC236}">
                  <a16:creationId xmlns:a16="http://schemas.microsoft.com/office/drawing/2014/main" id="{04CFB053-353C-684D-90C6-18048F610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C33668E5-7FCA-404E-B876-F39735723001}"/>
              </a:ext>
            </a:extLst>
          </p:cNvPr>
          <p:cNvGrpSpPr/>
          <p:nvPr/>
        </p:nvGrpSpPr>
        <p:grpSpPr>
          <a:xfrm>
            <a:off x="9429035" y="1895968"/>
            <a:ext cx="616665" cy="796431"/>
            <a:chOff x="7797061" y="3296104"/>
            <a:chExt cx="347997" cy="396620"/>
          </a:xfrm>
        </p:grpSpPr>
        <p:pic>
          <p:nvPicPr>
            <p:cNvPr id="260" name="Picture 571" descr="fridge2.png">
              <a:extLst>
                <a:ext uri="{FF2B5EF4-FFF2-40B4-BE49-F238E27FC236}">
                  <a16:creationId xmlns:a16="http://schemas.microsoft.com/office/drawing/2014/main" id="{E130FE84-F44D-5448-810A-9B4F14283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1" name="Picture 1115" descr="antenna_stylized">
              <a:extLst>
                <a:ext uri="{FF2B5EF4-FFF2-40B4-BE49-F238E27FC236}">
                  <a16:creationId xmlns:a16="http://schemas.microsoft.com/office/drawing/2014/main" id="{4C6F1F56-F16C-9D41-905E-FAB32E1AB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90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roup 392">
            <a:extLst>
              <a:ext uri="{FF2B5EF4-FFF2-40B4-BE49-F238E27FC236}">
                <a16:creationId xmlns:a16="http://schemas.microsoft.com/office/drawing/2014/main" id="{74A8586B-18B3-3C44-820A-1242FBB5BDB5}"/>
              </a:ext>
            </a:extLst>
          </p:cNvPr>
          <p:cNvGrpSpPr/>
          <p:nvPr/>
        </p:nvGrpSpPr>
        <p:grpSpPr>
          <a:xfrm>
            <a:off x="4708577" y="1917062"/>
            <a:ext cx="4433068" cy="574881"/>
            <a:chOff x="5366964" y="5459934"/>
            <a:chExt cx="4476119" cy="574881"/>
          </a:xfrm>
        </p:grpSpPr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2399916C-6406-7B44-A9D5-AFF9B5C97AE5}"/>
                </a:ext>
              </a:extLst>
            </p:cNvPr>
            <p:cNvSpPr/>
            <p:nvPr/>
          </p:nvSpPr>
          <p:spPr>
            <a:xfrm>
              <a:off x="5366964" y="5459934"/>
              <a:ext cx="4476119" cy="574881"/>
            </a:xfrm>
            <a:custGeom>
              <a:avLst/>
              <a:gdLst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09574 w 1466206"/>
                <a:gd name="connsiteY0" fmla="*/ 41300 h 846656"/>
                <a:gd name="connsiteX1" fmla="*/ 55068 w 1466206"/>
                <a:gd name="connsiteY1" fmla="*/ 92926 h 846656"/>
                <a:gd name="connsiteX2" fmla="*/ 0 w 1466206"/>
                <a:gd name="connsiteY2" fmla="*/ 344169 h 846656"/>
                <a:gd name="connsiteX3" fmla="*/ 37859 w 1466206"/>
                <a:gd name="connsiteY3" fmla="*/ 726197 h 846656"/>
                <a:gd name="connsiteX4" fmla="*/ 320087 w 1466206"/>
                <a:gd name="connsiteY4" fmla="*/ 846656 h 846656"/>
                <a:gd name="connsiteX5" fmla="*/ 949936 w 1466206"/>
                <a:gd name="connsiteY5" fmla="*/ 777822 h 846656"/>
                <a:gd name="connsiteX6" fmla="*/ 1466206 w 1466206"/>
                <a:gd name="connsiteY6" fmla="*/ 757172 h 846656"/>
                <a:gd name="connsiteX7" fmla="*/ 1466206 w 1466206"/>
                <a:gd name="connsiteY7" fmla="*/ 357936 h 846656"/>
                <a:gd name="connsiteX8" fmla="*/ 1287232 w 1466206"/>
                <a:gd name="connsiteY8" fmla="*/ 0 h 846656"/>
                <a:gd name="connsiteX9" fmla="*/ 719336 w 1466206"/>
                <a:gd name="connsiteY9" fmla="*/ 55067 h 846656"/>
                <a:gd name="connsiteX10" fmla="*/ 409574 w 1466206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472780"/>
                <a:gd name="connsiteY0" fmla="*/ 41300 h 846656"/>
                <a:gd name="connsiteX1" fmla="*/ 61642 w 1472780"/>
                <a:gd name="connsiteY1" fmla="*/ 92926 h 846656"/>
                <a:gd name="connsiteX2" fmla="*/ 6574 w 1472780"/>
                <a:gd name="connsiteY2" fmla="*/ 344169 h 846656"/>
                <a:gd name="connsiteX3" fmla="*/ 44433 w 1472780"/>
                <a:gd name="connsiteY3" fmla="*/ 726197 h 846656"/>
                <a:gd name="connsiteX4" fmla="*/ 326661 w 1472780"/>
                <a:gd name="connsiteY4" fmla="*/ 846656 h 846656"/>
                <a:gd name="connsiteX5" fmla="*/ 956510 w 1472780"/>
                <a:gd name="connsiteY5" fmla="*/ 777822 h 846656"/>
                <a:gd name="connsiteX6" fmla="*/ 1472780 w 1472780"/>
                <a:gd name="connsiteY6" fmla="*/ 757172 h 846656"/>
                <a:gd name="connsiteX7" fmla="*/ 1472780 w 1472780"/>
                <a:gd name="connsiteY7" fmla="*/ 357936 h 846656"/>
                <a:gd name="connsiteX8" fmla="*/ 1293806 w 1472780"/>
                <a:gd name="connsiteY8" fmla="*/ 0 h 846656"/>
                <a:gd name="connsiteX9" fmla="*/ 725910 w 1472780"/>
                <a:gd name="connsiteY9" fmla="*/ 55067 h 846656"/>
                <a:gd name="connsiteX10" fmla="*/ 416148 w 1472780"/>
                <a:gd name="connsiteY10" fmla="*/ 41300 h 846656"/>
                <a:gd name="connsiteX0" fmla="*/ 416148 w 1518548"/>
                <a:gd name="connsiteY0" fmla="*/ 41300 h 846656"/>
                <a:gd name="connsiteX1" fmla="*/ 61642 w 1518548"/>
                <a:gd name="connsiteY1" fmla="*/ 92926 h 846656"/>
                <a:gd name="connsiteX2" fmla="*/ 6574 w 1518548"/>
                <a:gd name="connsiteY2" fmla="*/ 344169 h 846656"/>
                <a:gd name="connsiteX3" fmla="*/ 44433 w 1518548"/>
                <a:gd name="connsiteY3" fmla="*/ 726197 h 846656"/>
                <a:gd name="connsiteX4" fmla="*/ 326661 w 1518548"/>
                <a:gd name="connsiteY4" fmla="*/ 846656 h 846656"/>
                <a:gd name="connsiteX5" fmla="*/ 956510 w 1518548"/>
                <a:gd name="connsiteY5" fmla="*/ 777822 h 846656"/>
                <a:gd name="connsiteX6" fmla="*/ 1472780 w 1518548"/>
                <a:gd name="connsiteY6" fmla="*/ 757172 h 846656"/>
                <a:gd name="connsiteX7" fmla="*/ 1472780 w 1518548"/>
                <a:gd name="connsiteY7" fmla="*/ 357936 h 846656"/>
                <a:gd name="connsiteX8" fmla="*/ 1293806 w 1518548"/>
                <a:gd name="connsiteY8" fmla="*/ 0 h 846656"/>
                <a:gd name="connsiteX9" fmla="*/ 725910 w 1518548"/>
                <a:gd name="connsiteY9" fmla="*/ 55067 h 846656"/>
                <a:gd name="connsiteX10" fmla="*/ 416148 w 1518548"/>
                <a:gd name="connsiteY10" fmla="*/ 41300 h 846656"/>
                <a:gd name="connsiteX0" fmla="*/ 416148 w 1518548"/>
                <a:gd name="connsiteY0" fmla="*/ 84063 h 889419"/>
                <a:gd name="connsiteX1" fmla="*/ 61642 w 1518548"/>
                <a:gd name="connsiteY1" fmla="*/ 135689 h 889419"/>
                <a:gd name="connsiteX2" fmla="*/ 6574 w 1518548"/>
                <a:gd name="connsiteY2" fmla="*/ 386932 h 889419"/>
                <a:gd name="connsiteX3" fmla="*/ 44433 w 1518548"/>
                <a:gd name="connsiteY3" fmla="*/ 768960 h 889419"/>
                <a:gd name="connsiteX4" fmla="*/ 326661 w 1518548"/>
                <a:gd name="connsiteY4" fmla="*/ 889419 h 889419"/>
                <a:gd name="connsiteX5" fmla="*/ 956510 w 1518548"/>
                <a:gd name="connsiteY5" fmla="*/ 820585 h 889419"/>
                <a:gd name="connsiteX6" fmla="*/ 1472780 w 1518548"/>
                <a:gd name="connsiteY6" fmla="*/ 799935 h 889419"/>
                <a:gd name="connsiteX7" fmla="*/ 1472780 w 1518548"/>
                <a:gd name="connsiteY7" fmla="*/ 400699 h 889419"/>
                <a:gd name="connsiteX8" fmla="*/ 1293806 w 1518548"/>
                <a:gd name="connsiteY8" fmla="*/ 42763 h 889419"/>
                <a:gd name="connsiteX9" fmla="*/ 725910 w 1518548"/>
                <a:gd name="connsiteY9" fmla="*/ 97830 h 889419"/>
                <a:gd name="connsiteX10" fmla="*/ 416148 w 1518548"/>
                <a:gd name="connsiteY10" fmla="*/ 84063 h 889419"/>
                <a:gd name="connsiteX0" fmla="*/ 416148 w 1518548"/>
                <a:gd name="connsiteY0" fmla="*/ 52053 h 857409"/>
                <a:gd name="connsiteX1" fmla="*/ 61642 w 1518548"/>
                <a:gd name="connsiteY1" fmla="*/ 103679 h 857409"/>
                <a:gd name="connsiteX2" fmla="*/ 6574 w 1518548"/>
                <a:gd name="connsiteY2" fmla="*/ 354922 h 857409"/>
                <a:gd name="connsiteX3" fmla="*/ 44433 w 1518548"/>
                <a:gd name="connsiteY3" fmla="*/ 736950 h 857409"/>
                <a:gd name="connsiteX4" fmla="*/ 326661 w 1518548"/>
                <a:gd name="connsiteY4" fmla="*/ 857409 h 857409"/>
                <a:gd name="connsiteX5" fmla="*/ 956510 w 1518548"/>
                <a:gd name="connsiteY5" fmla="*/ 788575 h 857409"/>
                <a:gd name="connsiteX6" fmla="*/ 1472780 w 1518548"/>
                <a:gd name="connsiteY6" fmla="*/ 767925 h 857409"/>
                <a:gd name="connsiteX7" fmla="*/ 1472780 w 1518548"/>
                <a:gd name="connsiteY7" fmla="*/ 368689 h 857409"/>
                <a:gd name="connsiteX8" fmla="*/ 1293806 w 1518548"/>
                <a:gd name="connsiteY8" fmla="*/ 10753 h 857409"/>
                <a:gd name="connsiteX9" fmla="*/ 928976 w 1518548"/>
                <a:gd name="connsiteY9" fmla="*/ 89911 h 857409"/>
                <a:gd name="connsiteX10" fmla="*/ 416148 w 1518548"/>
                <a:gd name="connsiteY10" fmla="*/ 52053 h 857409"/>
                <a:gd name="connsiteX0" fmla="*/ 430374 w 1519007"/>
                <a:gd name="connsiteY0" fmla="*/ 231021 h 857409"/>
                <a:gd name="connsiteX1" fmla="*/ 62101 w 1519007"/>
                <a:gd name="connsiteY1" fmla="*/ 103679 h 857409"/>
                <a:gd name="connsiteX2" fmla="*/ 7033 w 1519007"/>
                <a:gd name="connsiteY2" fmla="*/ 354922 h 857409"/>
                <a:gd name="connsiteX3" fmla="*/ 44892 w 1519007"/>
                <a:gd name="connsiteY3" fmla="*/ 736950 h 857409"/>
                <a:gd name="connsiteX4" fmla="*/ 327120 w 1519007"/>
                <a:gd name="connsiteY4" fmla="*/ 857409 h 857409"/>
                <a:gd name="connsiteX5" fmla="*/ 956969 w 1519007"/>
                <a:gd name="connsiteY5" fmla="*/ 788575 h 857409"/>
                <a:gd name="connsiteX6" fmla="*/ 1473239 w 1519007"/>
                <a:gd name="connsiteY6" fmla="*/ 767925 h 857409"/>
                <a:gd name="connsiteX7" fmla="*/ 1473239 w 1519007"/>
                <a:gd name="connsiteY7" fmla="*/ 368689 h 857409"/>
                <a:gd name="connsiteX8" fmla="*/ 1294265 w 1519007"/>
                <a:gd name="connsiteY8" fmla="*/ 10753 h 857409"/>
                <a:gd name="connsiteX9" fmla="*/ 929435 w 1519007"/>
                <a:gd name="connsiteY9" fmla="*/ 89911 h 857409"/>
                <a:gd name="connsiteX10" fmla="*/ 430374 w 1519007"/>
                <a:gd name="connsiteY10" fmla="*/ 231021 h 857409"/>
                <a:gd name="connsiteX0" fmla="*/ 457084 w 1545717"/>
                <a:gd name="connsiteY0" fmla="*/ 231021 h 857409"/>
                <a:gd name="connsiteX1" fmla="*/ 88811 w 1545717"/>
                <a:gd name="connsiteY1" fmla="*/ 103679 h 857409"/>
                <a:gd name="connsiteX2" fmla="*/ 33743 w 1545717"/>
                <a:gd name="connsiteY2" fmla="*/ 354922 h 857409"/>
                <a:gd name="connsiteX3" fmla="*/ 71602 w 1545717"/>
                <a:gd name="connsiteY3" fmla="*/ 736950 h 857409"/>
                <a:gd name="connsiteX4" fmla="*/ 353830 w 1545717"/>
                <a:gd name="connsiteY4" fmla="*/ 857409 h 857409"/>
                <a:gd name="connsiteX5" fmla="*/ 983679 w 1545717"/>
                <a:gd name="connsiteY5" fmla="*/ 788575 h 857409"/>
                <a:gd name="connsiteX6" fmla="*/ 1499949 w 1545717"/>
                <a:gd name="connsiteY6" fmla="*/ 767925 h 857409"/>
                <a:gd name="connsiteX7" fmla="*/ 1499949 w 1545717"/>
                <a:gd name="connsiteY7" fmla="*/ 368689 h 857409"/>
                <a:gd name="connsiteX8" fmla="*/ 1320975 w 1545717"/>
                <a:gd name="connsiteY8" fmla="*/ 10753 h 857409"/>
                <a:gd name="connsiteX9" fmla="*/ 956145 w 1545717"/>
                <a:gd name="connsiteY9" fmla="*/ 89911 h 857409"/>
                <a:gd name="connsiteX10" fmla="*/ 457084 w 1545717"/>
                <a:gd name="connsiteY10" fmla="*/ 231021 h 857409"/>
                <a:gd name="connsiteX0" fmla="*/ 563227 w 1524513"/>
                <a:gd name="connsiteY0" fmla="*/ 182837 h 857409"/>
                <a:gd name="connsiteX1" fmla="*/ 67607 w 1524513"/>
                <a:gd name="connsiteY1" fmla="*/ 103679 h 857409"/>
                <a:gd name="connsiteX2" fmla="*/ 12539 w 1524513"/>
                <a:gd name="connsiteY2" fmla="*/ 354922 h 857409"/>
                <a:gd name="connsiteX3" fmla="*/ 50398 w 1524513"/>
                <a:gd name="connsiteY3" fmla="*/ 736950 h 857409"/>
                <a:gd name="connsiteX4" fmla="*/ 332626 w 1524513"/>
                <a:gd name="connsiteY4" fmla="*/ 857409 h 857409"/>
                <a:gd name="connsiteX5" fmla="*/ 962475 w 1524513"/>
                <a:gd name="connsiteY5" fmla="*/ 788575 h 857409"/>
                <a:gd name="connsiteX6" fmla="*/ 1478745 w 1524513"/>
                <a:gd name="connsiteY6" fmla="*/ 767925 h 857409"/>
                <a:gd name="connsiteX7" fmla="*/ 1478745 w 1524513"/>
                <a:gd name="connsiteY7" fmla="*/ 368689 h 857409"/>
                <a:gd name="connsiteX8" fmla="*/ 1299771 w 1524513"/>
                <a:gd name="connsiteY8" fmla="*/ 10753 h 857409"/>
                <a:gd name="connsiteX9" fmla="*/ 934941 w 1524513"/>
                <a:gd name="connsiteY9" fmla="*/ 89911 h 857409"/>
                <a:gd name="connsiteX10" fmla="*/ 563227 w 1524513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182837 h 857409"/>
                <a:gd name="connsiteX1" fmla="*/ 67607 w 1539800"/>
                <a:gd name="connsiteY1" fmla="*/ 103679 h 857409"/>
                <a:gd name="connsiteX2" fmla="*/ 12539 w 1539800"/>
                <a:gd name="connsiteY2" fmla="*/ 354922 h 857409"/>
                <a:gd name="connsiteX3" fmla="*/ 50398 w 1539800"/>
                <a:gd name="connsiteY3" fmla="*/ 736950 h 857409"/>
                <a:gd name="connsiteX4" fmla="*/ 332626 w 1539800"/>
                <a:gd name="connsiteY4" fmla="*/ 857409 h 857409"/>
                <a:gd name="connsiteX5" fmla="*/ 752525 w 1539800"/>
                <a:gd name="connsiteY5" fmla="*/ 726625 h 857409"/>
                <a:gd name="connsiteX6" fmla="*/ 1478745 w 1539800"/>
                <a:gd name="connsiteY6" fmla="*/ 767925 h 857409"/>
                <a:gd name="connsiteX7" fmla="*/ 1478745 w 1539800"/>
                <a:gd name="connsiteY7" fmla="*/ 368689 h 857409"/>
                <a:gd name="connsiteX8" fmla="*/ 1299771 w 1539800"/>
                <a:gd name="connsiteY8" fmla="*/ 10753 h 857409"/>
                <a:gd name="connsiteX9" fmla="*/ 934941 w 1539800"/>
                <a:gd name="connsiteY9" fmla="*/ 89911 h 857409"/>
                <a:gd name="connsiteX10" fmla="*/ 563227 w 1539800"/>
                <a:gd name="connsiteY10" fmla="*/ 182837 h 857409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63227 w 1539800"/>
                <a:gd name="connsiteY0" fmla="*/ 95020 h 769592"/>
                <a:gd name="connsiteX1" fmla="*/ 67607 w 1539800"/>
                <a:gd name="connsiteY1" fmla="*/ 15862 h 769592"/>
                <a:gd name="connsiteX2" fmla="*/ 12539 w 1539800"/>
                <a:gd name="connsiteY2" fmla="*/ 267105 h 769592"/>
                <a:gd name="connsiteX3" fmla="*/ 50398 w 1539800"/>
                <a:gd name="connsiteY3" fmla="*/ 649133 h 769592"/>
                <a:gd name="connsiteX4" fmla="*/ 332626 w 1539800"/>
                <a:gd name="connsiteY4" fmla="*/ 769592 h 769592"/>
                <a:gd name="connsiteX5" fmla="*/ 752525 w 1539800"/>
                <a:gd name="connsiteY5" fmla="*/ 638808 h 769592"/>
                <a:gd name="connsiteX6" fmla="*/ 1478745 w 1539800"/>
                <a:gd name="connsiteY6" fmla="*/ 680108 h 769592"/>
                <a:gd name="connsiteX7" fmla="*/ 1478745 w 1539800"/>
                <a:gd name="connsiteY7" fmla="*/ 280872 h 769592"/>
                <a:gd name="connsiteX8" fmla="*/ 1299771 w 1539800"/>
                <a:gd name="connsiteY8" fmla="*/ 50279 h 769592"/>
                <a:gd name="connsiteX9" fmla="*/ 934941 w 1539800"/>
                <a:gd name="connsiteY9" fmla="*/ 2094 h 769592"/>
                <a:gd name="connsiteX10" fmla="*/ 563227 w 1539800"/>
                <a:gd name="connsiteY10" fmla="*/ 95020 h 769592"/>
                <a:gd name="connsiteX0" fmla="*/ 580156 w 1556729"/>
                <a:gd name="connsiteY0" fmla="*/ 95020 h 769592"/>
                <a:gd name="connsiteX1" fmla="*/ 349414 w 1556729"/>
                <a:gd name="connsiteY1" fmla="*/ 232475 h 769592"/>
                <a:gd name="connsiteX2" fmla="*/ 29468 w 1556729"/>
                <a:gd name="connsiteY2" fmla="*/ 267105 h 769592"/>
                <a:gd name="connsiteX3" fmla="*/ 67327 w 1556729"/>
                <a:gd name="connsiteY3" fmla="*/ 649133 h 769592"/>
                <a:gd name="connsiteX4" fmla="*/ 349555 w 1556729"/>
                <a:gd name="connsiteY4" fmla="*/ 769592 h 769592"/>
                <a:gd name="connsiteX5" fmla="*/ 769454 w 1556729"/>
                <a:gd name="connsiteY5" fmla="*/ 638808 h 769592"/>
                <a:gd name="connsiteX6" fmla="*/ 1495674 w 1556729"/>
                <a:gd name="connsiteY6" fmla="*/ 680108 h 769592"/>
                <a:gd name="connsiteX7" fmla="*/ 1495674 w 1556729"/>
                <a:gd name="connsiteY7" fmla="*/ 280872 h 769592"/>
                <a:gd name="connsiteX8" fmla="*/ 1316700 w 1556729"/>
                <a:gd name="connsiteY8" fmla="*/ 50279 h 769592"/>
                <a:gd name="connsiteX9" fmla="*/ 951870 w 1556729"/>
                <a:gd name="connsiteY9" fmla="*/ 2094 h 769592"/>
                <a:gd name="connsiteX10" fmla="*/ 580156 w 1556729"/>
                <a:gd name="connsiteY10" fmla="*/ 95020 h 769592"/>
                <a:gd name="connsiteX0" fmla="*/ 552462 w 1529035"/>
                <a:gd name="connsiteY0" fmla="*/ 95020 h 769592"/>
                <a:gd name="connsiteX1" fmla="*/ 321720 w 1529035"/>
                <a:gd name="connsiteY1" fmla="*/ 232475 h 769592"/>
                <a:gd name="connsiteX2" fmla="*/ 1774 w 1529035"/>
                <a:gd name="connsiteY2" fmla="*/ 267105 h 769592"/>
                <a:gd name="connsiteX3" fmla="*/ 205181 w 1529035"/>
                <a:gd name="connsiteY3" fmla="*/ 597734 h 769592"/>
                <a:gd name="connsiteX4" fmla="*/ 321861 w 1529035"/>
                <a:gd name="connsiteY4" fmla="*/ 769592 h 769592"/>
                <a:gd name="connsiteX5" fmla="*/ 741760 w 1529035"/>
                <a:gd name="connsiteY5" fmla="*/ 638808 h 769592"/>
                <a:gd name="connsiteX6" fmla="*/ 1467980 w 1529035"/>
                <a:gd name="connsiteY6" fmla="*/ 680108 h 769592"/>
                <a:gd name="connsiteX7" fmla="*/ 1467980 w 1529035"/>
                <a:gd name="connsiteY7" fmla="*/ 280872 h 769592"/>
                <a:gd name="connsiteX8" fmla="*/ 1289006 w 1529035"/>
                <a:gd name="connsiteY8" fmla="*/ 50279 h 769592"/>
                <a:gd name="connsiteX9" fmla="*/ 924176 w 1529035"/>
                <a:gd name="connsiteY9" fmla="*/ 2094 h 769592"/>
                <a:gd name="connsiteX10" fmla="*/ 552462 w 1529035"/>
                <a:gd name="connsiteY10" fmla="*/ 95020 h 769592"/>
                <a:gd name="connsiteX0" fmla="*/ 552568 w 1529141"/>
                <a:gd name="connsiteY0" fmla="*/ 95020 h 697308"/>
                <a:gd name="connsiteX1" fmla="*/ 321826 w 1529141"/>
                <a:gd name="connsiteY1" fmla="*/ 232475 h 697308"/>
                <a:gd name="connsiteX2" fmla="*/ 1880 w 1529141"/>
                <a:gd name="connsiteY2" fmla="*/ 267105 h 697308"/>
                <a:gd name="connsiteX3" fmla="*/ 205287 w 1529141"/>
                <a:gd name="connsiteY3" fmla="*/ 597734 h 697308"/>
                <a:gd name="connsiteX4" fmla="*/ 526144 w 1529141"/>
                <a:gd name="connsiteY4" fmla="*/ 563993 h 697308"/>
                <a:gd name="connsiteX5" fmla="*/ 741866 w 1529141"/>
                <a:gd name="connsiteY5" fmla="*/ 638808 h 697308"/>
                <a:gd name="connsiteX6" fmla="*/ 1468086 w 1529141"/>
                <a:gd name="connsiteY6" fmla="*/ 680108 h 697308"/>
                <a:gd name="connsiteX7" fmla="*/ 1468086 w 1529141"/>
                <a:gd name="connsiteY7" fmla="*/ 280872 h 697308"/>
                <a:gd name="connsiteX8" fmla="*/ 1289112 w 1529141"/>
                <a:gd name="connsiteY8" fmla="*/ 50279 h 697308"/>
                <a:gd name="connsiteX9" fmla="*/ 924282 w 1529141"/>
                <a:gd name="connsiteY9" fmla="*/ 2094 h 697308"/>
                <a:gd name="connsiteX10" fmla="*/ 552568 w 1529141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3604 w 1480177"/>
                <a:gd name="connsiteY0" fmla="*/ 95020 h 697308"/>
                <a:gd name="connsiteX1" fmla="*/ 272862 w 1480177"/>
                <a:gd name="connsiteY1" fmla="*/ 232475 h 697308"/>
                <a:gd name="connsiteX2" fmla="*/ 2581 w 1480177"/>
                <a:gd name="connsiteY2" fmla="*/ 384590 h 697308"/>
                <a:gd name="connsiteX3" fmla="*/ 156323 w 1480177"/>
                <a:gd name="connsiteY3" fmla="*/ 597734 h 697308"/>
                <a:gd name="connsiteX4" fmla="*/ 477180 w 1480177"/>
                <a:gd name="connsiteY4" fmla="*/ 563993 h 697308"/>
                <a:gd name="connsiteX5" fmla="*/ 692902 w 1480177"/>
                <a:gd name="connsiteY5" fmla="*/ 638808 h 697308"/>
                <a:gd name="connsiteX6" fmla="*/ 1419122 w 1480177"/>
                <a:gd name="connsiteY6" fmla="*/ 680108 h 697308"/>
                <a:gd name="connsiteX7" fmla="*/ 1419122 w 1480177"/>
                <a:gd name="connsiteY7" fmla="*/ 280872 h 697308"/>
                <a:gd name="connsiteX8" fmla="*/ 1240148 w 1480177"/>
                <a:gd name="connsiteY8" fmla="*/ 50279 h 697308"/>
                <a:gd name="connsiteX9" fmla="*/ 875318 w 1480177"/>
                <a:gd name="connsiteY9" fmla="*/ 2094 h 697308"/>
                <a:gd name="connsiteX10" fmla="*/ 503604 w 1480177"/>
                <a:gd name="connsiteY10" fmla="*/ 95020 h 697308"/>
                <a:gd name="connsiteX0" fmla="*/ 504713 w 1481286"/>
                <a:gd name="connsiteY0" fmla="*/ 95020 h 700752"/>
                <a:gd name="connsiteX1" fmla="*/ 273971 w 1481286"/>
                <a:gd name="connsiteY1" fmla="*/ 232475 h 700752"/>
                <a:gd name="connsiteX2" fmla="*/ 3690 w 1481286"/>
                <a:gd name="connsiteY2" fmla="*/ 384590 h 700752"/>
                <a:gd name="connsiteX3" fmla="*/ 157432 w 1481286"/>
                <a:gd name="connsiteY3" fmla="*/ 597734 h 700752"/>
                <a:gd name="connsiteX4" fmla="*/ 694011 w 1481286"/>
                <a:gd name="connsiteY4" fmla="*/ 638808 h 700752"/>
                <a:gd name="connsiteX5" fmla="*/ 1420231 w 1481286"/>
                <a:gd name="connsiteY5" fmla="*/ 680108 h 700752"/>
                <a:gd name="connsiteX6" fmla="*/ 1420231 w 1481286"/>
                <a:gd name="connsiteY6" fmla="*/ 280872 h 700752"/>
                <a:gd name="connsiteX7" fmla="*/ 1241257 w 1481286"/>
                <a:gd name="connsiteY7" fmla="*/ 50279 h 700752"/>
                <a:gd name="connsiteX8" fmla="*/ 876427 w 1481286"/>
                <a:gd name="connsiteY8" fmla="*/ 2094 h 700752"/>
                <a:gd name="connsiteX9" fmla="*/ 504713 w 1481286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501024 w 1477597"/>
                <a:gd name="connsiteY0" fmla="*/ 95020 h 700752"/>
                <a:gd name="connsiteX1" fmla="*/ 270282 w 1477597"/>
                <a:gd name="connsiteY1" fmla="*/ 232475 h 700752"/>
                <a:gd name="connsiteX2" fmla="*/ 1 w 1477597"/>
                <a:gd name="connsiteY2" fmla="*/ 384590 h 700752"/>
                <a:gd name="connsiteX3" fmla="*/ 269626 w 1477597"/>
                <a:gd name="connsiteY3" fmla="*/ 583049 h 700752"/>
                <a:gd name="connsiteX4" fmla="*/ 690322 w 1477597"/>
                <a:gd name="connsiteY4" fmla="*/ 638808 h 700752"/>
                <a:gd name="connsiteX5" fmla="*/ 1416542 w 1477597"/>
                <a:gd name="connsiteY5" fmla="*/ 680108 h 700752"/>
                <a:gd name="connsiteX6" fmla="*/ 1416542 w 1477597"/>
                <a:gd name="connsiteY6" fmla="*/ 280872 h 700752"/>
                <a:gd name="connsiteX7" fmla="*/ 1237568 w 1477597"/>
                <a:gd name="connsiteY7" fmla="*/ 50279 h 700752"/>
                <a:gd name="connsiteX8" fmla="*/ 872738 w 1477597"/>
                <a:gd name="connsiteY8" fmla="*/ 2094 h 700752"/>
                <a:gd name="connsiteX9" fmla="*/ 501024 w 1477597"/>
                <a:gd name="connsiteY9" fmla="*/ 95020 h 700752"/>
                <a:gd name="connsiteX0" fmla="*/ 423768 w 1400341"/>
                <a:gd name="connsiteY0" fmla="*/ 95020 h 700752"/>
                <a:gd name="connsiteX1" fmla="*/ 193026 w 1400341"/>
                <a:gd name="connsiteY1" fmla="*/ 232475 h 700752"/>
                <a:gd name="connsiteX2" fmla="*/ 1 w 1400341"/>
                <a:gd name="connsiteY2" fmla="*/ 432318 h 700752"/>
                <a:gd name="connsiteX3" fmla="*/ 192370 w 1400341"/>
                <a:gd name="connsiteY3" fmla="*/ 583049 h 700752"/>
                <a:gd name="connsiteX4" fmla="*/ 613066 w 1400341"/>
                <a:gd name="connsiteY4" fmla="*/ 638808 h 700752"/>
                <a:gd name="connsiteX5" fmla="*/ 1339286 w 1400341"/>
                <a:gd name="connsiteY5" fmla="*/ 680108 h 700752"/>
                <a:gd name="connsiteX6" fmla="*/ 1339286 w 1400341"/>
                <a:gd name="connsiteY6" fmla="*/ 280872 h 700752"/>
                <a:gd name="connsiteX7" fmla="*/ 1160312 w 1400341"/>
                <a:gd name="connsiteY7" fmla="*/ 50279 h 700752"/>
                <a:gd name="connsiteX8" fmla="*/ 795482 w 1400341"/>
                <a:gd name="connsiteY8" fmla="*/ 2094 h 700752"/>
                <a:gd name="connsiteX9" fmla="*/ 423768 w 1400341"/>
                <a:gd name="connsiteY9" fmla="*/ 95020 h 700752"/>
                <a:gd name="connsiteX0" fmla="*/ 423768 w 1411583"/>
                <a:gd name="connsiteY0" fmla="*/ 95020 h 719845"/>
                <a:gd name="connsiteX1" fmla="*/ 193026 w 1411583"/>
                <a:gd name="connsiteY1" fmla="*/ 232475 h 719845"/>
                <a:gd name="connsiteX2" fmla="*/ 1 w 1411583"/>
                <a:gd name="connsiteY2" fmla="*/ 432318 h 719845"/>
                <a:gd name="connsiteX3" fmla="*/ 192370 w 1411583"/>
                <a:gd name="connsiteY3" fmla="*/ 583049 h 719845"/>
                <a:gd name="connsiteX4" fmla="*/ 459775 w 1411583"/>
                <a:gd name="connsiteY4" fmla="*/ 696223 h 719845"/>
                <a:gd name="connsiteX5" fmla="*/ 1339286 w 1411583"/>
                <a:gd name="connsiteY5" fmla="*/ 680108 h 719845"/>
                <a:gd name="connsiteX6" fmla="*/ 1339286 w 1411583"/>
                <a:gd name="connsiteY6" fmla="*/ 280872 h 719845"/>
                <a:gd name="connsiteX7" fmla="*/ 1160312 w 1411583"/>
                <a:gd name="connsiteY7" fmla="*/ 50279 h 719845"/>
                <a:gd name="connsiteX8" fmla="*/ 795482 w 1411583"/>
                <a:gd name="connsiteY8" fmla="*/ 2094 h 719845"/>
                <a:gd name="connsiteX9" fmla="*/ 423768 w 1411583"/>
                <a:gd name="connsiteY9" fmla="*/ 95020 h 719845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459775 w 1411583"/>
                <a:gd name="connsiteY4" fmla="*/ 696223 h 698293"/>
                <a:gd name="connsiteX5" fmla="*/ 1339286 w 1411583"/>
                <a:gd name="connsiteY5" fmla="*/ 680108 h 698293"/>
                <a:gd name="connsiteX6" fmla="*/ 1339286 w 1411583"/>
                <a:gd name="connsiteY6" fmla="*/ 280872 h 698293"/>
                <a:gd name="connsiteX7" fmla="*/ 1160312 w 1411583"/>
                <a:gd name="connsiteY7" fmla="*/ 50279 h 698293"/>
                <a:gd name="connsiteX8" fmla="*/ 795482 w 1411583"/>
                <a:gd name="connsiteY8" fmla="*/ 2094 h 698293"/>
                <a:gd name="connsiteX9" fmla="*/ 423768 w 1411583"/>
                <a:gd name="connsiteY9" fmla="*/ 95020 h 698293"/>
                <a:gd name="connsiteX0" fmla="*/ 423768 w 1411583"/>
                <a:gd name="connsiteY0" fmla="*/ 95020 h 698293"/>
                <a:gd name="connsiteX1" fmla="*/ 193026 w 1411583"/>
                <a:gd name="connsiteY1" fmla="*/ 232475 h 698293"/>
                <a:gd name="connsiteX2" fmla="*/ 1 w 1411583"/>
                <a:gd name="connsiteY2" fmla="*/ 432318 h 698293"/>
                <a:gd name="connsiteX3" fmla="*/ 192370 w 1411583"/>
                <a:gd name="connsiteY3" fmla="*/ 583049 h 698293"/>
                <a:gd name="connsiteX4" fmla="*/ 256766 w 1411583"/>
                <a:gd name="connsiteY4" fmla="*/ 558307 h 698293"/>
                <a:gd name="connsiteX5" fmla="*/ 459775 w 1411583"/>
                <a:gd name="connsiteY5" fmla="*/ 696223 h 698293"/>
                <a:gd name="connsiteX6" fmla="*/ 1339286 w 1411583"/>
                <a:gd name="connsiteY6" fmla="*/ 680108 h 698293"/>
                <a:gd name="connsiteX7" fmla="*/ 1339286 w 1411583"/>
                <a:gd name="connsiteY7" fmla="*/ 280872 h 698293"/>
                <a:gd name="connsiteX8" fmla="*/ 1160312 w 1411583"/>
                <a:gd name="connsiteY8" fmla="*/ 50279 h 698293"/>
                <a:gd name="connsiteX9" fmla="*/ 795482 w 1411583"/>
                <a:gd name="connsiteY9" fmla="*/ 2094 h 698293"/>
                <a:gd name="connsiteX10" fmla="*/ 423768 w 1411583"/>
                <a:gd name="connsiteY10" fmla="*/ 95020 h 698293"/>
                <a:gd name="connsiteX0" fmla="*/ 424367 w 1412182"/>
                <a:gd name="connsiteY0" fmla="*/ 95020 h 698293"/>
                <a:gd name="connsiteX1" fmla="*/ 193625 w 1412182"/>
                <a:gd name="connsiteY1" fmla="*/ 232475 h 698293"/>
                <a:gd name="connsiteX2" fmla="*/ 600 w 1412182"/>
                <a:gd name="connsiteY2" fmla="*/ 432318 h 698293"/>
                <a:gd name="connsiteX3" fmla="*/ 257365 w 1412182"/>
                <a:gd name="connsiteY3" fmla="*/ 558307 h 698293"/>
                <a:gd name="connsiteX4" fmla="*/ 460374 w 1412182"/>
                <a:gd name="connsiteY4" fmla="*/ 696223 h 698293"/>
                <a:gd name="connsiteX5" fmla="*/ 1339885 w 1412182"/>
                <a:gd name="connsiteY5" fmla="*/ 680108 h 698293"/>
                <a:gd name="connsiteX6" fmla="*/ 1339885 w 1412182"/>
                <a:gd name="connsiteY6" fmla="*/ 280872 h 698293"/>
                <a:gd name="connsiteX7" fmla="*/ 1160911 w 1412182"/>
                <a:gd name="connsiteY7" fmla="*/ 50279 h 698293"/>
                <a:gd name="connsiteX8" fmla="*/ 796081 w 1412182"/>
                <a:gd name="connsiteY8" fmla="*/ 2094 h 698293"/>
                <a:gd name="connsiteX9" fmla="*/ 424367 w 1412182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11793"/>
                <a:gd name="connsiteY0" fmla="*/ 95020 h 698293"/>
                <a:gd name="connsiteX1" fmla="*/ 193236 w 1411793"/>
                <a:gd name="connsiteY1" fmla="*/ 232475 h 698293"/>
                <a:gd name="connsiteX2" fmla="*/ 211 w 1411793"/>
                <a:gd name="connsiteY2" fmla="*/ 432318 h 698293"/>
                <a:gd name="connsiteX3" fmla="*/ 229925 w 1411793"/>
                <a:gd name="connsiteY3" fmla="*/ 587014 h 698293"/>
                <a:gd name="connsiteX4" fmla="*/ 459985 w 1411793"/>
                <a:gd name="connsiteY4" fmla="*/ 696223 h 698293"/>
                <a:gd name="connsiteX5" fmla="*/ 1339496 w 1411793"/>
                <a:gd name="connsiteY5" fmla="*/ 680108 h 698293"/>
                <a:gd name="connsiteX6" fmla="*/ 1339496 w 1411793"/>
                <a:gd name="connsiteY6" fmla="*/ 280872 h 698293"/>
                <a:gd name="connsiteX7" fmla="*/ 1160522 w 1411793"/>
                <a:gd name="connsiteY7" fmla="*/ 50279 h 698293"/>
                <a:gd name="connsiteX8" fmla="*/ 795692 w 1411793"/>
                <a:gd name="connsiteY8" fmla="*/ 2094 h 698293"/>
                <a:gd name="connsiteX9" fmla="*/ 423978 w 1411793"/>
                <a:gd name="connsiteY9" fmla="*/ 95020 h 698293"/>
                <a:gd name="connsiteX0" fmla="*/ 423978 w 1463644"/>
                <a:gd name="connsiteY0" fmla="*/ 95020 h 698036"/>
                <a:gd name="connsiteX1" fmla="*/ 193236 w 1463644"/>
                <a:gd name="connsiteY1" fmla="*/ 232475 h 698036"/>
                <a:gd name="connsiteX2" fmla="*/ 211 w 1463644"/>
                <a:gd name="connsiteY2" fmla="*/ 432318 h 698036"/>
                <a:gd name="connsiteX3" fmla="*/ 229925 w 1463644"/>
                <a:gd name="connsiteY3" fmla="*/ 587014 h 698036"/>
                <a:gd name="connsiteX4" fmla="*/ 459985 w 1463644"/>
                <a:gd name="connsiteY4" fmla="*/ 696223 h 698036"/>
                <a:gd name="connsiteX5" fmla="*/ 1339496 w 1463644"/>
                <a:gd name="connsiteY5" fmla="*/ 680108 h 698036"/>
                <a:gd name="connsiteX6" fmla="*/ 1438685 w 1463644"/>
                <a:gd name="connsiteY6" fmla="*/ 284974 h 698036"/>
                <a:gd name="connsiteX7" fmla="*/ 1160522 w 1463644"/>
                <a:gd name="connsiteY7" fmla="*/ 50279 h 698036"/>
                <a:gd name="connsiteX8" fmla="*/ 795692 w 1463644"/>
                <a:gd name="connsiteY8" fmla="*/ 2094 h 698036"/>
                <a:gd name="connsiteX9" fmla="*/ 423978 w 1463644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5020 h 698036"/>
                <a:gd name="connsiteX1" fmla="*/ 193312 w 1463720"/>
                <a:gd name="connsiteY1" fmla="*/ 232475 h 698036"/>
                <a:gd name="connsiteX2" fmla="*/ 287 w 1463720"/>
                <a:gd name="connsiteY2" fmla="*/ 432318 h 698036"/>
                <a:gd name="connsiteX3" fmla="*/ 230001 w 1463720"/>
                <a:gd name="connsiteY3" fmla="*/ 587014 h 698036"/>
                <a:gd name="connsiteX4" fmla="*/ 460061 w 1463720"/>
                <a:gd name="connsiteY4" fmla="*/ 696223 h 698036"/>
                <a:gd name="connsiteX5" fmla="*/ 1339572 w 1463720"/>
                <a:gd name="connsiteY5" fmla="*/ 680108 h 698036"/>
                <a:gd name="connsiteX6" fmla="*/ 1438761 w 1463720"/>
                <a:gd name="connsiteY6" fmla="*/ 284974 h 698036"/>
                <a:gd name="connsiteX7" fmla="*/ 1160598 w 1463720"/>
                <a:gd name="connsiteY7" fmla="*/ 50279 h 698036"/>
                <a:gd name="connsiteX8" fmla="*/ 795768 w 1463720"/>
                <a:gd name="connsiteY8" fmla="*/ 2094 h 698036"/>
                <a:gd name="connsiteX9" fmla="*/ 424054 w 1463720"/>
                <a:gd name="connsiteY9" fmla="*/ 95020 h 698036"/>
                <a:gd name="connsiteX0" fmla="*/ 424054 w 1463720"/>
                <a:gd name="connsiteY0" fmla="*/ 97207 h 700223"/>
                <a:gd name="connsiteX1" fmla="*/ 193312 w 1463720"/>
                <a:gd name="connsiteY1" fmla="*/ 234662 h 700223"/>
                <a:gd name="connsiteX2" fmla="*/ 287 w 1463720"/>
                <a:gd name="connsiteY2" fmla="*/ 434505 h 700223"/>
                <a:gd name="connsiteX3" fmla="*/ 230001 w 1463720"/>
                <a:gd name="connsiteY3" fmla="*/ 589201 h 700223"/>
                <a:gd name="connsiteX4" fmla="*/ 460061 w 1463720"/>
                <a:gd name="connsiteY4" fmla="*/ 698410 h 700223"/>
                <a:gd name="connsiteX5" fmla="*/ 1339572 w 1463720"/>
                <a:gd name="connsiteY5" fmla="*/ 682295 h 700223"/>
                <a:gd name="connsiteX6" fmla="*/ 1438761 w 1463720"/>
                <a:gd name="connsiteY6" fmla="*/ 287161 h 700223"/>
                <a:gd name="connsiteX7" fmla="*/ 1160598 w 1463720"/>
                <a:gd name="connsiteY7" fmla="*/ 52466 h 700223"/>
                <a:gd name="connsiteX8" fmla="*/ 865707 w 1463720"/>
                <a:gd name="connsiteY8" fmla="*/ 31458 h 700223"/>
                <a:gd name="connsiteX9" fmla="*/ 795768 w 1463720"/>
                <a:gd name="connsiteY9" fmla="*/ 4281 h 700223"/>
                <a:gd name="connsiteX10" fmla="*/ 424054 w 1463720"/>
                <a:gd name="connsiteY10" fmla="*/ 97207 h 700223"/>
                <a:gd name="connsiteX0" fmla="*/ 424054 w 1463720"/>
                <a:gd name="connsiteY0" fmla="*/ 70669 h 673685"/>
                <a:gd name="connsiteX1" fmla="*/ 193312 w 1463720"/>
                <a:gd name="connsiteY1" fmla="*/ 208124 h 673685"/>
                <a:gd name="connsiteX2" fmla="*/ 287 w 1463720"/>
                <a:gd name="connsiteY2" fmla="*/ 407967 h 673685"/>
                <a:gd name="connsiteX3" fmla="*/ 230001 w 1463720"/>
                <a:gd name="connsiteY3" fmla="*/ 562663 h 673685"/>
                <a:gd name="connsiteX4" fmla="*/ 460061 w 1463720"/>
                <a:gd name="connsiteY4" fmla="*/ 671872 h 673685"/>
                <a:gd name="connsiteX5" fmla="*/ 1339572 w 1463720"/>
                <a:gd name="connsiteY5" fmla="*/ 655757 h 673685"/>
                <a:gd name="connsiteX6" fmla="*/ 1438761 w 1463720"/>
                <a:gd name="connsiteY6" fmla="*/ 260623 h 673685"/>
                <a:gd name="connsiteX7" fmla="*/ 1160598 w 1463720"/>
                <a:gd name="connsiteY7" fmla="*/ 25928 h 673685"/>
                <a:gd name="connsiteX8" fmla="*/ 865707 w 1463720"/>
                <a:gd name="connsiteY8" fmla="*/ 4920 h 673685"/>
                <a:gd name="connsiteX9" fmla="*/ 424054 w 1463720"/>
                <a:gd name="connsiteY9" fmla="*/ 70669 h 673685"/>
                <a:gd name="connsiteX0" fmla="*/ 423973 w 1463639"/>
                <a:gd name="connsiteY0" fmla="*/ 70669 h 673685"/>
                <a:gd name="connsiteX1" fmla="*/ 270277 w 1463639"/>
                <a:gd name="connsiteY1" fmla="*/ 216081 h 673685"/>
                <a:gd name="connsiteX2" fmla="*/ 206 w 1463639"/>
                <a:gd name="connsiteY2" fmla="*/ 407967 h 673685"/>
                <a:gd name="connsiteX3" fmla="*/ 229920 w 1463639"/>
                <a:gd name="connsiteY3" fmla="*/ 562663 h 673685"/>
                <a:gd name="connsiteX4" fmla="*/ 459980 w 1463639"/>
                <a:gd name="connsiteY4" fmla="*/ 671872 h 673685"/>
                <a:gd name="connsiteX5" fmla="*/ 1339491 w 1463639"/>
                <a:gd name="connsiteY5" fmla="*/ 655757 h 673685"/>
                <a:gd name="connsiteX6" fmla="*/ 1438680 w 1463639"/>
                <a:gd name="connsiteY6" fmla="*/ 260623 h 673685"/>
                <a:gd name="connsiteX7" fmla="*/ 1160517 w 1463639"/>
                <a:gd name="connsiteY7" fmla="*/ 25928 h 673685"/>
                <a:gd name="connsiteX8" fmla="*/ 865626 w 1463639"/>
                <a:gd name="connsiteY8" fmla="*/ 4920 h 673685"/>
                <a:gd name="connsiteX9" fmla="*/ 423973 w 1463639"/>
                <a:gd name="connsiteY9" fmla="*/ 70669 h 673685"/>
                <a:gd name="connsiteX0" fmla="*/ 461508 w 1463639"/>
                <a:gd name="connsiteY0" fmla="*/ 13990 h 680664"/>
                <a:gd name="connsiteX1" fmla="*/ 270277 w 1463639"/>
                <a:gd name="connsiteY1" fmla="*/ 223060 h 680664"/>
                <a:gd name="connsiteX2" fmla="*/ 206 w 1463639"/>
                <a:gd name="connsiteY2" fmla="*/ 414946 h 680664"/>
                <a:gd name="connsiteX3" fmla="*/ 229920 w 1463639"/>
                <a:gd name="connsiteY3" fmla="*/ 569642 h 680664"/>
                <a:gd name="connsiteX4" fmla="*/ 459980 w 1463639"/>
                <a:gd name="connsiteY4" fmla="*/ 678851 h 680664"/>
                <a:gd name="connsiteX5" fmla="*/ 1339491 w 1463639"/>
                <a:gd name="connsiteY5" fmla="*/ 662736 h 680664"/>
                <a:gd name="connsiteX6" fmla="*/ 1438680 w 1463639"/>
                <a:gd name="connsiteY6" fmla="*/ 267602 h 680664"/>
                <a:gd name="connsiteX7" fmla="*/ 1160517 w 1463639"/>
                <a:gd name="connsiteY7" fmla="*/ 32907 h 680664"/>
                <a:gd name="connsiteX8" fmla="*/ 865626 w 1463639"/>
                <a:gd name="connsiteY8" fmla="*/ 11899 h 680664"/>
                <a:gd name="connsiteX9" fmla="*/ 461508 w 1463639"/>
                <a:gd name="connsiteY9" fmla="*/ 13990 h 68066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160517 w 1463639"/>
                <a:gd name="connsiteY7" fmla="*/ 36057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3639"/>
                <a:gd name="connsiteY0" fmla="*/ 17140 h 683814"/>
                <a:gd name="connsiteX1" fmla="*/ 270277 w 1463639"/>
                <a:gd name="connsiteY1" fmla="*/ 226210 h 683814"/>
                <a:gd name="connsiteX2" fmla="*/ 206 w 1463639"/>
                <a:gd name="connsiteY2" fmla="*/ 418096 h 683814"/>
                <a:gd name="connsiteX3" fmla="*/ 229920 w 1463639"/>
                <a:gd name="connsiteY3" fmla="*/ 572792 h 683814"/>
                <a:gd name="connsiteX4" fmla="*/ 459980 w 1463639"/>
                <a:gd name="connsiteY4" fmla="*/ 682001 h 683814"/>
                <a:gd name="connsiteX5" fmla="*/ 1339491 w 1463639"/>
                <a:gd name="connsiteY5" fmla="*/ 665886 h 683814"/>
                <a:gd name="connsiteX6" fmla="*/ 1438680 w 1463639"/>
                <a:gd name="connsiteY6" fmla="*/ 270752 h 683814"/>
                <a:gd name="connsiteX7" fmla="*/ 1202003 w 1463639"/>
                <a:gd name="connsiteY7" fmla="*/ 34465 h 683814"/>
                <a:gd name="connsiteX8" fmla="*/ 875503 w 1463639"/>
                <a:gd name="connsiteY8" fmla="*/ 3909 h 683814"/>
                <a:gd name="connsiteX9" fmla="*/ 461508 w 1463639"/>
                <a:gd name="connsiteY9" fmla="*/ 17140 h 683814"/>
                <a:gd name="connsiteX0" fmla="*/ 461508 w 1461194"/>
                <a:gd name="connsiteY0" fmla="*/ 17140 h 684068"/>
                <a:gd name="connsiteX1" fmla="*/ 270277 w 1461194"/>
                <a:gd name="connsiteY1" fmla="*/ 226210 h 684068"/>
                <a:gd name="connsiteX2" fmla="*/ 206 w 1461194"/>
                <a:gd name="connsiteY2" fmla="*/ 418096 h 684068"/>
                <a:gd name="connsiteX3" fmla="*/ 229920 w 1461194"/>
                <a:gd name="connsiteY3" fmla="*/ 572792 h 684068"/>
                <a:gd name="connsiteX4" fmla="*/ 511344 w 1461194"/>
                <a:gd name="connsiteY4" fmla="*/ 683593 h 684068"/>
                <a:gd name="connsiteX5" fmla="*/ 1339491 w 1461194"/>
                <a:gd name="connsiteY5" fmla="*/ 665886 h 684068"/>
                <a:gd name="connsiteX6" fmla="*/ 1438680 w 1461194"/>
                <a:gd name="connsiteY6" fmla="*/ 270752 h 684068"/>
                <a:gd name="connsiteX7" fmla="*/ 1202003 w 1461194"/>
                <a:gd name="connsiteY7" fmla="*/ 34465 h 684068"/>
                <a:gd name="connsiteX8" fmla="*/ 875503 w 1461194"/>
                <a:gd name="connsiteY8" fmla="*/ 3909 h 684068"/>
                <a:gd name="connsiteX9" fmla="*/ 461508 w 1461194"/>
                <a:gd name="connsiteY9" fmla="*/ 17140 h 684068"/>
                <a:gd name="connsiteX0" fmla="*/ 461508 w 1461194"/>
                <a:gd name="connsiteY0" fmla="*/ 17140 h 700889"/>
                <a:gd name="connsiteX1" fmla="*/ 270277 w 1461194"/>
                <a:gd name="connsiteY1" fmla="*/ 226210 h 700889"/>
                <a:gd name="connsiteX2" fmla="*/ 206 w 1461194"/>
                <a:gd name="connsiteY2" fmla="*/ 418096 h 700889"/>
                <a:gd name="connsiteX3" fmla="*/ 229920 w 1461194"/>
                <a:gd name="connsiteY3" fmla="*/ 572792 h 700889"/>
                <a:gd name="connsiteX4" fmla="*/ 511344 w 1461194"/>
                <a:gd name="connsiteY4" fmla="*/ 683593 h 700889"/>
                <a:gd name="connsiteX5" fmla="*/ 1339491 w 1461194"/>
                <a:gd name="connsiteY5" fmla="*/ 665886 h 700889"/>
                <a:gd name="connsiteX6" fmla="*/ 1438680 w 1461194"/>
                <a:gd name="connsiteY6" fmla="*/ 270752 h 700889"/>
                <a:gd name="connsiteX7" fmla="*/ 1202003 w 1461194"/>
                <a:gd name="connsiteY7" fmla="*/ 34465 h 700889"/>
                <a:gd name="connsiteX8" fmla="*/ 875503 w 1461194"/>
                <a:gd name="connsiteY8" fmla="*/ 3909 h 700889"/>
                <a:gd name="connsiteX9" fmla="*/ 461508 w 1461194"/>
                <a:gd name="connsiteY9" fmla="*/ 17140 h 700889"/>
                <a:gd name="connsiteX0" fmla="*/ 462271 w 1461957"/>
                <a:gd name="connsiteY0" fmla="*/ 17140 h 700889"/>
                <a:gd name="connsiteX1" fmla="*/ 271040 w 1461957"/>
                <a:gd name="connsiteY1" fmla="*/ 226210 h 700889"/>
                <a:gd name="connsiteX2" fmla="*/ 969 w 1461957"/>
                <a:gd name="connsiteY2" fmla="*/ 418096 h 700889"/>
                <a:gd name="connsiteX3" fmla="*/ 191173 w 1461957"/>
                <a:gd name="connsiteY3" fmla="*/ 596664 h 700889"/>
                <a:gd name="connsiteX4" fmla="*/ 512107 w 1461957"/>
                <a:gd name="connsiteY4" fmla="*/ 683593 h 700889"/>
                <a:gd name="connsiteX5" fmla="*/ 1340254 w 1461957"/>
                <a:gd name="connsiteY5" fmla="*/ 665886 h 700889"/>
                <a:gd name="connsiteX6" fmla="*/ 1439443 w 1461957"/>
                <a:gd name="connsiteY6" fmla="*/ 270752 h 700889"/>
                <a:gd name="connsiteX7" fmla="*/ 1202766 w 1461957"/>
                <a:gd name="connsiteY7" fmla="*/ 34465 h 700889"/>
                <a:gd name="connsiteX8" fmla="*/ 876266 w 1461957"/>
                <a:gd name="connsiteY8" fmla="*/ 3909 h 700889"/>
                <a:gd name="connsiteX9" fmla="*/ 462271 w 1461957"/>
                <a:gd name="connsiteY9" fmla="*/ 17140 h 700889"/>
                <a:gd name="connsiteX0" fmla="*/ 461558 w 1461244"/>
                <a:gd name="connsiteY0" fmla="*/ 17140 h 700889"/>
                <a:gd name="connsiteX1" fmla="*/ 270327 w 1461244"/>
                <a:gd name="connsiteY1" fmla="*/ 226210 h 700889"/>
                <a:gd name="connsiteX2" fmla="*/ 256 w 1461244"/>
                <a:gd name="connsiteY2" fmla="*/ 418096 h 700889"/>
                <a:gd name="connsiteX3" fmla="*/ 190460 w 1461244"/>
                <a:gd name="connsiteY3" fmla="*/ 596664 h 700889"/>
                <a:gd name="connsiteX4" fmla="*/ 511394 w 1461244"/>
                <a:gd name="connsiteY4" fmla="*/ 683593 h 700889"/>
                <a:gd name="connsiteX5" fmla="*/ 1339541 w 1461244"/>
                <a:gd name="connsiteY5" fmla="*/ 665886 h 700889"/>
                <a:gd name="connsiteX6" fmla="*/ 1438730 w 1461244"/>
                <a:gd name="connsiteY6" fmla="*/ 270752 h 700889"/>
                <a:gd name="connsiteX7" fmla="*/ 1202053 w 1461244"/>
                <a:gd name="connsiteY7" fmla="*/ 34465 h 700889"/>
                <a:gd name="connsiteX8" fmla="*/ 875553 w 1461244"/>
                <a:gd name="connsiteY8" fmla="*/ 3909 h 700889"/>
                <a:gd name="connsiteX9" fmla="*/ 461558 w 1461244"/>
                <a:gd name="connsiteY9" fmla="*/ 17140 h 700889"/>
                <a:gd name="connsiteX0" fmla="*/ 463884 w 1463570"/>
                <a:gd name="connsiteY0" fmla="*/ 17140 h 700889"/>
                <a:gd name="connsiteX1" fmla="*/ 272653 w 1463570"/>
                <a:gd name="connsiteY1" fmla="*/ 226210 h 700889"/>
                <a:gd name="connsiteX2" fmla="*/ 2582 w 1463570"/>
                <a:gd name="connsiteY2" fmla="*/ 418096 h 700889"/>
                <a:gd name="connsiteX3" fmla="*/ 155251 w 1463570"/>
                <a:gd name="connsiteY3" fmla="*/ 630085 h 700889"/>
                <a:gd name="connsiteX4" fmla="*/ 513720 w 1463570"/>
                <a:gd name="connsiteY4" fmla="*/ 683593 h 700889"/>
                <a:gd name="connsiteX5" fmla="*/ 1341867 w 1463570"/>
                <a:gd name="connsiteY5" fmla="*/ 665886 h 700889"/>
                <a:gd name="connsiteX6" fmla="*/ 1441056 w 1463570"/>
                <a:gd name="connsiteY6" fmla="*/ 270752 h 700889"/>
                <a:gd name="connsiteX7" fmla="*/ 1204379 w 1463570"/>
                <a:gd name="connsiteY7" fmla="*/ 34465 h 700889"/>
                <a:gd name="connsiteX8" fmla="*/ 877879 w 1463570"/>
                <a:gd name="connsiteY8" fmla="*/ 3909 h 700889"/>
                <a:gd name="connsiteX9" fmla="*/ 463884 w 1463570"/>
                <a:gd name="connsiteY9" fmla="*/ 17140 h 700889"/>
                <a:gd name="connsiteX0" fmla="*/ 463884 w 1465533"/>
                <a:gd name="connsiteY0" fmla="*/ 17140 h 708314"/>
                <a:gd name="connsiteX1" fmla="*/ 272653 w 1465533"/>
                <a:gd name="connsiteY1" fmla="*/ 226210 h 708314"/>
                <a:gd name="connsiteX2" fmla="*/ 2582 w 1465533"/>
                <a:gd name="connsiteY2" fmla="*/ 418096 h 708314"/>
                <a:gd name="connsiteX3" fmla="*/ 155251 w 1465533"/>
                <a:gd name="connsiteY3" fmla="*/ 630085 h 708314"/>
                <a:gd name="connsiteX4" fmla="*/ 472234 w 1465533"/>
                <a:gd name="connsiteY4" fmla="*/ 699508 h 708314"/>
                <a:gd name="connsiteX5" fmla="*/ 1341867 w 1465533"/>
                <a:gd name="connsiteY5" fmla="*/ 665886 h 708314"/>
                <a:gd name="connsiteX6" fmla="*/ 1441056 w 1465533"/>
                <a:gd name="connsiteY6" fmla="*/ 270752 h 708314"/>
                <a:gd name="connsiteX7" fmla="*/ 1204379 w 1465533"/>
                <a:gd name="connsiteY7" fmla="*/ 34465 h 708314"/>
                <a:gd name="connsiteX8" fmla="*/ 877879 w 1465533"/>
                <a:gd name="connsiteY8" fmla="*/ 3909 h 708314"/>
                <a:gd name="connsiteX9" fmla="*/ 463884 w 1465533"/>
                <a:gd name="connsiteY9" fmla="*/ 17140 h 708314"/>
                <a:gd name="connsiteX0" fmla="*/ 463884 w 1467792"/>
                <a:gd name="connsiteY0" fmla="*/ 17140 h 717887"/>
                <a:gd name="connsiteX1" fmla="*/ 272653 w 1467792"/>
                <a:gd name="connsiteY1" fmla="*/ 226210 h 717887"/>
                <a:gd name="connsiteX2" fmla="*/ 2582 w 1467792"/>
                <a:gd name="connsiteY2" fmla="*/ 418096 h 717887"/>
                <a:gd name="connsiteX3" fmla="*/ 155251 w 1467792"/>
                <a:gd name="connsiteY3" fmla="*/ 630085 h 717887"/>
                <a:gd name="connsiteX4" fmla="*/ 426797 w 1467792"/>
                <a:gd name="connsiteY4" fmla="*/ 715423 h 717887"/>
                <a:gd name="connsiteX5" fmla="*/ 1341867 w 1467792"/>
                <a:gd name="connsiteY5" fmla="*/ 665886 h 717887"/>
                <a:gd name="connsiteX6" fmla="*/ 1441056 w 1467792"/>
                <a:gd name="connsiteY6" fmla="*/ 270752 h 717887"/>
                <a:gd name="connsiteX7" fmla="*/ 1204379 w 1467792"/>
                <a:gd name="connsiteY7" fmla="*/ 34465 h 717887"/>
                <a:gd name="connsiteX8" fmla="*/ 877879 w 1467792"/>
                <a:gd name="connsiteY8" fmla="*/ 3909 h 717887"/>
                <a:gd name="connsiteX9" fmla="*/ 463884 w 1467792"/>
                <a:gd name="connsiteY9" fmla="*/ 17140 h 717887"/>
                <a:gd name="connsiteX0" fmla="*/ 467587 w 1471495"/>
                <a:gd name="connsiteY0" fmla="*/ 17140 h 717887"/>
                <a:gd name="connsiteX1" fmla="*/ 276356 w 1471495"/>
                <a:gd name="connsiteY1" fmla="*/ 226210 h 717887"/>
                <a:gd name="connsiteX2" fmla="*/ 6285 w 1471495"/>
                <a:gd name="connsiteY2" fmla="*/ 418096 h 717887"/>
                <a:gd name="connsiteX3" fmla="*/ 117468 w 1471495"/>
                <a:gd name="connsiteY3" fmla="*/ 633268 h 717887"/>
                <a:gd name="connsiteX4" fmla="*/ 430500 w 1471495"/>
                <a:gd name="connsiteY4" fmla="*/ 715423 h 717887"/>
                <a:gd name="connsiteX5" fmla="*/ 1345570 w 1471495"/>
                <a:gd name="connsiteY5" fmla="*/ 665886 h 717887"/>
                <a:gd name="connsiteX6" fmla="*/ 1444759 w 1471495"/>
                <a:gd name="connsiteY6" fmla="*/ 270752 h 717887"/>
                <a:gd name="connsiteX7" fmla="*/ 1208082 w 1471495"/>
                <a:gd name="connsiteY7" fmla="*/ 34465 h 717887"/>
                <a:gd name="connsiteX8" fmla="*/ 881582 w 1471495"/>
                <a:gd name="connsiteY8" fmla="*/ 3909 h 717887"/>
                <a:gd name="connsiteX9" fmla="*/ 467587 w 1471495"/>
                <a:gd name="connsiteY9" fmla="*/ 17140 h 717887"/>
                <a:gd name="connsiteX0" fmla="*/ 437440 w 1471495"/>
                <a:gd name="connsiteY0" fmla="*/ 12273 h 732696"/>
                <a:gd name="connsiteX1" fmla="*/ 276356 w 1471495"/>
                <a:gd name="connsiteY1" fmla="*/ 241019 h 732696"/>
                <a:gd name="connsiteX2" fmla="*/ 6285 w 1471495"/>
                <a:gd name="connsiteY2" fmla="*/ 432905 h 732696"/>
                <a:gd name="connsiteX3" fmla="*/ 117468 w 1471495"/>
                <a:gd name="connsiteY3" fmla="*/ 648077 h 732696"/>
                <a:gd name="connsiteX4" fmla="*/ 430500 w 1471495"/>
                <a:gd name="connsiteY4" fmla="*/ 730232 h 732696"/>
                <a:gd name="connsiteX5" fmla="*/ 1345570 w 1471495"/>
                <a:gd name="connsiteY5" fmla="*/ 680695 h 732696"/>
                <a:gd name="connsiteX6" fmla="*/ 1444759 w 1471495"/>
                <a:gd name="connsiteY6" fmla="*/ 285561 h 732696"/>
                <a:gd name="connsiteX7" fmla="*/ 1208082 w 1471495"/>
                <a:gd name="connsiteY7" fmla="*/ 49274 h 732696"/>
                <a:gd name="connsiteX8" fmla="*/ 881582 w 1471495"/>
                <a:gd name="connsiteY8" fmla="*/ 18718 h 732696"/>
                <a:gd name="connsiteX9" fmla="*/ 437440 w 1471495"/>
                <a:gd name="connsiteY9" fmla="*/ 12273 h 732696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08082 w 1471495"/>
                <a:gd name="connsiteY7" fmla="*/ 64541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7440 w 1471495"/>
                <a:gd name="connsiteY0" fmla="*/ 27540 h 747963"/>
                <a:gd name="connsiteX1" fmla="*/ 276356 w 1471495"/>
                <a:gd name="connsiteY1" fmla="*/ 256286 h 747963"/>
                <a:gd name="connsiteX2" fmla="*/ 6285 w 1471495"/>
                <a:gd name="connsiteY2" fmla="*/ 448172 h 747963"/>
                <a:gd name="connsiteX3" fmla="*/ 117468 w 1471495"/>
                <a:gd name="connsiteY3" fmla="*/ 663344 h 747963"/>
                <a:gd name="connsiteX4" fmla="*/ 430500 w 1471495"/>
                <a:gd name="connsiteY4" fmla="*/ 745499 h 747963"/>
                <a:gd name="connsiteX5" fmla="*/ 1345570 w 1471495"/>
                <a:gd name="connsiteY5" fmla="*/ 695962 h 747963"/>
                <a:gd name="connsiteX6" fmla="*/ 1444759 w 1471495"/>
                <a:gd name="connsiteY6" fmla="*/ 300828 h 747963"/>
                <a:gd name="connsiteX7" fmla="*/ 1213735 w 1471495"/>
                <a:gd name="connsiteY7" fmla="*/ 87794 h 747963"/>
                <a:gd name="connsiteX8" fmla="*/ 906076 w 1471495"/>
                <a:gd name="connsiteY8" fmla="*/ 0 h 747963"/>
                <a:gd name="connsiteX9" fmla="*/ 437440 w 1471495"/>
                <a:gd name="connsiteY9" fmla="*/ 27540 h 747963"/>
                <a:gd name="connsiteX0" fmla="*/ 435352 w 1469407"/>
                <a:gd name="connsiteY0" fmla="*/ 27540 h 747963"/>
                <a:gd name="connsiteX1" fmla="*/ 236062 w 1469407"/>
                <a:gd name="connsiteY1" fmla="*/ 246705 h 747963"/>
                <a:gd name="connsiteX2" fmla="*/ 4197 w 1469407"/>
                <a:gd name="connsiteY2" fmla="*/ 448172 h 747963"/>
                <a:gd name="connsiteX3" fmla="*/ 115380 w 1469407"/>
                <a:gd name="connsiteY3" fmla="*/ 663344 h 747963"/>
                <a:gd name="connsiteX4" fmla="*/ 428412 w 1469407"/>
                <a:gd name="connsiteY4" fmla="*/ 745499 h 747963"/>
                <a:gd name="connsiteX5" fmla="*/ 1343482 w 1469407"/>
                <a:gd name="connsiteY5" fmla="*/ 695962 h 747963"/>
                <a:gd name="connsiteX6" fmla="*/ 1442671 w 1469407"/>
                <a:gd name="connsiteY6" fmla="*/ 300828 h 747963"/>
                <a:gd name="connsiteX7" fmla="*/ 1211647 w 1469407"/>
                <a:gd name="connsiteY7" fmla="*/ 87794 h 747963"/>
                <a:gd name="connsiteX8" fmla="*/ 903988 w 1469407"/>
                <a:gd name="connsiteY8" fmla="*/ 0 h 747963"/>
                <a:gd name="connsiteX9" fmla="*/ 435352 w 1469407"/>
                <a:gd name="connsiteY9" fmla="*/ 27540 h 747963"/>
                <a:gd name="connsiteX0" fmla="*/ 287738 w 1469407"/>
                <a:gd name="connsiteY0" fmla="*/ 16581 h 752973"/>
                <a:gd name="connsiteX1" fmla="*/ 236062 w 1469407"/>
                <a:gd name="connsiteY1" fmla="*/ 251715 h 752973"/>
                <a:gd name="connsiteX2" fmla="*/ 4197 w 1469407"/>
                <a:gd name="connsiteY2" fmla="*/ 453182 h 752973"/>
                <a:gd name="connsiteX3" fmla="*/ 115380 w 1469407"/>
                <a:gd name="connsiteY3" fmla="*/ 668354 h 752973"/>
                <a:gd name="connsiteX4" fmla="*/ 428412 w 1469407"/>
                <a:gd name="connsiteY4" fmla="*/ 750509 h 752973"/>
                <a:gd name="connsiteX5" fmla="*/ 1343482 w 1469407"/>
                <a:gd name="connsiteY5" fmla="*/ 700972 h 752973"/>
                <a:gd name="connsiteX6" fmla="*/ 1442671 w 1469407"/>
                <a:gd name="connsiteY6" fmla="*/ 305838 h 752973"/>
                <a:gd name="connsiteX7" fmla="*/ 1211647 w 1469407"/>
                <a:gd name="connsiteY7" fmla="*/ 92804 h 752973"/>
                <a:gd name="connsiteX8" fmla="*/ 903988 w 1469407"/>
                <a:gd name="connsiteY8" fmla="*/ 5010 h 752973"/>
                <a:gd name="connsiteX9" fmla="*/ 287738 w 1469407"/>
                <a:gd name="connsiteY9" fmla="*/ 16581 h 752973"/>
                <a:gd name="connsiteX0" fmla="*/ 284280 w 1465949"/>
                <a:gd name="connsiteY0" fmla="*/ 16581 h 752973"/>
                <a:gd name="connsiteX1" fmla="*/ 153170 w 1465949"/>
                <a:gd name="connsiteY1" fmla="*/ 241755 h 752973"/>
                <a:gd name="connsiteX2" fmla="*/ 739 w 1465949"/>
                <a:gd name="connsiteY2" fmla="*/ 453182 h 752973"/>
                <a:gd name="connsiteX3" fmla="*/ 111922 w 1465949"/>
                <a:gd name="connsiteY3" fmla="*/ 668354 h 752973"/>
                <a:gd name="connsiteX4" fmla="*/ 424954 w 1465949"/>
                <a:gd name="connsiteY4" fmla="*/ 750509 h 752973"/>
                <a:gd name="connsiteX5" fmla="*/ 1340024 w 1465949"/>
                <a:gd name="connsiteY5" fmla="*/ 700972 h 752973"/>
                <a:gd name="connsiteX6" fmla="*/ 1439213 w 1465949"/>
                <a:gd name="connsiteY6" fmla="*/ 305838 h 752973"/>
                <a:gd name="connsiteX7" fmla="*/ 1208189 w 1465949"/>
                <a:gd name="connsiteY7" fmla="*/ 92804 h 752973"/>
                <a:gd name="connsiteX8" fmla="*/ 900530 w 1465949"/>
                <a:gd name="connsiteY8" fmla="*/ 5010 h 752973"/>
                <a:gd name="connsiteX9" fmla="*/ 284280 w 1465949"/>
                <a:gd name="connsiteY9" fmla="*/ 16581 h 752973"/>
                <a:gd name="connsiteX0" fmla="*/ 215678 w 1465949"/>
                <a:gd name="connsiteY0" fmla="*/ 15568 h 755280"/>
                <a:gd name="connsiteX1" fmla="*/ 153170 w 1465949"/>
                <a:gd name="connsiteY1" fmla="*/ 244062 h 755280"/>
                <a:gd name="connsiteX2" fmla="*/ 739 w 1465949"/>
                <a:gd name="connsiteY2" fmla="*/ 455489 h 755280"/>
                <a:gd name="connsiteX3" fmla="*/ 111922 w 1465949"/>
                <a:gd name="connsiteY3" fmla="*/ 670661 h 755280"/>
                <a:gd name="connsiteX4" fmla="*/ 424954 w 1465949"/>
                <a:gd name="connsiteY4" fmla="*/ 752816 h 755280"/>
                <a:gd name="connsiteX5" fmla="*/ 1340024 w 1465949"/>
                <a:gd name="connsiteY5" fmla="*/ 703279 h 755280"/>
                <a:gd name="connsiteX6" fmla="*/ 1439213 w 1465949"/>
                <a:gd name="connsiteY6" fmla="*/ 308145 h 755280"/>
                <a:gd name="connsiteX7" fmla="*/ 1208189 w 1465949"/>
                <a:gd name="connsiteY7" fmla="*/ 95111 h 755280"/>
                <a:gd name="connsiteX8" fmla="*/ 900530 w 1465949"/>
                <a:gd name="connsiteY8" fmla="*/ 7317 h 755280"/>
                <a:gd name="connsiteX9" fmla="*/ 215678 w 1465949"/>
                <a:gd name="connsiteY9" fmla="*/ 15568 h 755280"/>
                <a:gd name="connsiteX0" fmla="*/ 158423 w 1408694"/>
                <a:gd name="connsiteY0" fmla="*/ 15568 h 755280"/>
                <a:gd name="connsiteX1" fmla="*/ 95915 w 1408694"/>
                <a:gd name="connsiteY1" fmla="*/ 244062 h 755280"/>
                <a:gd name="connsiteX2" fmla="*/ 9068 w 1408694"/>
                <a:gd name="connsiteY2" fmla="*/ 472501 h 755280"/>
                <a:gd name="connsiteX3" fmla="*/ 54667 w 1408694"/>
                <a:gd name="connsiteY3" fmla="*/ 670661 h 755280"/>
                <a:gd name="connsiteX4" fmla="*/ 367699 w 1408694"/>
                <a:gd name="connsiteY4" fmla="*/ 752816 h 755280"/>
                <a:gd name="connsiteX5" fmla="*/ 1282769 w 1408694"/>
                <a:gd name="connsiteY5" fmla="*/ 703279 h 755280"/>
                <a:gd name="connsiteX6" fmla="*/ 1381958 w 1408694"/>
                <a:gd name="connsiteY6" fmla="*/ 308145 h 755280"/>
                <a:gd name="connsiteX7" fmla="*/ 1150934 w 1408694"/>
                <a:gd name="connsiteY7" fmla="*/ 95111 h 755280"/>
                <a:gd name="connsiteX8" fmla="*/ 843275 w 1408694"/>
                <a:gd name="connsiteY8" fmla="*/ 7317 h 755280"/>
                <a:gd name="connsiteX9" fmla="*/ 158423 w 1408694"/>
                <a:gd name="connsiteY9" fmla="*/ 15568 h 755280"/>
                <a:gd name="connsiteX0" fmla="*/ 151540 w 1401811"/>
                <a:gd name="connsiteY0" fmla="*/ 15568 h 755280"/>
                <a:gd name="connsiteX1" fmla="*/ 89032 w 1401811"/>
                <a:gd name="connsiteY1" fmla="*/ 244062 h 755280"/>
                <a:gd name="connsiteX2" fmla="*/ 2185 w 1401811"/>
                <a:gd name="connsiteY2" fmla="*/ 472501 h 755280"/>
                <a:gd name="connsiteX3" fmla="*/ 67073 w 1401811"/>
                <a:gd name="connsiteY3" fmla="*/ 640039 h 755280"/>
                <a:gd name="connsiteX4" fmla="*/ 360816 w 1401811"/>
                <a:gd name="connsiteY4" fmla="*/ 752816 h 755280"/>
                <a:gd name="connsiteX5" fmla="*/ 1275886 w 1401811"/>
                <a:gd name="connsiteY5" fmla="*/ 703279 h 755280"/>
                <a:gd name="connsiteX6" fmla="*/ 1375075 w 1401811"/>
                <a:gd name="connsiteY6" fmla="*/ 308145 h 755280"/>
                <a:gd name="connsiteX7" fmla="*/ 1144051 w 1401811"/>
                <a:gd name="connsiteY7" fmla="*/ 95111 h 755280"/>
                <a:gd name="connsiteX8" fmla="*/ 836392 w 1401811"/>
                <a:gd name="connsiteY8" fmla="*/ 7317 h 755280"/>
                <a:gd name="connsiteX9" fmla="*/ 151540 w 1401811"/>
                <a:gd name="connsiteY9" fmla="*/ 15568 h 755280"/>
                <a:gd name="connsiteX0" fmla="*/ 154312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154312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146823 w 1404583"/>
                <a:gd name="connsiteY7" fmla="*/ 100862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469 w 1404583"/>
                <a:gd name="connsiteY0" fmla="*/ 21319 h 761031"/>
                <a:gd name="connsiteX1" fmla="*/ 130383 w 1404583"/>
                <a:gd name="connsiteY1" fmla="*/ 294045 h 761031"/>
                <a:gd name="connsiteX2" fmla="*/ 4957 w 1404583"/>
                <a:gd name="connsiteY2" fmla="*/ 478252 h 761031"/>
                <a:gd name="connsiteX3" fmla="*/ 69845 w 1404583"/>
                <a:gd name="connsiteY3" fmla="*/ 645790 h 761031"/>
                <a:gd name="connsiteX4" fmla="*/ 363588 w 1404583"/>
                <a:gd name="connsiteY4" fmla="*/ 758567 h 761031"/>
                <a:gd name="connsiteX5" fmla="*/ 1278658 w 1404583"/>
                <a:gd name="connsiteY5" fmla="*/ 709030 h 761031"/>
                <a:gd name="connsiteX6" fmla="*/ 1377847 w 1404583"/>
                <a:gd name="connsiteY6" fmla="*/ 313896 h 761031"/>
                <a:gd name="connsiteX7" fmla="*/ 1235452 w 1404583"/>
                <a:gd name="connsiteY7" fmla="*/ 78019 h 761031"/>
                <a:gd name="connsiteX8" fmla="*/ 839164 w 1404583"/>
                <a:gd name="connsiteY8" fmla="*/ 13068 h 761031"/>
                <a:gd name="connsiteX9" fmla="*/ 231469 w 1404583"/>
                <a:gd name="connsiteY9" fmla="*/ 21319 h 761031"/>
                <a:gd name="connsiteX0" fmla="*/ 231256 w 1404370"/>
                <a:gd name="connsiteY0" fmla="*/ 8251 h 747963"/>
                <a:gd name="connsiteX1" fmla="*/ 127207 w 1404370"/>
                <a:gd name="connsiteY1" fmla="*/ 62648 h 747963"/>
                <a:gd name="connsiteX2" fmla="*/ 4744 w 1404370"/>
                <a:gd name="connsiteY2" fmla="*/ 465184 h 747963"/>
                <a:gd name="connsiteX3" fmla="*/ 69632 w 1404370"/>
                <a:gd name="connsiteY3" fmla="*/ 632722 h 747963"/>
                <a:gd name="connsiteX4" fmla="*/ 363375 w 1404370"/>
                <a:gd name="connsiteY4" fmla="*/ 745499 h 747963"/>
                <a:gd name="connsiteX5" fmla="*/ 1278445 w 1404370"/>
                <a:gd name="connsiteY5" fmla="*/ 695962 h 747963"/>
                <a:gd name="connsiteX6" fmla="*/ 1377634 w 1404370"/>
                <a:gd name="connsiteY6" fmla="*/ 300828 h 747963"/>
                <a:gd name="connsiteX7" fmla="*/ 1235239 w 1404370"/>
                <a:gd name="connsiteY7" fmla="*/ 64951 h 747963"/>
                <a:gd name="connsiteX8" fmla="*/ 838951 w 1404370"/>
                <a:gd name="connsiteY8" fmla="*/ 0 h 747963"/>
                <a:gd name="connsiteX9" fmla="*/ 231256 w 1404370"/>
                <a:gd name="connsiteY9" fmla="*/ 8251 h 747963"/>
                <a:gd name="connsiteX0" fmla="*/ 215386 w 1388500"/>
                <a:gd name="connsiteY0" fmla="*/ 8251 h 747963"/>
                <a:gd name="connsiteX1" fmla="*/ 111337 w 1388500"/>
                <a:gd name="connsiteY1" fmla="*/ 62648 h 747963"/>
                <a:gd name="connsiteX2" fmla="*/ 11592 w 1388500"/>
                <a:gd name="connsiteY2" fmla="*/ 300323 h 747963"/>
                <a:gd name="connsiteX3" fmla="*/ 53762 w 1388500"/>
                <a:gd name="connsiteY3" fmla="*/ 632722 h 747963"/>
                <a:gd name="connsiteX4" fmla="*/ 347505 w 1388500"/>
                <a:gd name="connsiteY4" fmla="*/ 745499 h 747963"/>
                <a:gd name="connsiteX5" fmla="*/ 1262575 w 1388500"/>
                <a:gd name="connsiteY5" fmla="*/ 695962 h 747963"/>
                <a:gd name="connsiteX6" fmla="*/ 1361764 w 1388500"/>
                <a:gd name="connsiteY6" fmla="*/ 300828 h 747963"/>
                <a:gd name="connsiteX7" fmla="*/ 1219369 w 1388500"/>
                <a:gd name="connsiteY7" fmla="*/ 64951 h 747963"/>
                <a:gd name="connsiteX8" fmla="*/ 823081 w 1388500"/>
                <a:gd name="connsiteY8" fmla="*/ 0 h 747963"/>
                <a:gd name="connsiteX9" fmla="*/ 215386 w 1388500"/>
                <a:gd name="connsiteY9" fmla="*/ 8251 h 747963"/>
                <a:gd name="connsiteX0" fmla="*/ 216608 w 1389722"/>
                <a:gd name="connsiteY0" fmla="*/ 8251 h 747963"/>
                <a:gd name="connsiteX1" fmla="*/ 112559 w 1389722"/>
                <a:gd name="connsiteY1" fmla="*/ 62648 h 747963"/>
                <a:gd name="connsiteX2" fmla="*/ 12814 w 1389722"/>
                <a:gd name="connsiteY2" fmla="*/ 300323 h 747963"/>
                <a:gd name="connsiteX3" fmla="*/ 54984 w 1389722"/>
                <a:gd name="connsiteY3" fmla="*/ 632722 h 747963"/>
                <a:gd name="connsiteX4" fmla="*/ 348727 w 1389722"/>
                <a:gd name="connsiteY4" fmla="*/ 745499 h 747963"/>
                <a:gd name="connsiteX5" fmla="*/ 1263797 w 1389722"/>
                <a:gd name="connsiteY5" fmla="*/ 695962 h 747963"/>
                <a:gd name="connsiteX6" fmla="*/ 1362986 w 1389722"/>
                <a:gd name="connsiteY6" fmla="*/ 300828 h 747963"/>
                <a:gd name="connsiteX7" fmla="*/ 1220591 w 1389722"/>
                <a:gd name="connsiteY7" fmla="*/ 64951 h 747963"/>
                <a:gd name="connsiteX8" fmla="*/ 824303 w 1389722"/>
                <a:gd name="connsiteY8" fmla="*/ 0 h 747963"/>
                <a:gd name="connsiteX9" fmla="*/ 216608 w 1389722"/>
                <a:gd name="connsiteY9" fmla="*/ 8251 h 747963"/>
                <a:gd name="connsiteX0" fmla="*/ 216608 w 1389722"/>
                <a:gd name="connsiteY0" fmla="*/ 79781 h 819493"/>
                <a:gd name="connsiteX1" fmla="*/ 112559 w 1389722"/>
                <a:gd name="connsiteY1" fmla="*/ 134178 h 819493"/>
                <a:gd name="connsiteX2" fmla="*/ 12814 w 1389722"/>
                <a:gd name="connsiteY2" fmla="*/ 371853 h 819493"/>
                <a:gd name="connsiteX3" fmla="*/ 54984 w 1389722"/>
                <a:gd name="connsiteY3" fmla="*/ 704252 h 819493"/>
                <a:gd name="connsiteX4" fmla="*/ 348727 w 1389722"/>
                <a:gd name="connsiteY4" fmla="*/ 817029 h 819493"/>
                <a:gd name="connsiteX5" fmla="*/ 1263797 w 1389722"/>
                <a:gd name="connsiteY5" fmla="*/ 767492 h 819493"/>
                <a:gd name="connsiteX6" fmla="*/ 1362986 w 1389722"/>
                <a:gd name="connsiteY6" fmla="*/ 372358 h 819493"/>
                <a:gd name="connsiteX7" fmla="*/ 1301587 w 1389722"/>
                <a:gd name="connsiteY7" fmla="*/ 11721 h 819493"/>
                <a:gd name="connsiteX8" fmla="*/ 824303 w 1389722"/>
                <a:gd name="connsiteY8" fmla="*/ 71530 h 819493"/>
                <a:gd name="connsiteX9" fmla="*/ 216608 w 1389722"/>
                <a:gd name="connsiteY9" fmla="*/ 79781 h 819493"/>
                <a:gd name="connsiteX0" fmla="*/ 216608 w 1400780"/>
                <a:gd name="connsiteY0" fmla="*/ 79781 h 820631"/>
                <a:gd name="connsiteX1" fmla="*/ 112559 w 1400780"/>
                <a:gd name="connsiteY1" fmla="*/ 134178 h 820631"/>
                <a:gd name="connsiteX2" fmla="*/ 12814 w 1400780"/>
                <a:gd name="connsiteY2" fmla="*/ 371853 h 820631"/>
                <a:gd name="connsiteX3" fmla="*/ 54984 w 1400780"/>
                <a:gd name="connsiteY3" fmla="*/ 704252 h 820631"/>
                <a:gd name="connsiteX4" fmla="*/ 348727 w 1400780"/>
                <a:gd name="connsiteY4" fmla="*/ 817029 h 820631"/>
                <a:gd name="connsiteX5" fmla="*/ 1263797 w 1400780"/>
                <a:gd name="connsiteY5" fmla="*/ 767492 h 820631"/>
                <a:gd name="connsiteX6" fmla="*/ 1378790 w 1400780"/>
                <a:gd name="connsiteY6" fmla="*/ 350080 h 820631"/>
                <a:gd name="connsiteX7" fmla="*/ 1301587 w 1400780"/>
                <a:gd name="connsiteY7" fmla="*/ 11721 h 820631"/>
                <a:gd name="connsiteX8" fmla="*/ 824303 w 1400780"/>
                <a:gd name="connsiteY8" fmla="*/ 71530 h 820631"/>
                <a:gd name="connsiteX9" fmla="*/ 216608 w 1400780"/>
                <a:gd name="connsiteY9" fmla="*/ 79781 h 820631"/>
                <a:gd name="connsiteX0" fmla="*/ 216608 w 1388697"/>
                <a:gd name="connsiteY0" fmla="*/ 79781 h 820631"/>
                <a:gd name="connsiteX1" fmla="*/ 112559 w 1388697"/>
                <a:gd name="connsiteY1" fmla="*/ 134178 h 820631"/>
                <a:gd name="connsiteX2" fmla="*/ 12814 w 1388697"/>
                <a:gd name="connsiteY2" fmla="*/ 371853 h 820631"/>
                <a:gd name="connsiteX3" fmla="*/ 54984 w 1388697"/>
                <a:gd name="connsiteY3" fmla="*/ 704252 h 820631"/>
                <a:gd name="connsiteX4" fmla="*/ 348727 w 1388697"/>
                <a:gd name="connsiteY4" fmla="*/ 817029 h 820631"/>
                <a:gd name="connsiteX5" fmla="*/ 1263797 w 1388697"/>
                <a:gd name="connsiteY5" fmla="*/ 767492 h 820631"/>
                <a:gd name="connsiteX6" fmla="*/ 1378790 w 1388697"/>
                <a:gd name="connsiteY6" fmla="*/ 350080 h 820631"/>
                <a:gd name="connsiteX7" fmla="*/ 1301587 w 1388697"/>
                <a:gd name="connsiteY7" fmla="*/ 11721 h 820631"/>
                <a:gd name="connsiteX8" fmla="*/ 824303 w 1388697"/>
                <a:gd name="connsiteY8" fmla="*/ 71530 h 820631"/>
                <a:gd name="connsiteX9" fmla="*/ 216608 w 1388697"/>
                <a:gd name="connsiteY9" fmla="*/ 79781 h 820631"/>
                <a:gd name="connsiteX0" fmla="*/ 216608 w 1391225"/>
                <a:gd name="connsiteY0" fmla="*/ 79781 h 826967"/>
                <a:gd name="connsiteX1" fmla="*/ 112559 w 1391225"/>
                <a:gd name="connsiteY1" fmla="*/ 134178 h 826967"/>
                <a:gd name="connsiteX2" fmla="*/ 12814 w 1391225"/>
                <a:gd name="connsiteY2" fmla="*/ 371853 h 826967"/>
                <a:gd name="connsiteX3" fmla="*/ 54984 w 1391225"/>
                <a:gd name="connsiteY3" fmla="*/ 704252 h 826967"/>
                <a:gd name="connsiteX4" fmla="*/ 348727 w 1391225"/>
                <a:gd name="connsiteY4" fmla="*/ 817029 h 826967"/>
                <a:gd name="connsiteX5" fmla="*/ 1270711 w 1391225"/>
                <a:gd name="connsiteY5" fmla="*/ 780860 h 826967"/>
                <a:gd name="connsiteX6" fmla="*/ 1378790 w 1391225"/>
                <a:gd name="connsiteY6" fmla="*/ 350080 h 826967"/>
                <a:gd name="connsiteX7" fmla="*/ 1301587 w 1391225"/>
                <a:gd name="connsiteY7" fmla="*/ 11721 h 826967"/>
                <a:gd name="connsiteX8" fmla="*/ 824303 w 1391225"/>
                <a:gd name="connsiteY8" fmla="*/ 71530 h 826967"/>
                <a:gd name="connsiteX9" fmla="*/ 216608 w 1391225"/>
                <a:gd name="connsiteY9" fmla="*/ 79781 h 826967"/>
                <a:gd name="connsiteX0" fmla="*/ 216608 w 1379141"/>
                <a:gd name="connsiteY0" fmla="*/ 79781 h 826967"/>
                <a:gd name="connsiteX1" fmla="*/ 112559 w 1379141"/>
                <a:gd name="connsiteY1" fmla="*/ 134178 h 826967"/>
                <a:gd name="connsiteX2" fmla="*/ 12814 w 1379141"/>
                <a:gd name="connsiteY2" fmla="*/ 371853 h 826967"/>
                <a:gd name="connsiteX3" fmla="*/ 54984 w 1379141"/>
                <a:gd name="connsiteY3" fmla="*/ 704252 h 826967"/>
                <a:gd name="connsiteX4" fmla="*/ 348727 w 1379141"/>
                <a:gd name="connsiteY4" fmla="*/ 817029 h 826967"/>
                <a:gd name="connsiteX5" fmla="*/ 1270711 w 1379141"/>
                <a:gd name="connsiteY5" fmla="*/ 780860 h 826967"/>
                <a:gd name="connsiteX6" fmla="*/ 1378790 w 1379141"/>
                <a:gd name="connsiteY6" fmla="*/ 350080 h 826967"/>
                <a:gd name="connsiteX7" fmla="*/ 1301587 w 1379141"/>
                <a:gd name="connsiteY7" fmla="*/ 11721 h 826967"/>
                <a:gd name="connsiteX8" fmla="*/ 824303 w 1379141"/>
                <a:gd name="connsiteY8" fmla="*/ 71530 h 826967"/>
                <a:gd name="connsiteX9" fmla="*/ 216608 w 1379141"/>
                <a:gd name="connsiteY9" fmla="*/ 79781 h 826967"/>
                <a:gd name="connsiteX0" fmla="*/ 216608 w 1379281"/>
                <a:gd name="connsiteY0" fmla="*/ 79781 h 826967"/>
                <a:gd name="connsiteX1" fmla="*/ 112559 w 1379281"/>
                <a:gd name="connsiteY1" fmla="*/ 134178 h 826967"/>
                <a:gd name="connsiteX2" fmla="*/ 12814 w 1379281"/>
                <a:gd name="connsiteY2" fmla="*/ 371853 h 826967"/>
                <a:gd name="connsiteX3" fmla="*/ 54984 w 1379281"/>
                <a:gd name="connsiteY3" fmla="*/ 704252 h 826967"/>
                <a:gd name="connsiteX4" fmla="*/ 348727 w 1379281"/>
                <a:gd name="connsiteY4" fmla="*/ 817029 h 826967"/>
                <a:gd name="connsiteX5" fmla="*/ 1270711 w 1379281"/>
                <a:gd name="connsiteY5" fmla="*/ 780860 h 826967"/>
                <a:gd name="connsiteX6" fmla="*/ 1378790 w 1379281"/>
                <a:gd name="connsiteY6" fmla="*/ 350080 h 826967"/>
                <a:gd name="connsiteX7" fmla="*/ 1301587 w 1379281"/>
                <a:gd name="connsiteY7" fmla="*/ 11721 h 826967"/>
                <a:gd name="connsiteX8" fmla="*/ 824303 w 1379281"/>
                <a:gd name="connsiteY8" fmla="*/ 71530 h 826967"/>
                <a:gd name="connsiteX9" fmla="*/ 216608 w 1379281"/>
                <a:gd name="connsiteY9" fmla="*/ 79781 h 826967"/>
                <a:gd name="connsiteX0" fmla="*/ 216608 w 1383421"/>
                <a:gd name="connsiteY0" fmla="*/ 79781 h 826967"/>
                <a:gd name="connsiteX1" fmla="*/ 112559 w 1383421"/>
                <a:gd name="connsiteY1" fmla="*/ 134178 h 826967"/>
                <a:gd name="connsiteX2" fmla="*/ 12814 w 1383421"/>
                <a:gd name="connsiteY2" fmla="*/ 371853 h 826967"/>
                <a:gd name="connsiteX3" fmla="*/ 54984 w 1383421"/>
                <a:gd name="connsiteY3" fmla="*/ 704252 h 826967"/>
                <a:gd name="connsiteX4" fmla="*/ 348727 w 1383421"/>
                <a:gd name="connsiteY4" fmla="*/ 817029 h 826967"/>
                <a:gd name="connsiteX5" fmla="*/ 1270711 w 1383421"/>
                <a:gd name="connsiteY5" fmla="*/ 780860 h 826967"/>
                <a:gd name="connsiteX6" fmla="*/ 1378790 w 1383421"/>
                <a:gd name="connsiteY6" fmla="*/ 350080 h 826967"/>
                <a:gd name="connsiteX7" fmla="*/ 1301587 w 1383421"/>
                <a:gd name="connsiteY7" fmla="*/ 11721 h 826967"/>
                <a:gd name="connsiteX8" fmla="*/ 824303 w 1383421"/>
                <a:gd name="connsiteY8" fmla="*/ 71530 h 826967"/>
                <a:gd name="connsiteX9" fmla="*/ 216608 w 1383421"/>
                <a:gd name="connsiteY9" fmla="*/ 79781 h 826967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  <a:gd name="connsiteX0" fmla="*/ 216608 w 1379141"/>
                <a:gd name="connsiteY0" fmla="*/ 59582 h 806768"/>
                <a:gd name="connsiteX1" fmla="*/ 112559 w 1379141"/>
                <a:gd name="connsiteY1" fmla="*/ 113979 h 806768"/>
                <a:gd name="connsiteX2" fmla="*/ 12814 w 1379141"/>
                <a:gd name="connsiteY2" fmla="*/ 351654 h 806768"/>
                <a:gd name="connsiteX3" fmla="*/ 54984 w 1379141"/>
                <a:gd name="connsiteY3" fmla="*/ 684053 h 806768"/>
                <a:gd name="connsiteX4" fmla="*/ 348727 w 1379141"/>
                <a:gd name="connsiteY4" fmla="*/ 796830 h 806768"/>
                <a:gd name="connsiteX5" fmla="*/ 1270711 w 1379141"/>
                <a:gd name="connsiteY5" fmla="*/ 760661 h 806768"/>
                <a:gd name="connsiteX6" fmla="*/ 1378790 w 1379141"/>
                <a:gd name="connsiteY6" fmla="*/ 329881 h 806768"/>
                <a:gd name="connsiteX7" fmla="*/ 1280844 w 1379141"/>
                <a:gd name="connsiteY7" fmla="*/ 13800 h 806768"/>
                <a:gd name="connsiteX8" fmla="*/ 824303 w 1379141"/>
                <a:gd name="connsiteY8" fmla="*/ 51331 h 806768"/>
                <a:gd name="connsiteX9" fmla="*/ 216608 w 1379141"/>
                <a:gd name="connsiteY9" fmla="*/ 59582 h 80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9141" h="806768">
                  <a:moveTo>
                    <a:pt x="216608" y="59582"/>
                  </a:moveTo>
                  <a:cubicBezTo>
                    <a:pt x="97984" y="70023"/>
                    <a:pt x="146525" y="65300"/>
                    <a:pt x="112559" y="113979"/>
                  </a:cubicBezTo>
                  <a:cubicBezTo>
                    <a:pt x="78593" y="162658"/>
                    <a:pt x="25373" y="149706"/>
                    <a:pt x="12814" y="351654"/>
                  </a:cubicBezTo>
                  <a:cubicBezTo>
                    <a:pt x="255" y="553602"/>
                    <a:pt x="-21645" y="640069"/>
                    <a:pt x="54984" y="684053"/>
                  </a:cubicBezTo>
                  <a:cubicBezTo>
                    <a:pt x="99551" y="702915"/>
                    <a:pt x="160041" y="781314"/>
                    <a:pt x="348727" y="796830"/>
                  </a:cubicBezTo>
                  <a:cubicBezTo>
                    <a:pt x="812788" y="793482"/>
                    <a:pt x="1165213" y="838487"/>
                    <a:pt x="1270711" y="760661"/>
                  </a:cubicBezTo>
                  <a:cubicBezTo>
                    <a:pt x="1376209" y="682835"/>
                    <a:pt x="1380962" y="491721"/>
                    <a:pt x="1378790" y="329881"/>
                  </a:cubicBezTo>
                  <a:cubicBezTo>
                    <a:pt x="1373459" y="210569"/>
                    <a:pt x="1340858" y="86687"/>
                    <a:pt x="1280844" y="13800"/>
                  </a:cubicBezTo>
                  <a:cubicBezTo>
                    <a:pt x="1177821" y="-34285"/>
                    <a:pt x="885108" y="59362"/>
                    <a:pt x="824303" y="51331"/>
                  </a:cubicBezTo>
                  <a:cubicBezTo>
                    <a:pt x="701546" y="58788"/>
                    <a:pt x="335232" y="49141"/>
                    <a:pt x="216608" y="5958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30797965-398A-FB44-BD66-6A191636994E}"/>
                </a:ext>
              </a:extLst>
            </p:cNvPr>
            <p:cNvCxnSpPr>
              <a:cxnSpLocks/>
              <a:stCxn id="406" idx="0"/>
            </p:cNvCxnSpPr>
            <p:nvPr/>
          </p:nvCxnSpPr>
          <p:spPr>
            <a:xfrm flipH="1" flipV="1">
              <a:off x="8591314" y="5631767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699512ED-933A-D34A-8CC8-9DA165A7BE77}"/>
                </a:ext>
              </a:extLst>
            </p:cNvPr>
            <p:cNvCxnSpPr>
              <a:cxnSpLocks/>
              <a:stCxn id="450" idx="9"/>
            </p:cNvCxnSpPr>
            <p:nvPr/>
          </p:nvCxnSpPr>
          <p:spPr>
            <a:xfrm>
              <a:off x="8270073" y="5586838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856BB82B-8297-2842-A3D6-F232E57A88C9}"/>
                </a:ext>
              </a:extLst>
            </p:cNvPr>
            <p:cNvCxnSpPr>
              <a:cxnSpLocks/>
              <a:stCxn id="450" idx="2"/>
            </p:cNvCxnSpPr>
            <p:nvPr/>
          </p:nvCxnSpPr>
          <p:spPr>
            <a:xfrm>
              <a:off x="8269779" y="5582623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70708A4A-E7CD-9242-A059-A980B0615DD0}"/>
                </a:ext>
              </a:extLst>
            </p:cNvPr>
            <p:cNvCxnSpPr>
              <a:cxnSpLocks/>
              <a:endCxn id="411" idx="2"/>
            </p:cNvCxnSpPr>
            <p:nvPr/>
          </p:nvCxnSpPr>
          <p:spPr>
            <a:xfrm>
              <a:off x="8289329" y="5888859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232EC5A5-66D8-6243-932B-3E866D67F057}"/>
                </a:ext>
              </a:extLst>
            </p:cNvPr>
            <p:cNvCxnSpPr>
              <a:cxnSpLocks/>
              <a:stCxn id="420" idx="4"/>
              <a:endCxn id="457" idx="2"/>
            </p:cNvCxnSpPr>
            <p:nvPr/>
          </p:nvCxnSpPr>
          <p:spPr>
            <a:xfrm flipH="1">
              <a:off x="8269832" y="5614796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0404EDF9-60B5-BD47-8D9B-5254306BFBF4}"/>
                </a:ext>
              </a:extLst>
            </p:cNvPr>
            <p:cNvCxnSpPr/>
            <p:nvPr/>
          </p:nvCxnSpPr>
          <p:spPr>
            <a:xfrm flipV="1">
              <a:off x="8289330" y="5631766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C07E04D4-47F1-8148-BB46-A8FC1BB3B47E}"/>
                </a:ext>
              </a:extLst>
            </p:cNvPr>
            <p:cNvGrpSpPr/>
            <p:nvPr/>
          </p:nvGrpSpPr>
          <p:grpSpPr>
            <a:xfrm>
              <a:off x="8178961" y="5824636"/>
              <a:ext cx="182938" cy="111323"/>
              <a:chOff x="7493876" y="2774731"/>
              <a:chExt cx="1481958" cy="894622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4A784D18-EA37-EF48-9CBC-160BA35B30C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1CA87B4B-A0F0-3D46-9E44-C1C2959E0F9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74189EF8-E7FF-AB4A-BA62-5DB9921983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CEC71DD0-0B2E-1248-A7BD-84F849DE4C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454">
                  <a:extLst>
                    <a:ext uri="{FF2B5EF4-FFF2-40B4-BE49-F238E27FC236}">
                      <a16:creationId xmlns:a16="http://schemas.microsoft.com/office/drawing/2014/main" id="{842896F0-3379-514F-9F30-147255ED1B3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455">
                  <a:extLst>
                    <a:ext uri="{FF2B5EF4-FFF2-40B4-BE49-F238E27FC236}">
                      <a16:creationId xmlns:a16="http://schemas.microsoft.com/office/drawing/2014/main" id="{DF533D3E-874B-AE4D-BDC9-D36654D7F6F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456">
                  <a:extLst>
                    <a:ext uri="{FF2B5EF4-FFF2-40B4-BE49-F238E27FC236}">
                      <a16:creationId xmlns:a16="http://schemas.microsoft.com/office/drawing/2014/main" id="{086B087A-76A7-4B45-A6FB-FAD6A1B049A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8306A9E7-F602-C248-936A-3419F9379CCE}"/>
                </a:ext>
              </a:extLst>
            </p:cNvPr>
            <p:cNvGrpSpPr/>
            <p:nvPr/>
          </p:nvGrpSpPr>
          <p:grpSpPr>
            <a:xfrm>
              <a:off x="8182762" y="5545189"/>
              <a:ext cx="175179" cy="107525"/>
              <a:chOff x="7493876" y="2774731"/>
              <a:chExt cx="1481958" cy="894622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2654CBB9-CAE4-9846-9F19-53B086AB5B6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C64FA96F-2245-DD4B-8051-5E7BFB3281E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DD2D5F95-F11D-834F-93D0-BE45F64CF6B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D01DDC80-03E8-9541-A83D-7EF6E013EE1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422">
                  <a:extLst>
                    <a:ext uri="{FF2B5EF4-FFF2-40B4-BE49-F238E27FC236}">
                      <a16:creationId xmlns:a16="http://schemas.microsoft.com/office/drawing/2014/main" id="{092E0C1D-2BAD-A345-9603-F71263AB17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448">
                  <a:extLst>
                    <a:ext uri="{FF2B5EF4-FFF2-40B4-BE49-F238E27FC236}">
                      <a16:creationId xmlns:a16="http://schemas.microsoft.com/office/drawing/2014/main" id="{E33FC734-C41F-374C-B813-AD12B7FAB9E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449">
                  <a:extLst>
                    <a:ext uri="{FF2B5EF4-FFF2-40B4-BE49-F238E27FC236}">
                      <a16:creationId xmlns:a16="http://schemas.microsoft.com/office/drawing/2014/main" id="{0F11AC09-29C9-3248-8150-11C9F6C8755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9C0ED71C-359E-1C44-ABA6-401D5761D0AC}"/>
                </a:ext>
              </a:extLst>
            </p:cNvPr>
            <p:cNvGrpSpPr/>
            <p:nvPr/>
          </p:nvGrpSpPr>
          <p:grpSpPr>
            <a:xfrm>
              <a:off x="8515547" y="5580583"/>
              <a:ext cx="175179" cy="107525"/>
              <a:chOff x="7493876" y="2774731"/>
              <a:chExt cx="1481958" cy="894622"/>
            </a:xfrm>
          </p:grpSpPr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7F7C312D-7A22-F74F-84F1-AEC58FCACC9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E5C0FD88-2622-A245-9D35-C07DFC55A3F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DE208897-2C8B-3140-8072-FB9FF5BDD5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5" name="Freeform 414">
                  <a:extLst>
                    <a:ext uri="{FF2B5EF4-FFF2-40B4-BE49-F238E27FC236}">
                      <a16:creationId xmlns:a16="http://schemas.microsoft.com/office/drawing/2014/main" id="{9D217BA4-6814-324E-9466-7DF0C8DF5D1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415">
                  <a:extLst>
                    <a:ext uri="{FF2B5EF4-FFF2-40B4-BE49-F238E27FC236}">
                      <a16:creationId xmlns:a16="http://schemas.microsoft.com/office/drawing/2014/main" id="{FBE8A708-FAD2-184C-80D0-7FAD61D362C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416">
                  <a:extLst>
                    <a:ext uri="{FF2B5EF4-FFF2-40B4-BE49-F238E27FC236}">
                      <a16:creationId xmlns:a16="http://schemas.microsoft.com/office/drawing/2014/main" id="{8FF35480-7A9C-954D-8D62-3220FD24B63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417">
                  <a:extLst>
                    <a:ext uri="{FF2B5EF4-FFF2-40B4-BE49-F238E27FC236}">
                      <a16:creationId xmlns:a16="http://schemas.microsoft.com/office/drawing/2014/main" id="{8364C515-ECC5-9344-9C15-F484D383680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3FB138E3-47D3-0C46-B221-F062A1DE4353}"/>
                </a:ext>
              </a:extLst>
            </p:cNvPr>
            <p:cNvGrpSpPr/>
            <p:nvPr/>
          </p:nvGrpSpPr>
          <p:grpSpPr>
            <a:xfrm>
              <a:off x="8570325" y="5882671"/>
              <a:ext cx="175179" cy="107525"/>
              <a:chOff x="7493876" y="2774731"/>
              <a:chExt cx="1481958" cy="894622"/>
            </a:xfrm>
          </p:grpSpPr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FEF89179-36DF-1D49-98A2-1E95484B31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3C4C2A17-57A0-4A4B-9CCA-7B80B7A6FF2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D29CCF66-BE49-D344-A5AE-E83E18F8309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08" name="Freeform 407">
                  <a:extLst>
                    <a:ext uri="{FF2B5EF4-FFF2-40B4-BE49-F238E27FC236}">
                      <a16:creationId xmlns:a16="http://schemas.microsoft.com/office/drawing/2014/main" id="{CBB58E79-A2BA-8B44-9B95-C909D29F7F4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408">
                  <a:extLst>
                    <a:ext uri="{FF2B5EF4-FFF2-40B4-BE49-F238E27FC236}">
                      <a16:creationId xmlns:a16="http://schemas.microsoft.com/office/drawing/2014/main" id="{4F1F820C-DD12-3544-AA32-0F98A12749A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4D365B5E-1584-3944-8C11-4603B9DD659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D5849860-F71A-1A43-BEAA-9EFD57F215F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31AFF03D-5792-DB40-86A5-AA610BD6B2A6}"/>
              </a:ext>
            </a:extLst>
          </p:cNvPr>
          <p:cNvGrpSpPr/>
          <p:nvPr/>
        </p:nvGrpSpPr>
        <p:grpSpPr>
          <a:xfrm>
            <a:off x="5011504" y="2019393"/>
            <a:ext cx="998795" cy="445007"/>
            <a:chOff x="4332883" y="5571655"/>
            <a:chExt cx="998795" cy="445007"/>
          </a:xfrm>
        </p:grpSpPr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2D187D1C-CA1B-1B49-9E5B-88BC584CC40A}"/>
                </a:ext>
              </a:extLst>
            </p:cNvPr>
            <p:cNvCxnSpPr>
              <a:cxnSpLocks/>
              <a:stCxn id="490" idx="0"/>
            </p:cNvCxnSpPr>
            <p:nvPr/>
          </p:nvCxnSpPr>
          <p:spPr>
            <a:xfrm flipH="1" flipV="1">
              <a:off x="4745236" y="5658233"/>
              <a:ext cx="66596" cy="25090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BA74410C-2B01-404C-A49F-834EF6BED8E2}"/>
                </a:ext>
              </a:extLst>
            </p:cNvPr>
            <p:cNvCxnSpPr/>
            <p:nvPr/>
          </p:nvCxnSpPr>
          <p:spPr>
            <a:xfrm>
              <a:off x="4753706" y="5653287"/>
              <a:ext cx="299692" cy="14237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5EA94465-4306-E343-B9EC-A28EF80AA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398" y="5718444"/>
              <a:ext cx="231278" cy="7721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0FE5A0B7-6932-404B-A37E-5E2233F5C572}"/>
                </a:ext>
              </a:extLst>
            </p:cNvPr>
            <p:cNvCxnSpPr>
              <a:cxnSpLocks/>
              <a:stCxn id="509" idx="9"/>
            </p:cNvCxnSpPr>
            <p:nvPr/>
          </p:nvCxnSpPr>
          <p:spPr>
            <a:xfrm>
              <a:off x="4423995" y="5613304"/>
              <a:ext cx="387156" cy="3229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57DC618D-673C-5349-BF50-D42A34173D5B}"/>
                </a:ext>
              </a:extLst>
            </p:cNvPr>
            <p:cNvCxnSpPr>
              <a:cxnSpLocks/>
              <a:stCxn id="509" idx="2"/>
            </p:cNvCxnSpPr>
            <p:nvPr/>
          </p:nvCxnSpPr>
          <p:spPr>
            <a:xfrm>
              <a:off x="4423701" y="5609089"/>
              <a:ext cx="334505" cy="4198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1FE0C4C9-1462-5A4C-9F81-6EE84BF1CEA3}"/>
                </a:ext>
              </a:extLst>
            </p:cNvPr>
            <p:cNvCxnSpPr>
              <a:cxnSpLocks/>
            </p:cNvCxnSpPr>
            <p:nvPr/>
          </p:nvCxnSpPr>
          <p:spPr>
            <a:xfrm>
              <a:off x="4753706" y="5658231"/>
              <a:ext cx="530161" cy="437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A7FE1B2C-155F-FA40-82BF-DD2898CDA6B5}"/>
                </a:ext>
              </a:extLst>
            </p:cNvPr>
            <p:cNvCxnSpPr>
              <a:cxnSpLocks/>
              <a:stCxn id="495" idx="2"/>
            </p:cNvCxnSpPr>
            <p:nvPr/>
          </p:nvCxnSpPr>
          <p:spPr>
            <a:xfrm flipV="1">
              <a:off x="4811264" y="5795661"/>
              <a:ext cx="242134" cy="15091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C4B80EF5-1A29-4743-BC88-0F31D8F8BCD0}"/>
                </a:ext>
              </a:extLst>
            </p:cNvPr>
            <p:cNvCxnSpPr>
              <a:cxnSpLocks/>
              <a:endCxn id="495" idx="2"/>
            </p:cNvCxnSpPr>
            <p:nvPr/>
          </p:nvCxnSpPr>
          <p:spPr>
            <a:xfrm>
              <a:off x="4443251" y="5915325"/>
              <a:ext cx="368013" cy="3124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E8FEF9EC-1719-5F44-9A46-0FF0A10EC4F5}"/>
                </a:ext>
              </a:extLst>
            </p:cNvPr>
            <p:cNvCxnSpPr>
              <a:cxnSpLocks/>
              <a:stCxn id="504" idx="4"/>
              <a:endCxn id="516" idx="2"/>
            </p:cNvCxnSpPr>
            <p:nvPr/>
          </p:nvCxnSpPr>
          <p:spPr>
            <a:xfrm flipH="1">
              <a:off x="4423754" y="5641262"/>
              <a:ext cx="515" cy="2485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9BDFEED-D7A8-BF4A-863C-9C9ECA6EAE65}"/>
                </a:ext>
              </a:extLst>
            </p:cNvPr>
            <p:cNvCxnSpPr/>
            <p:nvPr/>
          </p:nvCxnSpPr>
          <p:spPr>
            <a:xfrm flipV="1">
              <a:off x="4443252" y="5658232"/>
              <a:ext cx="317903" cy="25709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CB59506A-88D3-5148-B3B2-E0265E329D78}"/>
                </a:ext>
              </a:extLst>
            </p:cNvPr>
            <p:cNvGrpSpPr/>
            <p:nvPr/>
          </p:nvGrpSpPr>
          <p:grpSpPr>
            <a:xfrm>
              <a:off x="4332883" y="5851102"/>
              <a:ext cx="182938" cy="111323"/>
              <a:chOff x="7493876" y="2774731"/>
              <a:chExt cx="1481958" cy="894622"/>
            </a:xfrm>
          </p:grpSpPr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5F79677C-7579-FE4F-8B2A-F43FB285CCF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1CD9D161-2A03-1E41-8B5F-9651D980CA4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4118CE45-1422-BE42-B0AD-A62C5F459F0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13" name="Freeform 512">
                  <a:extLst>
                    <a:ext uri="{FF2B5EF4-FFF2-40B4-BE49-F238E27FC236}">
                      <a16:creationId xmlns:a16="http://schemas.microsoft.com/office/drawing/2014/main" id="{EBFBB3FF-4616-444A-AFCB-6ED810A2A7F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513">
                  <a:extLst>
                    <a:ext uri="{FF2B5EF4-FFF2-40B4-BE49-F238E27FC236}">
                      <a16:creationId xmlns:a16="http://schemas.microsoft.com/office/drawing/2014/main" id="{06209631-D6A4-F342-B484-58AC30B04AD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514">
                  <a:extLst>
                    <a:ext uri="{FF2B5EF4-FFF2-40B4-BE49-F238E27FC236}">
                      <a16:creationId xmlns:a16="http://schemas.microsoft.com/office/drawing/2014/main" id="{A450A1D5-6469-0646-8100-0ED9BA14B57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515">
                  <a:extLst>
                    <a:ext uri="{FF2B5EF4-FFF2-40B4-BE49-F238E27FC236}">
                      <a16:creationId xmlns:a16="http://schemas.microsoft.com/office/drawing/2014/main" id="{83870EC6-42CA-574B-992E-CAE1CE97F0E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0724B30B-2525-A345-9216-2FEAAF391C0D}"/>
                </a:ext>
              </a:extLst>
            </p:cNvPr>
            <p:cNvGrpSpPr/>
            <p:nvPr/>
          </p:nvGrpSpPr>
          <p:grpSpPr>
            <a:xfrm>
              <a:off x="4336684" y="5571655"/>
              <a:ext cx="175179" cy="107525"/>
              <a:chOff x="7493876" y="2774731"/>
              <a:chExt cx="1481958" cy="894622"/>
            </a:xfrm>
          </p:grpSpPr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F416E48B-FEA6-E54C-819D-07F1B2C7689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CEB8CDC-38F1-6045-A720-E46C4F96839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14873D75-55E1-5441-9D50-DBA4BC7B585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06" name="Freeform 505">
                  <a:extLst>
                    <a:ext uri="{FF2B5EF4-FFF2-40B4-BE49-F238E27FC236}">
                      <a16:creationId xmlns:a16="http://schemas.microsoft.com/office/drawing/2014/main" id="{EE1074E9-8B2B-7844-9DC5-7669778E6A9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506">
                  <a:extLst>
                    <a:ext uri="{FF2B5EF4-FFF2-40B4-BE49-F238E27FC236}">
                      <a16:creationId xmlns:a16="http://schemas.microsoft.com/office/drawing/2014/main" id="{F9745D55-6750-2D4F-97B5-82A33AC311C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507">
                  <a:extLst>
                    <a:ext uri="{FF2B5EF4-FFF2-40B4-BE49-F238E27FC236}">
                      <a16:creationId xmlns:a16="http://schemas.microsoft.com/office/drawing/2014/main" id="{457E09A5-AD90-A042-B6B5-80699A9215B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508">
                  <a:extLst>
                    <a:ext uri="{FF2B5EF4-FFF2-40B4-BE49-F238E27FC236}">
                      <a16:creationId xmlns:a16="http://schemas.microsoft.com/office/drawing/2014/main" id="{7E49F83D-D3F7-154A-B094-55A14C81FE6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E560D99B-0722-B841-9D3C-DC2B926022B7}"/>
                </a:ext>
              </a:extLst>
            </p:cNvPr>
            <p:cNvGrpSpPr/>
            <p:nvPr/>
          </p:nvGrpSpPr>
          <p:grpSpPr>
            <a:xfrm>
              <a:off x="4669469" y="5607049"/>
              <a:ext cx="175179" cy="107525"/>
              <a:chOff x="7493876" y="2774731"/>
              <a:chExt cx="1481958" cy="894622"/>
            </a:xfrm>
          </p:grpSpPr>
          <p:sp>
            <p:nvSpPr>
              <p:cNvPr id="496" name="Freeform 495">
                <a:extLst>
                  <a:ext uri="{FF2B5EF4-FFF2-40B4-BE49-F238E27FC236}">
                    <a16:creationId xmlns:a16="http://schemas.microsoft.com/office/drawing/2014/main" id="{1FB12630-30D7-6347-B959-6A2027BD94E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0672F953-A0DD-E447-92C5-F6521D9A214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0469CD57-99AE-EE4B-BD63-C05C0F44EBB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9" name="Freeform 498">
                  <a:extLst>
                    <a:ext uri="{FF2B5EF4-FFF2-40B4-BE49-F238E27FC236}">
                      <a16:creationId xmlns:a16="http://schemas.microsoft.com/office/drawing/2014/main" id="{471555FF-0C57-6D4F-BC63-8D5FC4D39D5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499">
                  <a:extLst>
                    <a:ext uri="{FF2B5EF4-FFF2-40B4-BE49-F238E27FC236}">
                      <a16:creationId xmlns:a16="http://schemas.microsoft.com/office/drawing/2014/main" id="{6DA54A7A-223C-EA45-AD43-69FC479DE39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500">
                  <a:extLst>
                    <a:ext uri="{FF2B5EF4-FFF2-40B4-BE49-F238E27FC236}">
                      <a16:creationId xmlns:a16="http://schemas.microsoft.com/office/drawing/2014/main" id="{34F1967A-CDD3-9742-9FC4-33D01A86B8E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501">
                  <a:extLst>
                    <a:ext uri="{FF2B5EF4-FFF2-40B4-BE49-F238E27FC236}">
                      <a16:creationId xmlns:a16="http://schemas.microsoft.com/office/drawing/2014/main" id="{D5882B67-4EC7-6A4F-AF3C-CE584638C26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3F646E04-6421-8543-8F09-69E1B95413D0}"/>
                </a:ext>
              </a:extLst>
            </p:cNvPr>
            <p:cNvGrpSpPr/>
            <p:nvPr/>
          </p:nvGrpSpPr>
          <p:grpSpPr>
            <a:xfrm>
              <a:off x="4724247" y="5909137"/>
              <a:ext cx="175179" cy="107525"/>
              <a:chOff x="7493876" y="2774731"/>
              <a:chExt cx="1481958" cy="894622"/>
            </a:xfrm>
          </p:grpSpPr>
          <p:sp>
            <p:nvSpPr>
              <p:cNvPr id="489" name="Freeform 488">
                <a:extLst>
                  <a:ext uri="{FF2B5EF4-FFF2-40B4-BE49-F238E27FC236}">
                    <a16:creationId xmlns:a16="http://schemas.microsoft.com/office/drawing/2014/main" id="{64818E4D-E04E-DD43-8CB9-7A5F6F13A37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2BCC7053-CD17-9741-BB2E-F22F2D7D7D3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5B357F8B-5210-B549-B51D-C580357FB6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93510429-8A39-6D4A-97D5-6C7A09298F7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B007F737-AF69-714C-924E-B08D17ED94B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493">
                  <a:extLst>
                    <a:ext uri="{FF2B5EF4-FFF2-40B4-BE49-F238E27FC236}">
                      <a16:creationId xmlns:a16="http://schemas.microsoft.com/office/drawing/2014/main" id="{1E5D710D-FA8A-D341-AB65-09E35CFDBF1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494">
                  <a:extLst>
                    <a:ext uri="{FF2B5EF4-FFF2-40B4-BE49-F238E27FC236}">
                      <a16:creationId xmlns:a16="http://schemas.microsoft.com/office/drawing/2014/main" id="{5EB65ED3-5D54-E444-9B54-D506C7AAC41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CA7FC0B3-273A-8849-9DA8-8D5CBCF66A70}"/>
                </a:ext>
              </a:extLst>
            </p:cNvPr>
            <p:cNvGrpSpPr/>
            <p:nvPr/>
          </p:nvGrpSpPr>
          <p:grpSpPr>
            <a:xfrm>
              <a:off x="5156499" y="5631997"/>
              <a:ext cx="175179" cy="107525"/>
              <a:chOff x="7493876" y="2774731"/>
              <a:chExt cx="1481958" cy="894622"/>
            </a:xfrm>
          </p:grpSpPr>
          <p:sp>
            <p:nvSpPr>
              <p:cNvPr id="482" name="Freeform 481">
                <a:extLst>
                  <a:ext uri="{FF2B5EF4-FFF2-40B4-BE49-F238E27FC236}">
                    <a16:creationId xmlns:a16="http://schemas.microsoft.com/office/drawing/2014/main" id="{D4A4EC10-2DC6-3343-B57F-E8F02626F2A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05792498-8D9C-D347-8D54-2C0DEB66A27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738BCCE9-B605-534D-B7EB-D904D542498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059499C6-10CE-0F43-9986-57A32253A29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526A3A0D-8BAA-2C4E-AE49-2269E758374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486">
                  <a:extLst>
                    <a:ext uri="{FF2B5EF4-FFF2-40B4-BE49-F238E27FC236}">
                      <a16:creationId xmlns:a16="http://schemas.microsoft.com/office/drawing/2014/main" id="{C2792F69-194C-5B47-8681-50C567000C3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487">
                  <a:extLst>
                    <a:ext uri="{FF2B5EF4-FFF2-40B4-BE49-F238E27FC236}">
                      <a16:creationId xmlns:a16="http://schemas.microsoft.com/office/drawing/2014/main" id="{EF8A2D30-70D9-AB4C-A8AF-B57CF6A18F7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C11BB902-B63D-8E4D-9CC6-A074756E979F}"/>
                </a:ext>
              </a:extLst>
            </p:cNvPr>
            <p:cNvGrpSpPr/>
            <p:nvPr/>
          </p:nvGrpSpPr>
          <p:grpSpPr>
            <a:xfrm>
              <a:off x="4944983" y="5749145"/>
              <a:ext cx="175179" cy="107525"/>
              <a:chOff x="7493876" y="2774731"/>
              <a:chExt cx="1481958" cy="894622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81F26A44-BCAF-8449-8821-7C1A5E65044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088AE4BE-CE58-6D45-AD23-E5445AD82AE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FEC23B2F-71F1-144E-A4D3-FC4001EEB64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0738D3F4-09CC-AA40-B652-A2B1EE81EA0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478">
                  <a:extLst>
                    <a:ext uri="{FF2B5EF4-FFF2-40B4-BE49-F238E27FC236}">
                      <a16:creationId xmlns:a16="http://schemas.microsoft.com/office/drawing/2014/main" id="{BC88F3C9-F83D-3640-BE16-5C590ABF4A2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479">
                  <a:extLst>
                    <a:ext uri="{FF2B5EF4-FFF2-40B4-BE49-F238E27FC236}">
                      <a16:creationId xmlns:a16="http://schemas.microsoft.com/office/drawing/2014/main" id="{B74D1678-3AF4-D64E-B93A-4ABAEE27B87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480">
                  <a:extLst>
                    <a:ext uri="{FF2B5EF4-FFF2-40B4-BE49-F238E27FC236}">
                      <a16:creationId xmlns:a16="http://schemas.microsoft.com/office/drawing/2014/main" id="{F8FF05AC-BC7F-A648-BFB5-6EF8D4BD308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LTE mobiles: sleep modes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9C48704-237C-E042-A607-8A9FFF15112D}"/>
              </a:ext>
            </a:extLst>
          </p:cNvPr>
          <p:cNvGrpSpPr/>
          <p:nvPr/>
        </p:nvGrpSpPr>
        <p:grpSpPr>
          <a:xfrm>
            <a:off x="3781032" y="1205224"/>
            <a:ext cx="790834" cy="1180042"/>
            <a:chOff x="5970432" y="1629202"/>
            <a:chExt cx="888604" cy="1197664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EC48FFA5-0B8D-8940-9578-5CAAB8B434CA}"/>
                </a:ext>
              </a:extLst>
            </p:cNvPr>
            <p:cNvGrpSpPr/>
            <p:nvPr/>
          </p:nvGrpSpPr>
          <p:grpSpPr>
            <a:xfrm>
              <a:off x="5970432" y="1629202"/>
              <a:ext cx="466245" cy="924931"/>
              <a:chOff x="6476205" y="1307523"/>
              <a:chExt cx="466245" cy="924931"/>
            </a:xfrm>
          </p:grpSpPr>
          <p:grpSp>
            <p:nvGrpSpPr>
              <p:cNvPr id="316" name="Group 817">
                <a:extLst>
                  <a:ext uri="{FF2B5EF4-FFF2-40B4-BE49-F238E27FC236}">
                    <a16:creationId xmlns:a16="http://schemas.microsoft.com/office/drawing/2014/main" id="{C2EF0451-0CA1-724A-BA7D-FA7A8388A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392290"/>
                <a:chOff x="2920" y="1445"/>
                <a:chExt cx="326" cy="289"/>
              </a:xfrm>
            </p:grpSpPr>
            <p:sp>
              <p:nvSpPr>
                <p:cNvPr id="333" name="Oval 818">
                  <a:extLst>
                    <a:ext uri="{FF2B5EF4-FFF2-40B4-BE49-F238E27FC236}">
                      <a16:creationId xmlns:a16="http://schemas.microsoft.com/office/drawing/2014/main" id="{A613AA86-1E03-5344-825E-696D7901D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34" name="Group 819">
                  <a:extLst>
                    <a:ext uri="{FF2B5EF4-FFF2-40B4-BE49-F238E27FC236}">
                      <a16:creationId xmlns:a16="http://schemas.microsoft.com/office/drawing/2014/main" id="{C922C50E-F1D7-FC45-ABFC-A32030B84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35" name="Oval 820">
                    <a:extLst>
                      <a:ext uri="{FF2B5EF4-FFF2-40B4-BE49-F238E27FC236}">
                        <a16:creationId xmlns:a16="http://schemas.microsoft.com/office/drawing/2014/main" id="{7AB8EDE7-CA20-EA49-AE13-8B0E3024B6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6" name="Oval 821">
                    <a:extLst>
                      <a:ext uri="{FF2B5EF4-FFF2-40B4-BE49-F238E27FC236}">
                        <a16:creationId xmlns:a16="http://schemas.microsoft.com/office/drawing/2014/main" id="{CFF1CFAD-0B4A-5249-BE82-B24B699A0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7" name="Oval 822">
                    <a:extLst>
                      <a:ext uri="{FF2B5EF4-FFF2-40B4-BE49-F238E27FC236}">
                        <a16:creationId xmlns:a16="http://schemas.microsoft.com/office/drawing/2014/main" id="{290B1727-5427-6149-A5EF-2A0BE27D1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38" name="Oval 823">
                    <a:extLst>
                      <a:ext uri="{FF2B5EF4-FFF2-40B4-BE49-F238E27FC236}">
                        <a16:creationId xmlns:a16="http://schemas.microsoft.com/office/drawing/2014/main" id="{4793DA61-B3FF-2E4D-AA14-FDB0E9C19E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7" name="Group 398">
                <a:extLst>
                  <a:ext uri="{FF2B5EF4-FFF2-40B4-BE49-F238E27FC236}">
                    <a16:creationId xmlns:a16="http://schemas.microsoft.com/office/drawing/2014/main" id="{65393C64-CECA-704C-B52A-6E54FB659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18" name="Line 270">
                  <a:extLst>
                    <a:ext uri="{FF2B5EF4-FFF2-40B4-BE49-F238E27FC236}">
                      <a16:creationId xmlns:a16="http://schemas.microsoft.com/office/drawing/2014/main" id="{30F58770-7764-E447-889D-2E708BF29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9" name="Line 271">
                  <a:extLst>
                    <a:ext uri="{FF2B5EF4-FFF2-40B4-BE49-F238E27FC236}">
                      <a16:creationId xmlns:a16="http://schemas.microsoft.com/office/drawing/2014/main" id="{D1123060-6CBC-0944-9E3E-400C044C8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0" name="Line 272">
                  <a:extLst>
                    <a:ext uri="{FF2B5EF4-FFF2-40B4-BE49-F238E27FC236}">
                      <a16:creationId xmlns:a16="http://schemas.microsoft.com/office/drawing/2014/main" id="{5B0B371A-5EE5-CC45-ACD3-4D8AF2CAF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Line 273">
                  <a:extLst>
                    <a:ext uri="{FF2B5EF4-FFF2-40B4-BE49-F238E27FC236}">
                      <a16:creationId xmlns:a16="http://schemas.microsoft.com/office/drawing/2014/main" id="{A4376E8F-930A-3D47-86E0-0F0ACB1B2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2" name="Line 274">
                  <a:extLst>
                    <a:ext uri="{FF2B5EF4-FFF2-40B4-BE49-F238E27FC236}">
                      <a16:creationId xmlns:a16="http://schemas.microsoft.com/office/drawing/2014/main" id="{DC4D63DA-C320-6349-824D-67CD7CE78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275">
                  <a:extLst>
                    <a:ext uri="{FF2B5EF4-FFF2-40B4-BE49-F238E27FC236}">
                      <a16:creationId xmlns:a16="http://schemas.microsoft.com/office/drawing/2014/main" id="{E96001AD-A9DD-F747-9E27-D2C4D3084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276">
                  <a:extLst>
                    <a:ext uri="{FF2B5EF4-FFF2-40B4-BE49-F238E27FC236}">
                      <a16:creationId xmlns:a16="http://schemas.microsoft.com/office/drawing/2014/main" id="{030A895B-C421-5442-8B45-738E48624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Line 277">
                  <a:extLst>
                    <a:ext uri="{FF2B5EF4-FFF2-40B4-BE49-F238E27FC236}">
                      <a16:creationId xmlns:a16="http://schemas.microsoft.com/office/drawing/2014/main" id="{72F25B95-31AF-C549-B80C-BDFDCD9A0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Line 278">
                  <a:extLst>
                    <a:ext uri="{FF2B5EF4-FFF2-40B4-BE49-F238E27FC236}">
                      <a16:creationId xmlns:a16="http://schemas.microsoft.com/office/drawing/2014/main" id="{2F371059-41B6-A947-AEDC-5E3A4D33F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7" name="Line 279">
                  <a:extLst>
                    <a:ext uri="{FF2B5EF4-FFF2-40B4-BE49-F238E27FC236}">
                      <a16:creationId xmlns:a16="http://schemas.microsoft.com/office/drawing/2014/main" id="{1AD7838F-EEF9-414D-8E67-948B41173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80">
                  <a:extLst>
                    <a:ext uri="{FF2B5EF4-FFF2-40B4-BE49-F238E27FC236}">
                      <a16:creationId xmlns:a16="http://schemas.microsoft.com/office/drawing/2014/main" id="{B2725003-B064-3140-8EBB-BA8E67BD0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81">
                  <a:extLst>
                    <a:ext uri="{FF2B5EF4-FFF2-40B4-BE49-F238E27FC236}">
                      <a16:creationId xmlns:a16="http://schemas.microsoft.com/office/drawing/2014/main" id="{97765559-BD7A-1F41-91EA-B3FD894E1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82">
                  <a:extLst>
                    <a:ext uri="{FF2B5EF4-FFF2-40B4-BE49-F238E27FC236}">
                      <a16:creationId xmlns:a16="http://schemas.microsoft.com/office/drawing/2014/main" id="{4EA72013-A268-854B-BE9E-B0D6C2D32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83">
                  <a:extLst>
                    <a:ext uri="{FF2B5EF4-FFF2-40B4-BE49-F238E27FC236}">
                      <a16:creationId xmlns:a16="http://schemas.microsoft.com/office/drawing/2014/main" id="{428197BC-47D0-1E4B-8244-36200B164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84">
                  <a:extLst>
                    <a:ext uri="{FF2B5EF4-FFF2-40B4-BE49-F238E27FC236}">
                      <a16:creationId xmlns:a16="http://schemas.microsoft.com/office/drawing/2014/main" id="{04A1EF6D-F5EE-524C-9DB7-09BE19C19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90CA754-8C8F-4644-9A2D-7588F908497A}"/>
                </a:ext>
              </a:extLst>
            </p:cNvPr>
            <p:cNvGrpSpPr/>
            <p:nvPr/>
          </p:nvGrpSpPr>
          <p:grpSpPr>
            <a:xfrm>
              <a:off x="6091888" y="2409568"/>
              <a:ext cx="767148" cy="417298"/>
              <a:chOff x="1503784" y="3006600"/>
              <a:chExt cx="1771786" cy="957087"/>
            </a:xfrm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1DD9292E-07D8-4E49-AD9F-6BCA22D8E7A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14" name="Freeform 313">
                  <a:extLst>
                    <a:ext uri="{FF2B5EF4-FFF2-40B4-BE49-F238E27FC236}">
                      <a16:creationId xmlns:a16="http://schemas.microsoft.com/office/drawing/2014/main" id="{3025F10C-A7CC-B74A-B72A-260BD7C017D3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C7C4B94C-718E-BC42-B3DD-65ECBDB87C9E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EF8CC307-7C37-7946-B4D3-A9A26E598070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B7CD814-5CDC-5645-AE0C-90FDDAFDE807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2" name="Parallelogram 311">
                    <a:extLst>
                      <a:ext uri="{FF2B5EF4-FFF2-40B4-BE49-F238E27FC236}">
                        <a16:creationId xmlns:a16="http://schemas.microsoft.com/office/drawing/2014/main" id="{8E889163-B02D-E347-A498-06833F8E35D7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Parallelogram 312">
                    <a:extLst>
                      <a:ext uri="{FF2B5EF4-FFF2-40B4-BE49-F238E27FC236}">
                        <a16:creationId xmlns:a16="http://schemas.microsoft.com/office/drawing/2014/main" id="{B05B7D60-9C12-8745-B9A5-0F06F770CD20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4CBF821B-0228-DA47-9701-A3B07F74EBA9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0" name="Parallelogram 309">
                    <a:extLst>
                      <a:ext uri="{FF2B5EF4-FFF2-40B4-BE49-F238E27FC236}">
                        <a16:creationId xmlns:a16="http://schemas.microsoft.com/office/drawing/2014/main" id="{B7BA5D20-D1EE-A042-B6D8-88262399893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Parallelogram 310">
                    <a:extLst>
                      <a:ext uri="{FF2B5EF4-FFF2-40B4-BE49-F238E27FC236}">
                        <a16:creationId xmlns:a16="http://schemas.microsoft.com/office/drawing/2014/main" id="{209D920C-CBF5-8B4A-A3D6-3A0C29BC628C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97" name="Parallelogram 296">
                  <a:extLst>
                    <a:ext uri="{FF2B5EF4-FFF2-40B4-BE49-F238E27FC236}">
                      <a16:creationId xmlns:a16="http://schemas.microsoft.com/office/drawing/2014/main" id="{F3DFBC33-07D6-D14F-8660-FB92A0A355B9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Parallelogram 297">
                  <a:extLst>
                    <a:ext uri="{FF2B5EF4-FFF2-40B4-BE49-F238E27FC236}">
                      <a16:creationId xmlns:a16="http://schemas.microsoft.com/office/drawing/2014/main" id="{5F8E4D95-8830-4642-933D-152E438E5BC7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9" name="Parallelogram 298">
                  <a:extLst>
                    <a:ext uri="{FF2B5EF4-FFF2-40B4-BE49-F238E27FC236}">
                      <a16:creationId xmlns:a16="http://schemas.microsoft.com/office/drawing/2014/main" id="{B53D3EC8-FC7D-3F46-960B-2BCCE314822F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0" name="Parallelogram 299">
                  <a:extLst>
                    <a:ext uri="{FF2B5EF4-FFF2-40B4-BE49-F238E27FC236}">
                      <a16:creationId xmlns:a16="http://schemas.microsoft.com/office/drawing/2014/main" id="{69342E0E-2F87-214D-8EBC-4B68F9340263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1" name="Parallelogram 300">
                  <a:extLst>
                    <a:ext uri="{FF2B5EF4-FFF2-40B4-BE49-F238E27FC236}">
                      <a16:creationId xmlns:a16="http://schemas.microsoft.com/office/drawing/2014/main" id="{7CDD0829-5C36-0E44-8EF9-190197145B6F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2" name="Parallelogram 301">
                  <a:extLst>
                    <a:ext uri="{FF2B5EF4-FFF2-40B4-BE49-F238E27FC236}">
                      <a16:creationId xmlns:a16="http://schemas.microsoft.com/office/drawing/2014/main" id="{468F4077-4B3A-7849-B5E1-24484BF5706C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0D143A56-E6D4-A94B-986F-BBEC6884603A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06" name="Parallelogram 305">
                    <a:extLst>
                      <a:ext uri="{FF2B5EF4-FFF2-40B4-BE49-F238E27FC236}">
                        <a16:creationId xmlns:a16="http://schemas.microsoft.com/office/drawing/2014/main" id="{6C304F3C-95D0-2548-8E7F-827537C311A0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Parallelogram 306">
                    <a:extLst>
                      <a:ext uri="{FF2B5EF4-FFF2-40B4-BE49-F238E27FC236}">
                        <a16:creationId xmlns:a16="http://schemas.microsoft.com/office/drawing/2014/main" id="{AA9AD67B-3FD9-634E-AF71-D7AD37EE4D8E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Parallelogram 307">
                    <a:extLst>
                      <a:ext uri="{FF2B5EF4-FFF2-40B4-BE49-F238E27FC236}">
                        <a16:creationId xmlns:a16="http://schemas.microsoft.com/office/drawing/2014/main" id="{B22CE6A1-596E-5545-B5B8-8D41A868B8C3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Parallelogram 308">
                    <a:extLst>
                      <a:ext uri="{FF2B5EF4-FFF2-40B4-BE49-F238E27FC236}">
                        <a16:creationId xmlns:a16="http://schemas.microsoft.com/office/drawing/2014/main" id="{9FD2047A-D458-CC4F-AD9B-70B23F17B62E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4" name="Parallelogram 303">
                  <a:extLst>
                    <a:ext uri="{FF2B5EF4-FFF2-40B4-BE49-F238E27FC236}">
                      <a16:creationId xmlns:a16="http://schemas.microsoft.com/office/drawing/2014/main" id="{151B1FCA-94A3-BA49-9F2E-45003647B01F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5" name="Parallelogram 304">
                  <a:extLst>
                    <a:ext uri="{FF2B5EF4-FFF2-40B4-BE49-F238E27FC236}">
                      <a16:creationId xmlns:a16="http://schemas.microsoft.com/office/drawing/2014/main" id="{37C7EC95-C865-C341-9E7A-21973768010D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56A1DDB-8A37-2946-9861-ED06BA6666AE}"/>
              </a:ext>
            </a:extLst>
          </p:cNvPr>
          <p:cNvGrpSpPr/>
          <p:nvPr/>
        </p:nvGrpSpPr>
        <p:grpSpPr>
          <a:xfrm>
            <a:off x="6495528" y="1960604"/>
            <a:ext cx="694976" cy="460529"/>
            <a:chOff x="7493876" y="2774731"/>
            <a:chExt cx="1481958" cy="894622"/>
          </a:xfrm>
        </p:grpSpPr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8615A553-E639-DF42-BDCB-5BB57EE5986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F8067D52-9209-6148-A320-1F5BE3B510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798508E8-3B65-D449-8561-602F236A69A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AF59777D-3B0D-7B41-B2E2-74E245379B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B8D755EB-C300-714A-900B-B7C65F9CEA5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93107367-2FA4-ED4F-9007-933D22AD971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3832D63A-24A8-D64A-B1B2-A5429F19838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85D18497-858A-D84C-A6E9-6FE0DB7482FC}"/>
              </a:ext>
            </a:extLst>
          </p:cNvPr>
          <p:cNvGrpSpPr/>
          <p:nvPr/>
        </p:nvGrpSpPr>
        <p:grpSpPr>
          <a:xfrm>
            <a:off x="8316091" y="1952366"/>
            <a:ext cx="694976" cy="460529"/>
            <a:chOff x="7493876" y="2774731"/>
            <a:chExt cx="1481958" cy="894622"/>
          </a:xfrm>
        </p:grpSpPr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BF5450DD-84DD-4A45-AC8D-808A9F2BEB9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4AC3F3C9-1FB4-9549-A4C7-97C0B23615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42CE386C-F2A0-5541-B45F-4EB471DBDB7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1D699DC1-31D4-D643-AD24-1D6C2CB484A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5FC03BE6-8981-4C41-9F09-AFC69FCE94E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F9E610FD-C3BC-3043-8C97-1CDE74FB67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C45E6477-B144-F241-B0AA-8D8A371F5D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F82738F5-A4ED-A446-B754-E7FF03CB81CE}"/>
              </a:ext>
            </a:extLst>
          </p:cNvPr>
          <p:cNvSpPr txBox="1"/>
          <p:nvPr/>
        </p:nvSpPr>
        <p:spPr>
          <a:xfrm>
            <a:off x="9023366" y="1881857"/>
            <a:ext cx="143044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11199"/>
                </a:solidFill>
                <a:latin typeface="Calibri"/>
              </a:rPr>
              <a:t>data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11199"/>
                </a:solidFill>
                <a:latin typeface="Calibri"/>
              </a:rPr>
              <a:t>plane</a:t>
            </a:r>
          </a:p>
        </p:txBody>
      </p: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9E9787C5-171A-164E-A2EC-E94F3700D088}"/>
              </a:ext>
            </a:extLst>
          </p:cNvPr>
          <p:cNvCxnSpPr>
            <a:cxnSpLocks/>
          </p:cNvCxnSpPr>
          <p:nvPr/>
        </p:nvCxnSpPr>
        <p:spPr>
          <a:xfrm>
            <a:off x="5691599" y="2181826"/>
            <a:ext cx="764985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" name="Picture 439">
            <a:extLst>
              <a:ext uri="{FF2B5EF4-FFF2-40B4-BE49-F238E27FC236}">
                <a16:creationId xmlns:a16="http://schemas.microsoft.com/office/drawing/2014/main" id="{03FC15D1-88CB-1949-A4D3-E4168B97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52" y="2078193"/>
            <a:ext cx="1508938" cy="207264"/>
          </a:xfrm>
          <a:prstGeom prst="rect">
            <a:avLst/>
          </a:prstGeom>
        </p:spPr>
      </p:pic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7CAC19E2-26CF-9343-A487-53BAF5D76CA6}"/>
              </a:ext>
            </a:extLst>
          </p:cNvPr>
          <p:cNvCxnSpPr>
            <a:cxnSpLocks/>
          </p:cNvCxnSpPr>
          <p:nvPr/>
        </p:nvCxnSpPr>
        <p:spPr>
          <a:xfrm flipH="1">
            <a:off x="4588715" y="2181826"/>
            <a:ext cx="214699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D5F52536-805A-F342-A9F4-681180CF6A67}"/>
              </a:ext>
            </a:extLst>
          </p:cNvPr>
          <p:cNvCxnSpPr>
            <a:cxnSpLocks/>
          </p:cNvCxnSpPr>
          <p:nvPr/>
        </p:nvCxnSpPr>
        <p:spPr>
          <a:xfrm>
            <a:off x="7878875" y="2181826"/>
            <a:ext cx="397397" cy="0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3" name="Picture 442">
            <a:extLst>
              <a:ext uri="{FF2B5EF4-FFF2-40B4-BE49-F238E27FC236}">
                <a16:creationId xmlns:a16="http://schemas.microsoft.com/office/drawing/2014/main" id="{456403D6-6165-1943-9BE5-A8C0D7F8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531" y="2085797"/>
            <a:ext cx="816721" cy="207264"/>
          </a:xfrm>
          <a:prstGeom prst="rect">
            <a:avLst/>
          </a:prstGeom>
        </p:spPr>
      </p:pic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468982C8-6B67-274B-9623-B5D646A9F7BC}"/>
              </a:ext>
            </a:extLst>
          </p:cNvPr>
          <p:cNvCxnSpPr>
            <a:cxnSpLocks/>
          </p:cNvCxnSpPr>
          <p:nvPr/>
        </p:nvCxnSpPr>
        <p:spPr>
          <a:xfrm flipH="1">
            <a:off x="7203036" y="2189430"/>
            <a:ext cx="139746" cy="7603"/>
          </a:xfrm>
          <a:prstGeom prst="straightConnector1">
            <a:avLst/>
          </a:prstGeom>
          <a:ln w="19050">
            <a:solidFill>
              <a:srgbClr val="011199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E0B01-D76E-F643-B2FE-B81B5FF6ABD2}"/>
              </a:ext>
            </a:extLst>
          </p:cNvPr>
          <p:cNvSpPr/>
          <p:nvPr/>
        </p:nvSpPr>
        <p:spPr>
          <a:xfrm>
            <a:off x="4584357" y="1655806"/>
            <a:ext cx="4621427" cy="101325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0" name="Group 652">
            <a:extLst>
              <a:ext uri="{FF2B5EF4-FFF2-40B4-BE49-F238E27FC236}">
                <a16:creationId xmlns:a16="http://schemas.microsoft.com/office/drawing/2014/main" id="{69518215-9CA9-8A43-AED3-9AE24FFA160D}"/>
              </a:ext>
            </a:extLst>
          </p:cNvPr>
          <p:cNvGrpSpPr>
            <a:grpSpLocks/>
          </p:cNvGrpSpPr>
          <p:nvPr/>
        </p:nvGrpSpPr>
        <p:grpSpPr bwMode="auto">
          <a:xfrm>
            <a:off x="2767673" y="1651063"/>
            <a:ext cx="733407" cy="660273"/>
            <a:chOff x="2751" y="1851"/>
            <a:chExt cx="462" cy="478"/>
          </a:xfrm>
        </p:grpSpPr>
        <p:pic>
          <p:nvPicPr>
            <p:cNvPr id="271" name="Picture 653" descr="iphone_stylized_small">
              <a:extLst>
                <a:ext uri="{FF2B5EF4-FFF2-40B4-BE49-F238E27FC236}">
                  <a16:creationId xmlns:a16="http://schemas.microsoft.com/office/drawing/2014/main" id="{6F510F68-9790-C847-B263-F57B82070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2" name="Picture 654" descr="antenna_radiation_stylized">
              <a:extLst>
                <a:ext uri="{FF2B5EF4-FFF2-40B4-BE49-F238E27FC236}">
                  <a16:creationId xmlns:a16="http://schemas.microsoft.com/office/drawing/2014/main" id="{A048F8A3-1CE0-F846-8AF2-822C19183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C44511C-F44D-B44C-869C-8F71E2363907}"/>
              </a:ext>
            </a:extLst>
          </p:cNvPr>
          <p:cNvGrpSpPr/>
          <p:nvPr/>
        </p:nvGrpSpPr>
        <p:grpSpPr>
          <a:xfrm>
            <a:off x="2095499" y="1351006"/>
            <a:ext cx="744189" cy="435534"/>
            <a:chOff x="2095499" y="1351006"/>
            <a:chExt cx="744189" cy="435534"/>
          </a:xfrm>
        </p:grpSpPr>
        <p:sp>
          <p:nvSpPr>
            <p:cNvPr id="274" name="Cloud Callout 273">
              <a:extLst>
                <a:ext uri="{FF2B5EF4-FFF2-40B4-BE49-F238E27FC236}">
                  <a16:creationId xmlns:a16="http://schemas.microsoft.com/office/drawing/2014/main" id="{C04674C8-92A0-4943-A34C-E32EE0962A3E}"/>
                </a:ext>
              </a:extLst>
            </p:cNvPr>
            <p:cNvSpPr/>
            <p:nvPr/>
          </p:nvSpPr>
          <p:spPr>
            <a:xfrm>
              <a:off x="2095499" y="1351006"/>
              <a:ext cx="729049" cy="435534"/>
            </a:xfrm>
            <a:prstGeom prst="cloudCallout">
              <a:avLst>
                <a:gd name="adj1" fmla="val 42681"/>
                <a:gd name="adj2" fmla="val 8670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2136123A-D9D2-D746-AD0E-8B98F3695A2D}"/>
                </a:ext>
              </a:extLst>
            </p:cNvPr>
            <p:cNvSpPr txBox="1"/>
            <p:nvPr/>
          </p:nvSpPr>
          <p:spPr>
            <a:xfrm>
              <a:off x="2150076" y="1359244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sz="1600" dirty="0"/>
                <a:t>Z</a:t>
              </a:r>
              <a:r>
                <a:rPr lang="en-US" sz="1400" dirty="0"/>
                <a:t>ZZ...</a:t>
              </a:r>
              <a:endParaRPr lang="en-US" dirty="0"/>
            </a:p>
          </p:txBody>
        </p:sp>
      </p:grpSp>
      <p:sp>
        <p:nvSpPr>
          <p:cNvPr id="276" name="Rectangle 4">
            <a:extLst>
              <a:ext uri="{FF2B5EF4-FFF2-40B4-BE49-F238E27FC236}">
                <a16:creationId xmlns:a16="http://schemas.microsoft.com/office/drawing/2014/main" id="{DA757698-B4BD-EC40-9EF5-BB4B555B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22" y="2872770"/>
            <a:ext cx="11181805" cy="320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325">
              <a:spcBef>
                <a:spcPts val="600"/>
              </a:spcBef>
              <a:buClr>
                <a:srgbClr val="000099"/>
              </a:buClr>
              <a:buSzPct val="100000"/>
              <a:tabLst>
                <a:tab pos="746125" algn="l"/>
              </a:tabLst>
              <a:defRPr/>
            </a:pPr>
            <a:r>
              <a:rPr lang="en-US" sz="2800" dirty="0"/>
              <a:t>as in WiFi, Bluetooth: LTE mobile may put radio to “sleep” to conserve battery:</a:t>
            </a:r>
          </a:p>
          <a:p>
            <a:pPr marL="349250" indent="-285750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solidFill>
                  <a:srgbClr val="011199"/>
                </a:solidFill>
              </a:rPr>
              <a:t>light sleep</a:t>
            </a:r>
            <a:r>
              <a:rPr lang="en-US" sz="2800" dirty="0"/>
              <a:t>: after 100’s msec of inactivity</a:t>
            </a:r>
          </a:p>
          <a:p>
            <a:pPr marL="754063" lvl="1" indent="-236538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wake up periodically (100’s msec) to check for downstream transmissions</a:t>
            </a:r>
          </a:p>
          <a:p>
            <a:pPr marL="349250" indent="-288925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solidFill>
                  <a:srgbClr val="011199"/>
                </a:solidFill>
              </a:rPr>
              <a:t>deep sleep: </a:t>
            </a:r>
            <a:r>
              <a:rPr lang="en-US" sz="2800" dirty="0"/>
              <a:t>after 5-10 secs of inactivity</a:t>
            </a:r>
          </a:p>
          <a:p>
            <a:pPr marL="754063" lvl="1" indent="-236538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mobile may change cells while deep sleeping – need to re-establish association</a:t>
            </a:r>
            <a:endParaRPr lang="en-US" sz="2000" dirty="0"/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400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3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965608" cy="894622"/>
          </a:xfrm>
        </p:spPr>
        <p:txBody>
          <a:bodyPr>
            <a:normAutofit fontScale="90000"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Global cellular network: a network of IP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85" name="Freeform 184">
            <a:extLst>
              <a:ext uri="{FF2B5EF4-FFF2-40B4-BE49-F238E27FC236}">
                <a16:creationId xmlns:a16="http://schemas.microsoft.com/office/drawing/2014/main" id="{7080D196-734C-E14A-B209-F83BE9C2605D}"/>
              </a:ext>
            </a:extLst>
          </p:cNvPr>
          <p:cNvSpPr/>
          <p:nvPr/>
        </p:nvSpPr>
        <p:spPr>
          <a:xfrm>
            <a:off x="2503064" y="1718999"/>
            <a:ext cx="2852707" cy="1606731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9407" h="752973">
                <a:moveTo>
                  <a:pt x="287738" y="16581"/>
                </a:moveTo>
                <a:cubicBezTo>
                  <a:pt x="175672" y="50448"/>
                  <a:pt x="283319" y="178948"/>
                  <a:pt x="236062" y="251715"/>
                </a:cubicBezTo>
                <a:cubicBezTo>
                  <a:pt x="188805" y="324482"/>
                  <a:pt x="24311" y="383742"/>
                  <a:pt x="4197" y="453182"/>
                </a:cubicBezTo>
                <a:cubicBezTo>
                  <a:pt x="-15917" y="522622"/>
                  <a:pt x="38751" y="624370"/>
                  <a:pt x="115380" y="668354"/>
                </a:cubicBezTo>
                <a:cubicBezTo>
                  <a:pt x="159947" y="687216"/>
                  <a:pt x="239726" y="734993"/>
                  <a:pt x="428412" y="750509"/>
                </a:cubicBezTo>
                <a:cubicBezTo>
                  <a:pt x="892473" y="747161"/>
                  <a:pt x="1174439" y="775084"/>
                  <a:pt x="1343482" y="700972"/>
                </a:cubicBezTo>
                <a:cubicBezTo>
                  <a:pt x="1512525" y="626860"/>
                  <a:pt x="1472500" y="432033"/>
                  <a:pt x="1442671" y="305838"/>
                </a:cubicBezTo>
                <a:cubicBezTo>
                  <a:pt x="1383013" y="186526"/>
                  <a:pt x="1329938" y="245894"/>
                  <a:pt x="1211647" y="92804"/>
                </a:cubicBezTo>
                <a:cubicBezTo>
                  <a:pt x="1108624" y="44719"/>
                  <a:pt x="964793" y="13041"/>
                  <a:pt x="903988" y="5010"/>
                </a:cubicBezTo>
                <a:cubicBezTo>
                  <a:pt x="781231" y="12467"/>
                  <a:pt x="399804" y="-17286"/>
                  <a:pt x="287738" y="1658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7E994F-38E6-B040-A2E7-7CF42989927D}"/>
              </a:ext>
            </a:extLst>
          </p:cNvPr>
          <p:cNvSpPr txBox="1"/>
          <p:nvPr/>
        </p:nvSpPr>
        <p:spPr>
          <a:xfrm rot="2707326">
            <a:off x="2148628" y="3370019"/>
            <a:ext cx="550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600" dirty="0"/>
              <a:t>…</a:t>
            </a:r>
            <a:endParaRPr lang="en-US" sz="1600" dirty="0"/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97CDB320-2043-C944-A2BA-DABB6A36F261}"/>
              </a:ext>
            </a:extLst>
          </p:cNvPr>
          <p:cNvCxnSpPr/>
          <p:nvPr/>
        </p:nvCxnSpPr>
        <p:spPr>
          <a:xfrm>
            <a:off x="2238602" y="2907499"/>
            <a:ext cx="30299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3C4DBF3-FB30-3749-A0F9-14C19842B56F}"/>
              </a:ext>
            </a:extLst>
          </p:cNvPr>
          <p:cNvCxnSpPr/>
          <p:nvPr/>
        </p:nvCxnSpPr>
        <p:spPr>
          <a:xfrm flipV="1">
            <a:off x="2844129" y="3258019"/>
            <a:ext cx="159615" cy="2555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F0958FA-8990-F642-AC55-A5CB468EF690}"/>
              </a:ext>
            </a:extLst>
          </p:cNvPr>
          <p:cNvCxnSpPr/>
          <p:nvPr/>
        </p:nvCxnSpPr>
        <p:spPr>
          <a:xfrm flipH="1">
            <a:off x="5095459" y="2849070"/>
            <a:ext cx="55699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Freeform 198">
            <a:extLst>
              <a:ext uri="{FF2B5EF4-FFF2-40B4-BE49-F238E27FC236}">
                <a16:creationId xmlns:a16="http://schemas.microsoft.com/office/drawing/2014/main" id="{2946FA78-D859-E44C-A723-418BF152A4C9}"/>
              </a:ext>
            </a:extLst>
          </p:cNvPr>
          <p:cNvSpPr/>
          <p:nvPr/>
        </p:nvSpPr>
        <p:spPr>
          <a:xfrm>
            <a:off x="4778877" y="4372935"/>
            <a:ext cx="2644013" cy="1366652"/>
          </a:xfrm>
          <a:custGeom>
            <a:avLst/>
            <a:gdLst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09574 w 1466206"/>
              <a:gd name="connsiteY0" fmla="*/ 41300 h 846656"/>
              <a:gd name="connsiteX1" fmla="*/ 55068 w 1466206"/>
              <a:gd name="connsiteY1" fmla="*/ 92926 h 846656"/>
              <a:gd name="connsiteX2" fmla="*/ 0 w 1466206"/>
              <a:gd name="connsiteY2" fmla="*/ 344169 h 846656"/>
              <a:gd name="connsiteX3" fmla="*/ 37859 w 1466206"/>
              <a:gd name="connsiteY3" fmla="*/ 726197 h 846656"/>
              <a:gd name="connsiteX4" fmla="*/ 320087 w 1466206"/>
              <a:gd name="connsiteY4" fmla="*/ 846656 h 846656"/>
              <a:gd name="connsiteX5" fmla="*/ 949936 w 1466206"/>
              <a:gd name="connsiteY5" fmla="*/ 777822 h 846656"/>
              <a:gd name="connsiteX6" fmla="*/ 1466206 w 1466206"/>
              <a:gd name="connsiteY6" fmla="*/ 757172 h 846656"/>
              <a:gd name="connsiteX7" fmla="*/ 1466206 w 1466206"/>
              <a:gd name="connsiteY7" fmla="*/ 357936 h 846656"/>
              <a:gd name="connsiteX8" fmla="*/ 1287232 w 1466206"/>
              <a:gd name="connsiteY8" fmla="*/ 0 h 846656"/>
              <a:gd name="connsiteX9" fmla="*/ 719336 w 1466206"/>
              <a:gd name="connsiteY9" fmla="*/ 55067 h 846656"/>
              <a:gd name="connsiteX10" fmla="*/ 409574 w 1466206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472780"/>
              <a:gd name="connsiteY0" fmla="*/ 41300 h 846656"/>
              <a:gd name="connsiteX1" fmla="*/ 61642 w 1472780"/>
              <a:gd name="connsiteY1" fmla="*/ 92926 h 846656"/>
              <a:gd name="connsiteX2" fmla="*/ 6574 w 1472780"/>
              <a:gd name="connsiteY2" fmla="*/ 344169 h 846656"/>
              <a:gd name="connsiteX3" fmla="*/ 44433 w 1472780"/>
              <a:gd name="connsiteY3" fmla="*/ 726197 h 846656"/>
              <a:gd name="connsiteX4" fmla="*/ 326661 w 1472780"/>
              <a:gd name="connsiteY4" fmla="*/ 846656 h 846656"/>
              <a:gd name="connsiteX5" fmla="*/ 956510 w 1472780"/>
              <a:gd name="connsiteY5" fmla="*/ 777822 h 846656"/>
              <a:gd name="connsiteX6" fmla="*/ 1472780 w 1472780"/>
              <a:gd name="connsiteY6" fmla="*/ 757172 h 846656"/>
              <a:gd name="connsiteX7" fmla="*/ 1472780 w 1472780"/>
              <a:gd name="connsiteY7" fmla="*/ 357936 h 846656"/>
              <a:gd name="connsiteX8" fmla="*/ 1293806 w 1472780"/>
              <a:gd name="connsiteY8" fmla="*/ 0 h 846656"/>
              <a:gd name="connsiteX9" fmla="*/ 725910 w 1472780"/>
              <a:gd name="connsiteY9" fmla="*/ 55067 h 846656"/>
              <a:gd name="connsiteX10" fmla="*/ 416148 w 1472780"/>
              <a:gd name="connsiteY10" fmla="*/ 41300 h 846656"/>
              <a:gd name="connsiteX0" fmla="*/ 416148 w 1518548"/>
              <a:gd name="connsiteY0" fmla="*/ 41300 h 846656"/>
              <a:gd name="connsiteX1" fmla="*/ 61642 w 1518548"/>
              <a:gd name="connsiteY1" fmla="*/ 92926 h 846656"/>
              <a:gd name="connsiteX2" fmla="*/ 6574 w 1518548"/>
              <a:gd name="connsiteY2" fmla="*/ 344169 h 846656"/>
              <a:gd name="connsiteX3" fmla="*/ 44433 w 1518548"/>
              <a:gd name="connsiteY3" fmla="*/ 726197 h 846656"/>
              <a:gd name="connsiteX4" fmla="*/ 326661 w 1518548"/>
              <a:gd name="connsiteY4" fmla="*/ 846656 h 846656"/>
              <a:gd name="connsiteX5" fmla="*/ 956510 w 1518548"/>
              <a:gd name="connsiteY5" fmla="*/ 777822 h 846656"/>
              <a:gd name="connsiteX6" fmla="*/ 1472780 w 1518548"/>
              <a:gd name="connsiteY6" fmla="*/ 757172 h 846656"/>
              <a:gd name="connsiteX7" fmla="*/ 1472780 w 1518548"/>
              <a:gd name="connsiteY7" fmla="*/ 357936 h 846656"/>
              <a:gd name="connsiteX8" fmla="*/ 1293806 w 1518548"/>
              <a:gd name="connsiteY8" fmla="*/ 0 h 846656"/>
              <a:gd name="connsiteX9" fmla="*/ 725910 w 1518548"/>
              <a:gd name="connsiteY9" fmla="*/ 55067 h 846656"/>
              <a:gd name="connsiteX10" fmla="*/ 416148 w 1518548"/>
              <a:gd name="connsiteY10" fmla="*/ 41300 h 846656"/>
              <a:gd name="connsiteX0" fmla="*/ 416148 w 1518548"/>
              <a:gd name="connsiteY0" fmla="*/ 84063 h 889419"/>
              <a:gd name="connsiteX1" fmla="*/ 61642 w 1518548"/>
              <a:gd name="connsiteY1" fmla="*/ 135689 h 889419"/>
              <a:gd name="connsiteX2" fmla="*/ 6574 w 1518548"/>
              <a:gd name="connsiteY2" fmla="*/ 386932 h 889419"/>
              <a:gd name="connsiteX3" fmla="*/ 44433 w 1518548"/>
              <a:gd name="connsiteY3" fmla="*/ 768960 h 889419"/>
              <a:gd name="connsiteX4" fmla="*/ 326661 w 1518548"/>
              <a:gd name="connsiteY4" fmla="*/ 889419 h 889419"/>
              <a:gd name="connsiteX5" fmla="*/ 956510 w 1518548"/>
              <a:gd name="connsiteY5" fmla="*/ 820585 h 889419"/>
              <a:gd name="connsiteX6" fmla="*/ 1472780 w 1518548"/>
              <a:gd name="connsiteY6" fmla="*/ 799935 h 889419"/>
              <a:gd name="connsiteX7" fmla="*/ 1472780 w 1518548"/>
              <a:gd name="connsiteY7" fmla="*/ 400699 h 889419"/>
              <a:gd name="connsiteX8" fmla="*/ 1293806 w 1518548"/>
              <a:gd name="connsiteY8" fmla="*/ 42763 h 889419"/>
              <a:gd name="connsiteX9" fmla="*/ 725910 w 1518548"/>
              <a:gd name="connsiteY9" fmla="*/ 97830 h 889419"/>
              <a:gd name="connsiteX10" fmla="*/ 416148 w 1518548"/>
              <a:gd name="connsiteY10" fmla="*/ 84063 h 889419"/>
              <a:gd name="connsiteX0" fmla="*/ 416148 w 1518548"/>
              <a:gd name="connsiteY0" fmla="*/ 52053 h 857409"/>
              <a:gd name="connsiteX1" fmla="*/ 61642 w 1518548"/>
              <a:gd name="connsiteY1" fmla="*/ 103679 h 857409"/>
              <a:gd name="connsiteX2" fmla="*/ 6574 w 1518548"/>
              <a:gd name="connsiteY2" fmla="*/ 354922 h 857409"/>
              <a:gd name="connsiteX3" fmla="*/ 44433 w 1518548"/>
              <a:gd name="connsiteY3" fmla="*/ 736950 h 857409"/>
              <a:gd name="connsiteX4" fmla="*/ 326661 w 1518548"/>
              <a:gd name="connsiteY4" fmla="*/ 857409 h 857409"/>
              <a:gd name="connsiteX5" fmla="*/ 956510 w 1518548"/>
              <a:gd name="connsiteY5" fmla="*/ 788575 h 857409"/>
              <a:gd name="connsiteX6" fmla="*/ 1472780 w 1518548"/>
              <a:gd name="connsiteY6" fmla="*/ 767925 h 857409"/>
              <a:gd name="connsiteX7" fmla="*/ 1472780 w 1518548"/>
              <a:gd name="connsiteY7" fmla="*/ 368689 h 857409"/>
              <a:gd name="connsiteX8" fmla="*/ 1293806 w 1518548"/>
              <a:gd name="connsiteY8" fmla="*/ 10753 h 857409"/>
              <a:gd name="connsiteX9" fmla="*/ 928976 w 1518548"/>
              <a:gd name="connsiteY9" fmla="*/ 89911 h 857409"/>
              <a:gd name="connsiteX10" fmla="*/ 416148 w 1518548"/>
              <a:gd name="connsiteY10" fmla="*/ 52053 h 857409"/>
              <a:gd name="connsiteX0" fmla="*/ 430374 w 1519007"/>
              <a:gd name="connsiteY0" fmla="*/ 231021 h 857409"/>
              <a:gd name="connsiteX1" fmla="*/ 62101 w 1519007"/>
              <a:gd name="connsiteY1" fmla="*/ 103679 h 857409"/>
              <a:gd name="connsiteX2" fmla="*/ 7033 w 1519007"/>
              <a:gd name="connsiteY2" fmla="*/ 354922 h 857409"/>
              <a:gd name="connsiteX3" fmla="*/ 44892 w 1519007"/>
              <a:gd name="connsiteY3" fmla="*/ 736950 h 857409"/>
              <a:gd name="connsiteX4" fmla="*/ 327120 w 1519007"/>
              <a:gd name="connsiteY4" fmla="*/ 857409 h 857409"/>
              <a:gd name="connsiteX5" fmla="*/ 956969 w 1519007"/>
              <a:gd name="connsiteY5" fmla="*/ 788575 h 857409"/>
              <a:gd name="connsiteX6" fmla="*/ 1473239 w 1519007"/>
              <a:gd name="connsiteY6" fmla="*/ 767925 h 857409"/>
              <a:gd name="connsiteX7" fmla="*/ 1473239 w 1519007"/>
              <a:gd name="connsiteY7" fmla="*/ 368689 h 857409"/>
              <a:gd name="connsiteX8" fmla="*/ 1294265 w 1519007"/>
              <a:gd name="connsiteY8" fmla="*/ 10753 h 857409"/>
              <a:gd name="connsiteX9" fmla="*/ 929435 w 1519007"/>
              <a:gd name="connsiteY9" fmla="*/ 89911 h 857409"/>
              <a:gd name="connsiteX10" fmla="*/ 430374 w 1519007"/>
              <a:gd name="connsiteY10" fmla="*/ 231021 h 857409"/>
              <a:gd name="connsiteX0" fmla="*/ 457084 w 1545717"/>
              <a:gd name="connsiteY0" fmla="*/ 231021 h 857409"/>
              <a:gd name="connsiteX1" fmla="*/ 88811 w 1545717"/>
              <a:gd name="connsiteY1" fmla="*/ 103679 h 857409"/>
              <a:gd name="connsiteX2" fmla="*/ 33743 w 1545717"/>
              <a:gd name="connsiteY2" fmla="*/ 354922 h 857409"/>
              <a:gd name="connsiteX3" fmla="*/ 71602 w 1545717"/>
              <a:gd name="connsiteY3" fmla="*/ 736950 h 857409"/>
              <a:gd name="connsiteX4" fmla="*/ 353830 w 1545717"/>
              <a:gd name="connsiteY4" fmla="*/ 857409 h 857409"/>
              <a:gd name="connsiteX5" fmla="*/ 983679 w 1545717"/>
              <a:gd name="connsiteY5" fmla="*/ 788575 h 857409"/>
              <a:gd name="connsiteX6" fmla="*/ 1499949 w 1545717"/>
              <a:gd name="connsiteY6" fmla="*/ 767925 h 857409"/>
              <a:gd name="connsiteX7" fmla="*/ 1499949 w 1545717"/>
              <a:gd name="connsiteY7" fmla="*/ 368689 h 857409"/>
              <a:gd name="connsiteX8" fmla="*/ 1320975 w 1545717"/>
              <a:gd name="connsiteY8" fmla="*/ 10753 h 857409"/>
              <a:gd name="connsiteX9" fmla="*/ 956145 w 1545717"/>
              <a:gd name="connsiteY9" fmla="*/ 89911 h 857409"/>
              <a:gd name="connsiteX10" fmla="*/ 457084 w 1545717"/>
              <a:gd name="connsiteY10" fmla="*/ 231021 h 857409"/>
              <a:gd name="connsiteX0" fmla="*/ 563227 w 1524513"/>
              <a:gd name="connsiteY0" fmla="*/ 182837 h 857409"/>
              <a:gd name="connsiteX1" fmla="*/ 67607 w 1524513"/>
              <a:gd name="connsiteY1" fmla="*/ 103679 h 857409"/>
              <a:gd name="connsiteX2" fmla="*/ 12539 w 1524513"/>
              <a:gd name="connsiteY2" fmla="*/ 354922 h 857409"/>
              <a:gd name="connsiteX3" fmla="*/ 50398 w 1524513"/>
              <a:gd name="connsiteY3" fmla="*/ 736950 h 857409"/>
              <a:gd name="connsiteX4" fmla="*/ 332626 w 1524513"/>
              <a:gd name="connsiteY4" fmla="*/ 857409 h 857409"/>
              <a:gd name="connsiteX5" fmla="*/ 962475 w 1524513"/>
              <a:gd name="connsiteY5" fmla="*/ 788575 h 857409"/>
              <a:gd name="connsiteX6" fmla="*/ 1478745 w 1524513"/>
              <a:gd name="connsiteY6" fmla="*/ 767925 h 857409"/>
              <a:gd name="connsiteX7" fmla="*/ 1478745 w 1524513"/>
              <a:gd name="connsiteY7" fmla="*/ 368689 h 857409"/>
              <a:gd name="connsiteX8" fmla="*/ 1299771 w 1524513"/>
              <a:gd name="connsiteY8" fmla="*/ 10753 h 857409"/>
              <a:gd name="connsiteX9" fmla="*/ 934941 w 1524513"/>
              <a:gd name="connsiteY9" fmla="*/ 89911 h 857409"/>
              <a:gd name="connsiteX10" fmla="*/ 563227 w 1524513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182837 h 857409"/>
              <a:gd name="connsiteX1" fmla="*/ 67607 w 1539800"/>
              <a:gd name="connsiteY1" fmla="*/ 103679 h 857409"/>
              <a:gd name="connsiteX2" fmla="*/ 12539 w 1539800"/>
              <a:gd name="connsiteY2" fmla="*/ 354922 h 857409"/>
              <a:gd name="connsiteX3" fmla="*/ 50398 w 1539800"/>
              <a:gd name="connsiteY3" fmla="*/ 736950 h 857409"/>
              <a:gd name="connsiteX4" fmla="*/ 332626 w 1539800"/>
              <a:gd name="connsiteY4" fmla="*/ 857409 h 857409"/>
              <a:gd name="connsiteX5" fmla="*/ 752525 w 1539800"/>
              <a:gd name="connsiteY5" fmla="*/ 726625 h 857409"/>
              <a:gd name="connsiteX6" fmla="*/ 1478745 w 1539800"/>
              <a:gd name="connsiteY6" fmla="*/ 767925 h 857409"/>
              <a:gd name="connsiteX7" fmla="*/ 1478745 w 1539800"/>
              <a:gd name="connsiteY7" fmla="*/ 368689 h 857409"/>
              <a:gd name="connsiteX8" fmla="*/ 1299771 w 1539800"/>
              <a:gd name="connsiteY8" fmla="*/ 10753 h 857409"/>
              <a:gd name="connsiteX9" fmla="*/ 934941 w 1539800"/>
              <a:gd name="connsiteY9" fmla="*/ 89911 h 857409"/>
              <a:gd name="connsiteX10" fmla="*/ 563227 w 1539800"/>
              <a:gd name="connsiteY10" fmla="*/ 182837 h 857409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63227 w 1539800"/>
              <a:gd name="connsiteY0" fmla="*/ 95020 h 769592"/>
              <a:gd name="connsiteX1" fmla="*/ 67607 w 1539800"/>
              <a:gd name="connsiteY1" fmla="*/ 15862 h 769592"/>
              <a:gd name="connsiteX2" fmla="*/ 12539 w 1539800"/>
              <a:gd name="connsiteY2" fmla="*/ 267105 h 769592"/>
              <a:gd name="connsiteX3" fmla="*/ 50398 w 1539800"/>
              <a:gd name="connsiteY3" fmla="*/ 649133 h 769592"/>
              <a:gd name="connsiteX4" fmla="*/ 332626 w 1539800"/>
              <a:gd name="connsiteY4" fmla="*/ 769592 h 769592"/>
              <a:gd name="connsiteX5" fmla="*/ 752525 w 1539800"/>
              <a:gd name="connsiteY5" fmla="*/ 638808 h 769592"/>
              <a:gd name="connsiteX6" fmla="*/ 1478745 w 1539800"/>
              <a:gd name="connsiteY6" fmla="*/ 680108 h 769592"/>
              <a:gd name="connsiteX7" fmla="*/ 1478745 w 1539800"/>
              <a:gd name="connsiteY7" fmla="*/ 280872 h 769592"/>
              <a:gd name="connsiteX8" fmla="*/ 1299771 w 1539800"/>
              <a:gd name="connsiteY8" fmla="*/ 50279 h 769592"/>
              <a:gd name="connsiteX9" fmla="*/ 934941 w 1539800"/>
              <a:gd name="connsiteY9" fmla="*/ 2094 h 769592"/>
              <a:gd name="connsiteX10" fmla="*/ 563227 w 1539800"/>
              <a:gd name="connsiteY10" fmla="*/ 95020 h 769592"/>
              <a:gd name="connsiteX0" fmla="*/ 580156 w 1556729"/>
              <a:gd name="connsiteY0" fmla="*/ 95020 h 769592"/>
              <a:gd name="connsiteX1" fmla="*/ 349414 w 1556729"/>
              <a:gd name="connsiteY1" fmla="*/ 232475 h 769592"/>
              <a:gd name="connsiteX2" fmla="*/ 29468 w 1556729"/>
              <a:gd name="connsiteY2" fmla="*/ 267105 h 769592"/>
              <a:gd name="connsiteX3" fmla="*/ 67327 w 1556729"/>
              <a:gd name="connsiteY3" fmla="*/ 649133 h 769592"/>
              <a:gd name="connsiteX4" fmla="*/ 349555 w 1556729"/>
              <a:gd name="connsiteY4" fmla="*/ 769592 h 769592"/>
              <a:gd name="connsiteX5" fmla="*/ 769454 w 1556729"/>
              <a:gd name="connsiteY5" fmla="*/ 638808 h 769592"/>
              <a:gd name="connsiteX6" fmla="*/ 1495674 w 1556729"/>
              <a:gd name="connsiteY6" fmla="*/ 680108 h 769592"/>
              <a:gd name="connsiteX7" fmla="*/ 1495674 w 1556729"/>
              <a:gd name="connsiteY7" fmla="*/ 280872 h 769592"/>
              <a:gd name="connsiteX8" fmla="*/ 1316700 w 1556729"/>
              <a:gd name="connsiteY8" fmla="*/ 50279 h 769592"/>
              <a:gd name="connsiteX9" fmla="*/ 951870 w 1556729"/>
              <a:gd name="connsiteY9" fmla="*/ 2094 h 769592"/>
              <a:gd name="connsiteX10" fmla="*/ 580156 w 1556729"/>
              <a:gd name="connsiteY10" fmla="*/ 95020 h 769592"/>
              <a:gd name="connsiteX0" fmla="*/ 552462 w 1529035"/>
              <a:gd name="connsiteY0" fmla="*/ 95020 h 769592"/>
              <a:gd name="connsiteX1" fmla="*/ 321720 w 1529035"/>
              <a:gd name="connsiteY1" fmla="*/ 232475 h 769592"/>
              <a:gd name="connsiteX2" fmla="*/ 1774 w 1529035"/>
              <a:gd name="connsiteY2" fmla="*/ 267105 h 769592"/>
              <a:gd name="connsiteX3" fmla="*/ 205181 w 1529035"/>
              <a:gd name="connsiteY3" fmla="*/ 597734 h 769592"/>
              <a:gd name="connsiteX4" fmla="*/ 321861 w 1529035"/>
              <a:gd name="connsiteY4" fmla="*/ 769592 h 769592"/>
              <a:gd name="connsiteX5" fmla="*/ 741760 w 1529035"/>
              <a:gd name="connsiteY5" fmla="*/ 638808 h 769592"/>
              <a:gd name="connsiteX6" fmla="*/ 1467980 w 1529035"/>
              <a:gd name="connsiteY6" fmla="*/ 680108 h 769592"/>
              <a:gd name="connsiteX7" fmla="*/ 1467980 w 1529035"/>
              <a:gd name="connsiteY7" fmla="*/ 280872 h 769592"/>
              <a:gd name="connsiteX8" fmla="*/ 1289006 w 1529035"/>
              <a:gd name="connsiteY8" fmla="*/ 50279 h 769592"/>
              <a:gd name="connsiteX9" fmla="*/ 924176 w 1529035"/>
              <a:gd name="connsiteY9" fmla="*/ 2094 h 769592"/>
              <a:gd name="connsiteX10" fmla="*/ 552462 w 1529035"/>
              <a:gd name="connsiteY10" fmla="*/ 95020 h 769592"/>
              <a:gd name="connsiteX0" fmla="*/ 552568 w 1529141"/>
              <a:gd name="connsiteY0" fmla="*/ 95020 h 697308"/>
              <a:gd name="connsiteX1" fmla="*/ 321826 w 1529141"/>
              <a:gd name="connsiteY1" fmla="*/ 232475 h 697308"/>
              <a:gd name="connsiteX2" fmla="*/ 1880 w 1529141"/>
              <a:gd name="connsiteY2" fmla="*/ 267105 h 697308"/>
              <a:gd name="connsiteX3" fmla="*/ 205287 w 1529141"/>
              <a:gd name="connsiteY3" fmla="*/ 597734 h 697308"/>
              <a:gd name="connsiteX4" fmla="*/ 526144 w 1529141"/>
              <a:gd name="connsiteY4" fmla="*/ 563993 h 697308"/>
              <a:gd name="connsiteX5" fmla="*/ 741866 w 1529141"/>
              <a:gd name="connsiteY5" fmla="*/ 638808 h 697308"/>
              <a:gd name="connsiteX6" fmla="*/ 1468086 w 1529141"/>
              <a:gd name="connsiteY6" fmla="*/ 680108 h 697308"/>
              <a:gd name="connsiteX7" fmla="*/ 1468086 w 1529141"/>
              <a:gd name="connsiteY7" fmla="*/ 280872 h 697308"/>
              <a:gd name="connsiteX8" fmla="*/ 1289112 w 1529141"/>
              <a:gd name="connsiteY8" fmla="*/ 50279 h 697308"/>
              <a:gd name="connsiteX9" fmla="*/ 924282 w 1529141"/>
              <a:gd name="connsiteY9" fmla="*/ 2094 h 697308"/>
              <a:gd name="connsiteX10" fmla="*/ 552568 w 1529141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3604 w 1480177"/>
              <a:gd name="connsiteY0" fmla="*/ 95020 h 697308"/>
              <a:gd name="connsiteX1" fmla="*/ 272862 w 1480177"/>
              <a:gd name="connsiteY1" fmla="*/ 232475 h 697308"/>
              <a:gd name="connsiteX2" fmla="*/ 2581 w 1480177"/>
              <a:gd name="connsiteY2" fmla="*/ 384590 h 697308"/>
              <a:gd name="connsiteX3" fmla="*/ 156323 w 1480177"/>
              <a:gd name="connsiteY3" fmla="*/ 597734 h 697308"/>
              <a:gd name="connsiteX4" fmla="*/ 477180 w 1480177"/>
              <a:gd name="connsiteY4" fmla="*/ 563993 h 697308"/>
              <a:gd name="connsiteX5" fmla="*/ 692902 w 1480177"/>
              <a:gd name="connsiteY5" fmla="*/ 638808 h 697308"/>
              <a:gd name="connsiteX6" fmla="*/ 1419122 w 1480177"/>
              <a:gd name="connsiteY6" fmla="*/ 680108 h 697308"/>
              <a:gd name="connsiteX7" fmla="*/ 1419122 w 1480177"/>
              <a:gd name="connsiteY7" fmla="*/ 280872 h 697308"/>
              <a:gd name="connsiteX8" fmla="*/ 1240148 w 1480177"/>
              <a:gd name="connsiteY8" fmla="*/ 50279 h 697308"/>
              <a:gd name="connsiteX9" fmla="*/ 875318 w 1480177"/>
              <a:gd name="connsiteY9" fmla="*/ 2094 h 697308"/>
              <a:gd name="connsiteX10" fmla="*/ 503604 w 1480177"/>
              <a:gd name="connsiteY10" fmla="*/ 95020 h 697308"/>
              <a:gd name="connsiteX0" fmla="*/ 504713 w 1481286"/>
              <a:gd name="connsiteY0" fmla="*/ 95020 h 700752"/>
              <a:gd name="connsiteX1" fmla="*/ 273971 w 1481286"/>
              <a:gd name="connsiteY1" fmla="*/ 232475 h 700752"/>
              <a:gd name="connsiteX2" fmla="*/ 3690 w 1481286"/>
              <a:gd name="connsiteY2" fmla="*/ 384590 h 700752"/>
              <a:gd name="connsiteX3" fmla="*/ 157432 w 1481286"/>
              <a:gd name="connsiteY3" fmla="*/ 597734 h 700752"/>
              <a:gd name="connsiteX4" fmla="*/ 694011 w 1481286"/>
              <a:gd name="connsiteY4" fmla="*/ 638808 h 700752"/>
              <a:gd name="connsiteX5" fmla="*/ 1420231 w 1481286"/>
              <a:gd name="connsiteY5" fmla="*/ 680108 h 700752"/>
              <a:gd name="connsiteX6" fmla="*/ 1420231 w 1481286"/>
              <a:gd name="connsiteY6" fmla="*/ 280872 h 700752"/>
              <a:gd name="connsiteX7" fmla="*/ 1241257 w 1481286"/>
              <a:gd name="connsiteY7" fmla="*/ 50279 h 700752"/>
              <a:gd name="connsiteX8" fmla="*/ 876427 w 1481286"/>
              <a:gd name="connsiteY8" fmla="*/ 2094 h 700752"/>
              <a:gd name="connsiteX9" fmla="*/ 504713 w 1481286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501024 w 1477597"/>
              <a:gd name="connsiteY0" fmla="*/ 95020 h 700752"/>
              <a:gd name="connsiteX1" fmla="*/ 270282 w 1477597"/>
              <a:gd name="connsiteY1" fmla="*/ 232475 h 700752"/>
              <a:gd name="connsiteX2" fmla="*/ 1 w 1477597"/>
              <a:gd name="connsiteY2" fmla="*/ 384590 h 700752"/>
              <a:gd name="connsiteX3" fmla="*/ 269626 w 1477597"/>
              <a:gd name="connsiteY3" fmla="*/ 583049 h 700752"/>
              <a:gd name="connsiteX4" fmla="*/ 690322 w 1477597"/>
              <a:gd name="connsiteY4" fmla="*/ 638808 h 700752"/>
              <a:gd name="connsiteX5" fmla="*/ 1416542 w 1477597"/>
              <a:gd name="connsiteY5" fmla="*/ 680108 h 700752"/>
              <a:gd name="connsiteX6" fmla="*/ 1416542 w 1477597"/>
              <a:gd name="connsiteY6" fmla="*/ 280872 h 700752"/>
              <a:gd name="connsiteX7" fmla="*/ 1237568 w 1477597"/>
              <a:gd name="connsiteY7" fmla="*/ 50279 h 700752"/>
              <a:gd name="connsiteX8" fmla="*/ 872738 w 1477597"/>
              <a:gd name="connsiteY8" fmla="*/ 2094 h 700752"/>
              <a:gd name="connsiteX9" fmla="*/ 501024 w 1477597"/>
              <a:gd name="connsiteY9" fmla="*/ 95020 h 700752"/>
              <a:gd name="connsiteX0" fmla="*/ 423768 w 1400341"/>
              <a:gd name="connsiteY0" fmla="*/ 95020 h 700752"/>
              <a:gd name="connsiteX1" fmla="*/ 193026 w 1400341"/>
              <a:gd name="connsiteY1" fmla="*/ 232475 h 700752"/>
              <a:gd name="connsiteX2" fmla="*/ 1 w 1400341"/>
              <a:gd name="connsiteY2" fmla="*/ 432318 h 700752"/>
              <a:gd name="connsiteX3" fmla="*/ 192370 w 1400341"/>
              <a:gd name="connsiteY3" fmla="*/ 583049 h 700752"/>
              <a:gd name="connsiteX4" fmla="*/ 613066 w 1400341"/>
              <a:gd name="connsiteY4" fmla="*/ 638808 h 700752"/>
              <a:gd name="connsiteX5" fmla="*/ 1339286 w 1400341"/>
              <a:gd name="connsiteY5" fmla="*/ 680108 h 700752"/>
              <a:gd name="connsiteX6" fmla="*/ 1339286 w 1400341"/>
              <a:gd name="connsiteY6" fmla="*/ 280872 h 700752"/>
              <a:gd name="connsiteX7" fmla="*/ 1160312 w 1400341"/>
              <a:gd name="connsiteY7" fmla="*/ 50279 h 700752"/>
              <a:gd name="connsiteX8" fmla="*/ 795482 w 1400341"/>
              <a:gd name="connsiteY8" fmla="*/ 2094 h 700752"/>
              <a:gd name="connsiteX9" fmla="*/ 423768 w 1400341"/>
              <a:gd name="connsiteY9" fmla="*/ 95020 h 700752"/>
              <a:gd name="connsiteX0" fmla="*/ 423768 w 1411583"/>
              <a:gd name="connsiteY0" fmla="*/ 95020 h 719845"/>
              <a:gd name="connsiteX1" fmla="*/ 193026 w 1411583"/>
              <a:gd name="connsiteY1" fmla="*/ 232475 h 719845"/>
              <a:gd name="connsiteX2" fmla="*/ 1 w 1411583"/>
              <a:gd name="connsiteY2" fmla="*/ 432318 h 719845"/>
              <a:gd name="connsiteX3" fmla="*/ 192370 w 1411583"/>
              <a:gd name="connsiteY3" fmla="*/ 583049 h 719845"/>
              <a:gd name="connsiteX4" fmla="*/ 459775 w 1411583"/>
              <a:gd name="connsiteY4" fmla="*/ 696223 h 719845"/>
              <a:gd name="connsiteX5" fmla="*/ 1339286 w 1411583"/>
              <a:gd name="connsiteY5" fmla="*/ 680108 h 719845"/>
              <a:gd name="connsiteX6" fmla="*/ 1339286 w 1411583"/>
              <a:gd name="connsiteY6" fmla="*/ 280872 h 719845"/>
              <a:gd name="connsiteX7" fmla="*/ 1160312 w 1411583"/>
              <a:gd name="connsiteY7" fmla="*/ 50279 h 719845"/>
              <a:gd name="connsiteX8" fmla="*/ 795482 w 1411583"/>
              <a:gd name="connsiteY8" fmla="*/ 2094 h 719845"/>
              <a:gd name="connsiteX9" fmla="*/ 423768 w 1411583"/>
              <a:gd name="connsiteY9" fmla="*/ 95020 h 719845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459775 w 1411583"/>
              <a:gd name="connsiteY4" fmla="*/ 696223 h 698293"/>
              <a:gd name="connsiteX5" fmla="*/ 1339286 w 1411583"/>
              <a:gd name="connsiteY5" fmla="*/ 680108 h 698293"/>
              <a:gd name="connsiteX6" fmla="*/ 1339286 w 1411583"/>
              <a:gd name="connsiteY6" fmla="*/ 280872 h 698293"/>
              <a:gd name="connsiteX7" fmla="*/ 1160312 w 1411583"/>
              <a:gd name="connsiteY7" fmla="*/ 50279 h 698293"/>
              <a:gd name="connsiteX8" fmla="*/ 795482 w 1411583"/>
              <a:gd name="connsiteY8" fmla="*/ 2094 h 698293"/>
              <a:gd name="connsiteX9" fmla="*/ 423768 w 1411583"/>
              <a:gd name="connsiteY9" fmla="*/ 95020 h 698293"/>
              <a:gd name="connsiteX0" fmla="*/ 423768 w 1411583"/>
              <a:gd name="connsiteY0" fmla="*/ 95020 h 698293"/>
              <a:gd name="connsiteX1" fmla="*/ 193026 w 1411583"/>
              <a:gd name="connsiteY1" fmla="*/ 232475 h 698293"/>
              <a:gd name="connsiteX2" fmla="*/ 1 w 1411583"/>
              <a:gd name="connsiteY2" fmla="*/ 432318 h 698293"/>
              <a:gd name="connsiteX3" fmla="*/ 192370 w 1411583"/>
              <a:gd name="connsiteY3" fmla="*/ 583049 h 698293"/>
              <a:gd name="connsiteX4" fmla="*/ 256766 w 1411583"/>
              <a:gd name="connsiteY4" fmla="*/ 558307 h 698293"/>
              <a:gd name="connsiteX5" fmla="*/ 459775 w 1411583"/>
              <a:gd name="connsiteY5" fmla="*/ 696223 h 698293"/>
              <a:gd name="connsiteX6" fmla="*/ 1339286 w 1411583"/>
              <a:gd name="connsiteY6" fmla="*/ 680108 h 698293"/>
              <a:gd name="connsiteX7" fmla="*/ 1339286 w 1411583"/>
              <a:gd name="connsiteY7" fmla="*/ 280872 h 698293"/>
              <a:gd name="connsiteX8" fmla="*/ 1160312 w 1411583"/>
              <a:gd name="connsiteY8" fmla="*/ 50279 h 698293"/>
              <a:gd name="connsiteX9" fmla="*/ 795482 w 1411583"/>
              <a:gd name="connsiteY9" fmla="*/ 2094 h 698293"/>
              <a:gd name="connsiteX10" fmla="*/ 423768 w 1411583"/>
              <a:gd name="connsiteY10" fmla="*/ 95020 h 698293"/>
              <a:gd name="connsiteX0" fmla="*/ 424367 w 1412182"/>
              <a:gd name="connsiteY0" fmla="*/ 95020 h 698293"/>
              <a:gd name="connsiteX1" fmla="*/ 193625 w 1412182"/>
              <a:gd name="connsiteY1" fmla="*/ 232475 h 698293"/>
              <a:gd name="connsiteX2" fmla="*/ 600 w 1412182"/>
              <a:gd name="connsiteY2" fmla="*/ 432318 h 698293"/>
              <a:gd name="connsiteX3" fmla="*/ 257365 w 1412182"/>
              <a:gd name="connsiteY3" fmla="*/ 558307 h 698293"/>
              <a:gd name="connsiteX4" fmla="*/ 460374 w 1412182"/>
              <a:gd name="connsiteY4" fmla="*/ 696223 h 698293"/>
              <a:gd name="connsiteX5" fmla="*/ 1339885 w 1412182"/>
              <a:gd name="connsiteY5" fmla="*/ 680108 h 698293"/>
              <a:gd name="connsiteX6" fmla="*/ 1339885 w 1412182"/>
              <a:gd name="connsiteY6" fmla="*/ 280872 h 698293"/>
              <a:gd name="connsiteX7" fmla="*/ 1160911 w 1412182"/>
              <a:gd name="connsiteY7" fmla="*/ 50279 h 698293"/>
              <a:gd name="connsiteX8" fmla="*/ 796081 w 1412182"/>
              <a:gd name="connsiteY8" fmla="*/ 2094 h 698293"/>
              <a:gd name="connsiteX9" fmla="*/ 424367 w 1412182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11793"/>
              <a:gd name="connsiteY0" fmla="*/ 95020 h 698293"/>
              <a:gd name="connsiteX1" fmla="*/ 193236 w 1411793"/>
              <a:gd name="connsiteY1" fmla="*/ 232475 h 698293"/>
              <a:gd name="connsiteX2" fmla="*/ 211 w 1411793"/>
              <a:gd name="connsiteY2" fmla="*/ 432318 h 698293"/>
              <a:gd name="connsiteX3" fmla="*/ 229925 w 1411793"/>
              <a:gd name="connsiteY3" fmla="*/ 587014 h 698293"/>
              <a:gd name="connsiteX4" fmla="*/ 459985 w 1411793"/>
              <a:gd name="connsiteY4" fmla="*/ 696223 h 698293"/>
              <a:gd name="connsiteX5" fmla="*/ 1339496 w 1411793"/>
              <a:gd name="connsiteY5" fmla="*/ 680108 h 698293"/>
              <a:gd name="connsiteX6" fmla="*/ 1339496 w 1411793"/>
              <a:gd name="connsiteY6" fmla="*/ 280872 h 698293"/>
              <a:gd name="connsiteX7" fmla="*/ 1160522 w 1411793"/>
              <a:gd name="connsiteY7" fmla="*/ 50279 h 698293"/>
              <a:gd name="connsiteX8" fmla="*/ 795692 w 1411793"/>
              <a:gd name="connsiteY8" fmla="*/ 2094 h 698293"/>
              <a:gd name="connsiteX9" fmla="*/ 423978 w 1411793"/>
              <a:gd name="connsiteY9" fmla="*/ 95020 h 698293"/>
              <a:gd name="connsiteX0" fmla="*/ 423978 w 1463644"/>
              <a:gd name="connsiteY0" fmla="*/ 95020 h 698036"/>
              <a:gd name="connsiteX1" fmla="*/ 193236 w 1463644"/>
              <a:gd name="connsiteY1" fmla="*/ 232475 h 698036"/>
              <a:gd name="connsiteX2" fmla="*/ 211 w 1463644"/>
              <a:gd name="connsiteY2" fmla="*/ 432318 h 698036"/>
              <a:gd name="connsiteX3" fmla="*/ 229925 w 1463644"/>
              <a:gd name="connsiteY3" fmla="*/ 587014 h 698036"/>
              <a:gd name="connsiteX4" fmla="*/ 459985 w 1463644"/>
              <a:gd name="connsiteY4" fmla="*/ 696223 h 698036"/>
              <a:gd name="connsiteX5" fmla="*/ 1339496 w 1463644"/>
              <a:gd name="connsiteY5" fmla="*/ 680108 h 698036"/>
              <a:gd name="connsiteX6" fmla="*/ 1438685 w 1463644"/>
              <a:gd name="connsiteY6" fmla="*/ 284974 h 698036"/>
              <a:gd name="connsiteX7" fmla="*/ 1160522 w 1463644"/>
              <a:gd name="connsiteY7" fmla="*/ 50279 h 698036"/>
              <a:gd name="connsiteX8" fmla="*/ 795692 w 1463644"/>
              <a:gd name="connsiteY8" fmla="*/ 2094 h 698036"/>
              <a:gd name="connsiteX9" fmla="*/ 423978 w 1463644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5020 h 698036"/>
              <a:gd name="connsiteX1" fmla="*/ 193312 w 1463720"/>
              <a:gd name="connsiteY1" fmla="*/ 232475 h 698036"/>
              <a:gd name="connsiteX2" fmla="*/ 287 w 1463720"/>
              <a:gd name="connsiteY2" fmla="*/ 432318 h 698036"/>
              <a:gd name="connsiteX3" fmla="*/ 230001 w 1463720"/>
              <a:gd name="connsiteY3" fmla="*/ 587014 h 698036"/>
              <a:gd name="connsiteX4" fmla="*/ 460061 w 1463720"/>
              <a:gd name="connsiteY4" fmla="*/ 696223 h 698036"/>
              <a:gd name="connsiteX5" fmla="*/ 1339572 w 1463720"/>
              <a:gd name="connsiteY5" fmla="*/ 680108 h 698036"/>
              <a:gd name="connsiteX6" fmla="*/ 1438761 w 1463720"/>
              <a:gd name="connsiteY6" fmla="*/ 284974 h 698036"/>
              <a:gd name="connsiteX7" fmla="*/ 1160598 w 1463720"/>
              <a:gd name="connsiteY7" fmla="*/ 50279 h 698036"/>
              <a:gd name="connsiteX8" fmla="*/ 795768 w 1463720"/>
              <a:gd name="connsiteY8" fmla="*/ 2094 h 698036"/>
              <a:gd name="connsiteX9" fmla="*/ 424054 w 1463720"/>
              <a:gd name="connsiteY9" fmla="*/ 95020 h 698036"/>
              <a:gd name="connsiteX0" fmla="*/ 424054 w 1463720"/>
              <a:gd name="connsiteY0" fmla="*/ 97207 h 700223"/>
              <a:gd name="connsiteX1" fmla="*/ 193312 w 1463720"/>
              <a:gd name="connsiteY1" fmla="*/ 234662 h 700223"/>
              <a:gd name="connsiteX2" fmla="*/ 287 w 1463720"/>
              <a:gd name="connsiteY2" fmla="*/ 434505 h 700223"/>
              <a:gd name="connsiteX3" fmla="*/ 230001 w 1463720"/>
              <a:gd name="connsiteY3" fmla="*/ 589201 h 700223"/>
              <a:gd name="connsiteX4" fmla="*/ 460061 w 1463720"/>
              <a:gd name="connsiteY4" fmla="*/ 698410 h 700223"/>
              <a:gd name="connsiteX5" fmla="*/ 1339572 w 1463720"/>
              <a:gd name="connsiteY5" fmla="*/ 682295 h 700223"/>
              <a:gd name="connsiteX6" fmla="*/ 1438761 w 1463720"/>
              <a:gd name="connsiteY6" fmla="*/ 287161 h 700223"/>
              <a:gd name="connsiteX7" fmla="*/ 1160598 w 1463720"/>
              <a:gd name="connsiteY7" fmla="*/ 52466 h 700223"/>
              <a:gd name="connsiteX8" fmla="*/ 865707 w 1463720"/>
              <a:gd name="connsiteY8" fmla="*/ 31458 h 700223"/>
              <a:gd name="connsiteX9" fmla="*/ 795768 w 1463720"/>
              <a:gd name="connsiteY9" fmla="*/ 4281 h 700223"/>
              <a:gd name="connsiteX10" fmla="*/ 424054 w 1463720"/>
              <a:gd name="connsiteY10" fmla="*/ 97207 h 700223"/>
              <a:gd name="connsiteX0" fmla="*/ 424054 w 1463720"/>
              <a:gd name="connsiteY0" fmla="*/ 70669 h 673685"/>
              <a:gd name="connsiteX1" fmla="*/ 193312 w 1463720"/>
              <a:gd name="connsiteY1" fmla="*/ 208124 h 673685"/>
              <a:gd name="connsiteX2" fmla="*/ 287 w 1463720"/>
              <a:gd name="connsiteY2" fmla="*/ 407967 h 673685"/>
              <a:gd name="connsiteX3" fmla="*/ 230001 w 1463720"/>
              <a:gd name="connsiteY3" fmla="*/ 562663 h 673685"/>
              <a:gd name="connsiteX4" fmla="*/ 460061 w 1463720"/>
              <a:gd name="connsiteY4" fmla="*/ 671872 h 673685"/>
              <a:gd name="connsiteX5" fmla="*/ 1339572 w 1463720"/>
              <a:gd name="connsiteY5" fmla="*/ 655757 h 673685"/>
              <a:gd name="connsiteX6" fmla="*/ 1438761 w 1463720"/>
              <a:gd name="connsiteY6" fmla="*/ 260623 h 673685"/>
              <a:gd name="connsiteX7" fmla="*/ 1160598 w 1463720"/>
              <a:gd name="connsiteY7" fmla="*/ 25928 h 673685"/>
              <a:gd name="connsiteX8" fmla="*/ 865707 w 1463720"/>
              <a:gd name="connsiteY8" fmla="*/ 4920 h 673685"/>
              <a:gd name="connsiteX9" fmla="*/ 424054 w 1463720"/>
              <a:gd name="connsiteY9" fmla="*/ 70669 h 673685"/>
              <a:gd name="connsiteX0" fmla="*/ 423973 w 1463639"/>
              <a:gd name="connsiteY0" fmla="*/ 70669 h 673685"/>
              <a:gd name="connsiteX1" fmla="*/ 270277 w 1463639"/>
              <a:gd name="connsiteY1" fmla="*/ 216081 h 673685"/>
              <a:gd name="connsiteX2" fmla="*/ 206 w 1463639"/>
              <a:gd name="connsiteY2" fmla="*/ 407967 h 673685"/>
              <a:gd name="connsiteX3" fmla="*/ 229920 w 1463639"/>
              <a:gd name="connsiteY3" fmla="*/ 562663 h 673685"/>
              <a:gd name="connsiteX4" fmla="*/ 459980 w 1463639"/>
              <a:gd name="connsiteY4" fmla="*/ 671872 h 673685"/>
              <a:gd name="connsiteX5" fmla="*/ 1339491 w 1463639"/>
              <a:gd name="connsiteY5" fmla="*/ 655757 h 673685"/>
              <a:gd name="connsiteX6" fmla="*/ 1438680 w 1463639"/>
              <a:gd name="connsiteY6" fmla="*/ 260623 h 673685"/>
              <a:gd name="connsiteX7" fmla="*/ 1160517 w 1463639"/>
              <a:gd name="connsiteY7" fmla="*/ 25928 h 673685"/>
              <a:gd name="connsiteX8" fmla="*/ 865626 w 1463639"/>
              <a:gd name="connsiteY8" fmla="*/ 4920 h 673685"/>
              <a:gd name="connsiteX9" fmla="*/ 423973 w 1463639"/>
              <a:gd name="connsiteY9" fmla="*/ 70669 h 673685"/>
              <a:gd name="connsiteX0" fmla="*/ 461508 w 1463639"/>
              <a:gd name="connsiteY0" fmla="*/ 13990 h 680664"/>
              <a:gd name="connsiteX1" fmla="*/ 270277 w 1463639"/>
              <a:gd name="connsiteY1" fmla="*/ 223060 h 680664"/>
              <a:gd name="connsiteX2" fmla="*/ 206 w 1463639"/>
              <a:gd name="connsiteY2" fmla="*/ 414946 h 680664"/>
              <a:gd name="connsiteX3" fmla="*/ 229920 w 1463639"/>
              <a:gd name="connsiteY3" fmla="*/ 569642 h 680664"/>
              <a:gd name="connsiteX4" fmla="*/ 459980 w 1463639"/>
              <a:gd name="connsiteY4" fmla="*/ 678851 h 680664"/>
              <a:gd name="connsiteX5" fmla="*/ 1339491 w 1463639"/>
              <a:gd name="connsiteY5" fmla="*/ 662736 h 680664"/>
              <a:gd name="connsiteX6" fmla="*/ 1438680 w 1463639"/>
              <a:gd name="connsiteY6" fmla="*/ 267602 h 680664"/>
              <a:gd name="connsiteX7" fmla="*/ 1160517 w 1463639"/>
              <a:gd name="connsiteY7" fmla="*/ 32907 h 680664"/>
              <a:gd name="connsiteX8" fmla="*/ 865626 w 1463639"/>
              <a:gd name="connsiteY8" fmla="*/ 11899 h 680664"/>
              <a:gd name="connsiteX9" fmla="*/ 461508 w 1463639"/>
              <a:gd name="connsiteY9" fmla="*/ 13990 h 68066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160517 w 1463639"/>
              <a:gd name="connsiteY7" fmla="*/ 36057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3639"/>
              <a:gd name="connsiteY0" fmla="*/ 17140 h 683814"/>
              <a:gd name="connsiteX1" fmla="*/ 270277 w 1463639"/>
              <a:gd name="connsiteY1" fmla="*/ 226210 h 683814"/>
              <a:gd name="connsiteX2" fmla="*/ 206 w 1463639"/>
              <a:gd name="connsiteY2" fmla="*/ 418096 h 683814"/>
              <a:gd name="connsiteX3" fmla="*/ 229920 w 1463639"/>
              <a:gd name="connsiteY3" fmla="*/ 572792 h 683814"/>
              <a:gd name="connsiteX4" fmla="*/ 459980 w 1463639"/>
              <a:gd name="connsiteY4" fmla="*/ 682001 h 683814"/>
              <a:gd name="connsiteX5" fmla="*/ 1339491 w 1463639"/>
              <a:gd name="connsiteY5" fmla="*/ 665886 h 683814"/>
              <a:gd name="connsiteX6" fmla="*/ 1438680 w 1463639"/>
              <a:gd name="connsiteY6" fmla="*/ 270752 h 683814"/>
              <a:gd name="connsiteX7" fmla="*/ 1202003 w 1463639"/>
              <a:gd name="connsiteY7" fmla="*/ 34465 h 683814"/>
              <a:gd name="connsiteX8" fmla="*/ 875503 w 1463639"/>
              <a:gd name="connsiteY8" fmla="*/ 3909 h 683814"/>
              <a:gd name="connsiteX9" fmla="*/ 461508 w 1463639"/>
              <a:gd name="connsiteY9" fmla="*/ 17140 h 683814"/>
              <a:gd name="connsiteX0" fmla="*/ 461508 w 1461194"/>
              <a:gd name="connsiteY0" fmla="*/ 17140 h 684068"/>
              <a:gd name="connsiteX1" fmla="*/ 270277 w 1461194"/>
              <a:gd name="connsiteY1" fmla="*/ 226210 h 684068"/>
              <a:gd name="connsiteX2" fmla="*/ 206 w 1461194"/>
              <a:gd name="connsiteY2" fmla="*/ 418096 h 684068"/>
              <a:gd name="connsiteX3" fmla="*/ 229920 w 1461194"/>
              <a:gd name="connsiteY3" fmla="*/ 572792 h 684068"/>
              <a:gd name="connsiteX4" fmla="*/ 511344 w 1461194"/>
              <a:gd name="connsiteY4" fmla="*/ 683593 h 684068"/>
              <a:gd name="connsiteX5" fmla="*/ 1339491 w 1461194"/>
              <a:gd name="connsiteY5" fmla="*/ 665886 h 684068"/>
              <a:gd name="connsiteX6" fmla="*/ 1438680 w 1461194"/>
              <a:gd name="connsiteY6" fmla="*/ 270752 h 684068"/>
              <a:gd name="connsiteX7" fmla="*/ 1202003 w 1461194"/>
              <a:gd name="connsiteY7" fmla="*/ 34465 h 684068"/>
              <a:gd name="connsiteX8" fmla="*/ 875503 w 1461194"/>
              <a:gd name="connsiteY8" fmla="*/ 3909 h 684068"/>
              <a:gd name="connsiteX9" fmla="*/ 461508 w 1461194"/>
              <a:gd name="connsiteY9" fmla="*/ 17140 h 684068"/>
              <a:gd name="connsiteX0" fmla="*/ 461508 w 1461194"/>
              <a:gd name="connsiteY0" fmla="*/ 17140 h 700889"/>
              <a:gd name="connsiteX1" fmla="*/ 270277 w 1461194"/>
              <a:gd name="connsiteY1" fmla="*/ 226210 h 700889"/>
              <a:gd name="connsiteX2" fmla="*/ 206 w 1461194"/>
              <a:gd name="connsiteY2" fmla="*/ 418096 h 700889"/>
              <a:gd name="connsiteX3" fmla="*/ 229920 w 1461194"/>
              <a:gd name="connsiteY3" fmla="*/ 572792 h 700889"/>
              <a:gd name="connsiteX4" fmla="*/ 511344 w 1461194"/>
              <a:gd name="connsiteY4" fmla="*/ 683593 h 700889"/>
              <a:gd name="connsiteX5" fmla="*/ 1339491 w 1461194"/>
              <a:gd name="connsiteY5" fmla="*/ 665886 h 700889"/>
              <a:gd name="connsiteX6" fmla="*/ 1438680 w 1461194"/>
              <a:gd name="connsiteY6" fmla="*/ 270752 h 700889"/>
              <a:gd name="connsiteX7" fmla="*/ 1202003 w 1461194"/>
              <a:gd name="connsiteY7" fmla="*/ 34465 h 700889"/>
              <a:gd name="connsiteX8" fmla="*/ 875503 w 1461194"/>
              <a:gd name="connsiteY8" fmla="*/ 3909 h 700889"/>
              <a:gd name="connsiteX9" fmla="*/ 461508 w 1461194"/>
              <a:gd name="connsiteY9" fmla="*/ 17140 h 700889"/>
              <a:gd name="connsiteX0" fmla="*/ 462271 w 1461957"/>
              <a:gd name="connsiteY0" fmla="*/ 17140 h 700889"/>
              <a:gd name="connsiteX1" fmla="*/ 271040 w 1461957"/>
              <a:gd name="connsiteY1" fmla="*/ 226210 h 700889"/>
              <a:gd name="connsiteX2" fmla="*/ 969 w 1461957"/>
              <a:gd name="connsiteY2" fmla="*/ 418096 h 700889"/>
              <a:gd name="connsiteX3" fmla="*/ 191173 w 1461957"/>
              <a:gd name="connsiteY3" fmla="*/ 596664 h 700889"/>
              <a:gd name="connsiteX4" fmla="*/ 512107 w 1461957"/>
              <a:gd name="connsiteY4" fmla="*/ 683593 h 700889"/>
              <a:gd name="connsiteX5" fmla="*/ 1340254 w 1461957"/>
              <a:gd name="connsiteY5" fmla="*/ 665886 h 700889"/>
              <a:gd name="connsiteX6" fmla="*/ 1439443 w 1461957"/>
              <a:gd name="connsiteY6" fmla="*/ 270752 h 700889"/>
              <a:gd name="connsiteX7" fmla="*/ 1202766 w 1461957"/>
              <a:gd name="connsiteY7" fmla="*/ 34465 h 700889"/>
              <a:gd name="connsiteX8" fmla="*/ 876266 w 1461957"/>
              <a:gd name="connsiteY8" fmla="*/ 3909 h 700889"/>
              <a:gd name="connsiteX9" fmla="*/ 462271 w 1461957"/>
              <a:gd name="connsiteY9" fmla="*/ 17140 h 700889"/>
              <a:gd name="connsiteX0" fmla="*/ 461558 w 1461244"/>
              <a:gd name="connsiteY0" fmla="*/ 17140 h 700889"/>
              <a:gd name="connsiteX1" fmla="*/ 270327 w 1461244"/>
              <a:gd name="connsiteY1" fmla="*/ 226210 h 700889"/>
              <a:gd name="connsiteX2" fmla="*/ 256 w 1461244"/>
              <a:gd name="connsiteY2" fmla="*/ 418096 h 700889"/>
              <a:gd name="connsiteX3" fmla="*/ 190460 w 1461244"/>
              <a:gd name="connsiteY3" fmla="*/ 596664 h 700889"/>
              <a:gd name="connsiteX4" fmla="*/ 511394 w 1461244"/>
              <a:gd name="connsiteY4" fmla="*/ 683593 h 700889"/>
              <a:gd name="connsiteX5" fmla="*/ 1339541 w 1461244"/>
              <a:gd name="connsiteY5" fmla="*/ 665886 h 700889"/>
              <a:gd name="connsiteX6" fmla="*/ 1438730 w 1461244"/>
              <a:gd name="connsiteY6" fmla="*/ 270752 h 700889"/>
              <a:gd name="connsiteX7" fmla="*/ 1202053 w 1461244"/>
              <a:gd name="connsiteY7" fmla="*/ 34465 h 700889"/>
              <a:gd name="connsiteX8" fmla="*/ 875553 w 1461244"/>
              <a:gd name="connsiteY8" fmla="*/ 3909 h 700889"/>
              <a:gd name="connsiteX9" fmla="*/ 461558 w 1461244"/>
              <a:gd name="connsiteY9" fmla="*/ 17140 h 700889"/>
              <a:gd name="connsiteX0" fmla="*/ 463884 w 1463570"/>
              <a:gd name="connsiteY0" fmla="*/ 17140 h 700889"/>
              <a:gd name="connsiteX1" fmla="*/ 272653 w 1463570"/>
              <a:gd name="connsiteY1" fmla="*/ 226210 h 700889"/>
              <a:gd name="connsiteX2" fmla="*/ 2582 w 1463570"/>
              <a:gd name="connsiteY2" fmla="*/ 418096 h 700889"/>
              <a:gd name="connsiteX3" fmla="*/ 155251 w 1463570"/>
              <a:gd name="connsiteY3" fmla="*/ 630085 h 700889"/>
              <a:gd name="connsiteX4" fmla="*/ 513720 w 1463570"/>
              <a:gd name="connsiteY4" fmla="*/ 683593 h 700889"/>
              <a:gd name="connsiteX5" fmla="*/ 1341867 w 1463570"/>
              <a:gd name="connsiteY5" fmla="*/ 665886 h 700889"/>
              <a:gd name="connsiteX6" fmla="*/ 1441056 w 1463570"/>
              <a:gd name="connsiteY6" fmla="*/ 270752 h 700889"/>
              <a:gd name="connsiteX7" fmla="*/ 1204379 w 1463570"/>
              <a:gd name="connsiteY7" fmla="*/ 34465 h 700889"/>
              <a:gd name="connsiteX8" fmla="*/ 877879 w 1463570"/>
              <a:gd name="connsiteY8" fmla="*/ 3909 h 700889"/>
              <a:gd name="connsiteX9" fmla="*/ 463884 w 1463570"/>
              <a:gd name="connsiteY9" fmla="*/ 17140 h 700889"/>
              <a:gd name="connsiteX0" fmla="*/ 463884 w 1465533"/>
              <a:gd name="connsiteY0" fmla="*/ 17140 h 708314"/>
              <a:gd name="connsiteX1" fmla="*/ 272653 w 1465533"/>
              <a:gd name="connsiteY1" fmla="*/ 226210 h 708314"/>
              <a:gd name="connsiteX2" fmla="*/ 2582 w 1465533"/>
              <a:gd name="connsiteY2" fmla="*/ 418096 h 708314"/>
              <a:gd name="connsiteX3" fmla="*/ 155251 w 1465533"/>
              <a:gd name="connsiteY3" fmla="*/ 630085 h 708314"/>
              <a:gd name="connsiteX4" fmla="*/ 472234 w 1465533"/>
              <a:gd name="connsiteY4" fmla="*/ 699508 h 708314"/>
              <a:gd name="connsiteX5" fmla="*/ 1341867 w 1465533"/>
              <a:gd name="connsiteY5" fmla="*/ 665886 h 708314"/>
              <a:gd name="connsiteX6" fmla="*/ 1441056 w 1465533"/>
              <a:gd name="connsiteY6" fmla="*/ 270752 h 708314"/>
              <a:gd name="connsiteX7" fmla="*/ 1204379 w 1465533"/>
              <a:gd name="connsiteY7" fmla="*/ 34465 h 708314"/>
              <a:gd name="connsiteX8" fmla="*/ 877879 w 1465533"/>
              <a:gd name="connsiteY8" fmla="*/ 3909 h 708314"/>
              <a:gd name="connsiteX9" fmla="*/ 463884 w 1465533"/>
              <a:gd name="connsiteY9" fmla="*/ 17140 h 708314"/>
              <a:gd name="connsiteX0" fmla="*/ 463884 w 1467792"/>
              <a:gd name="connsiteY0" fmla="*/ 17140 h 717887"/>
              <a:gd name="connsiteX1" fmla="*/ 272653 w 1467792"/>
              <a:gd name="connsiteY1" fmla="*/ 226210 h 717887"/>
              <a:gd name="connsiteX2" fmla="*/ 2582 w 1467792"/>
              <a:gd name="connsiteY2" fmla="*/ 418096 h 717887"/>
              <a:gd name="connsiteX3" fmla="*/ 155251 w 1467792"/>
              <a:gd name="connsiteY3" fmla="*/ 630085 h 717887"/>
              <a:gd name="connsiteX4" fmla="*/ 426797 w 1467792"/>
              <a:gd name="connsiteY4" fmla="*/ 715423 h 717887"/>
              <a:gd name="connsiteX5" fmla="*/ 1341867 w 1467792"/>
              <a:gd name="connsiteY5" fmla="*/ 665886 h 717887"/>
              <a:gd name="connsiteX6" fmla="*/ 1441056 w 1467792"/>
              <a:gd name="connsiteY6" fmla="*/ 270752 h 717887"/>
              <a:gd name="connsiteX7" fmla="*/ 1204379 w 1467792"/>
              <a:gd name="connsiteY7" fmla="*/ 34465 h 717887"/>
              <a:gd name="connsiteX8" fmla="*/ 877879 w 1467792"/>
              <a:gd name="connsiteY8" fmla="*/ 3909 h 717887"/>
              <a:gd name="connsiteX9" fmla="*/ 463884 w 1467792"/>
              <a:gd name="connsiteY9" fmla="*/ 17140 h 717887"/>
              <a:gd name="connsiteX0" fmla="*/ 467587 w 1471495"/>
              <a:gd name="connsiteY0" fmla="*/ 17140 h 717887"/>
              <a:gd name="connsiteX1" fmla="*/ 276356 w 1471495"/>
              <a:gd name="connsiteY1" fmla="*/ 226210 h 717887"/>
              <a:gd name="connsiteX2" fmla="*/ 6285 w 1471495"/>
              <a:gd name="connsiteY2" fmla="*/ 418096 h 717887"/>
              <a:gd name="connsiteX3" fmla="*/ 117468 w 1471495"/>
              <a:gd name="connsiteY3" fmla="*/ 633268 h 717887"/>
              <a:gd name="connsiteX4" fmla="*/ 430500 w 1471495"/>
              <a:gd name="connsiteY4" fmla="*/ 715423 h 717887"/>
              <a:gd name="connsiteX5" fmla="*/ 1345570 w 1471495"/>
              <a:gd name="connsiteY5" fmla="*/ 665886 h 717887"/>
              <a:gd name="connsiteX6" fmla="*/ 1444759 w 1471495"/>
              <a:gd name="connsiteY6" fmla="*/ 270752 h 717887"/>
              <a:gd name="connsiteX7" fmla="*/ 1208082 w 1471495"/>
              <a:gd name="connsiteY7" fmla="*/ 34465 h 717887"/>
              <a:gd name="connsiteX8" fmla="*/ 881582 w 1471495"/>
              <a:gd name="connsiteY8" fmla="*/ 3909 h 717887"/>
              <a:gd name="connsiteX9" fmla="*/ 467587 w 1471495"/>
              <a:gd name="connsiteY9" fmla="*/ 17140 h 717887"/>
              <a:gd name="connsiteX0" fmla="*/ 437440 w 1471495"/>
              <a:gd name="connsiteY0" fmla="*/ 12273 h 732696"/>
              <a:gd name="connsiteX1" fmla="*/ 276356 w 1471495"/>
              <a:gd name="connsiteY1" fmla="*/ 241019 h 732696"/>
              <a:gd name="connsiteX2" fmla="*/ 6285 w 1471495"/>
              <a:gd name="connsiteY2" fmla="*/ 432905 h 732696"/>
              <a:gd name="connsiteX3" fmla="*/ 117468 w 1471495"/>
              <a:gd name="connsiteY3" fmla="*/ 648077 h 732696"/>
              <a:gd name="connsiteX4" fmla="*/ 430500 w 1471495"/>
              <a:gd name="connsiteY4" fmla="*/ 730232 h 732696"/>
              <a:gd name="connsiteX5" fmla="*/ 1345570 w 1471495"/>
              <a:gd name="connsiteY5" fmla="*/ 680695 h 732696"/>
              <a:gd name="connsiteX6" fmla="*/ 1444759 w 1471495"/>
              <a:gd name="connsiteY6" fmla="*/ 285561 h 732696"/>
              <a:gd name="connsiteX7" fmla="*/ 1208082 w 1471495"/>
              <a:gd name="connsiteY7" fmla="*/ 49274 h 732696"/>
              <a:gd name="connsiteX8" fmla="*/ 881582 w 1471495"/>
              <a:gd name="connsiteY8" fmla="*/ 18718 h 732696"/>
              <a:gd name="connsiteX9" fmla="*/ 437440 w 1471495"/>
              <a:gd name="connsiteY9" fmla="*/ 12273 h 732696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08082 w 1471495"/>
              <a:gd name="connsiteY7" fmla="*/ 64541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7440 w 1471495"/>
              <a:gd name="connsiteY0" fmla="*/ 27540 h 747963"/>
              <a:gd name="connsiteX1" fmla="*/ 276356 w 1471495"/>
              <a:gd name="connsiteY1" fmla="*/ 256286 h 747963"/>
              <a:gd name="connsiteX2" fmla="*/ 6285 w 1471495"/>
              <a:gd name="connsiteY2" fmla="*/ 448172 h 747963"/>
              <a:gd name="connsiteX3" fmla="*/ 117468 w 1471495"/>
              <a:gd name="connsiteY3" fmla="*/ 663344 h 747963"/>
              <a:gd name="connsiteX4" fmla="*/ 430500 w 1471495"/>
              <a:gd name="connsiteY4" fmla="*/ 745499 h 747963"/>
              <a:gd name="connsiteX5" fmla="*/ 1345570 w 1471495"/>
              <a:gd name="connsiteY5" fmla="*/ 695962 h 747963"/>
              <a:gd name="connsiteX6" fmla="*/ 1444759 w 1471495"/>
              <a:gd name="connsiteY6" fmla="*/ 300828 h 747963"/>
              <a:gd name="connsiteX7" fmla="*/ 1213735 w 1471495"/>
              <a:gd name="connsiteY7" fmla="*/ 87794 h 747963"/>
              <a:gd name="connsiteX8" fmla="*/ 906076 w 1471495"/>
              <a:gd name="connsiteY8" fmla="*/ 0 h 747963"/>
              <a:gd name="connsiteX9" fmla="*/ 437440 w 1471495"/>
              <a:gd name="connsiteY9" fmla="*/ 27540 h 747963"/>
              <a:gd name="connsiteX0" fmla="*/ 435352 w 1469407"/>
              <a:gd name="connsiteY0" fmla="*/ 27540 h 747963"/>
              <a:gd name="connsiteX1" fmla="*/ 236062 w 1469407"/>
              <a:gd name="connsiteY1" fmla="*/ 246705 h 747963"/>
              <a:gd name="connsiteX2" fmla="*/ 4197 w 1469407"/>
              <a:gd name="connsiteY2" fmla="*/ 448172 h 747963"/>
              <a:gd name="connsiteX3" fmla="*/ 115380 w 1469407"/>
              <a:gd name="connsiteY3" fmla="*/ 663344 h 747963"/>
              <a:gd name="connsiteX4" fmla="*/ 428412 w 1469407"/>
              <a:gd name="connsiteY4" fmla="*/ 745499 h 747963"/>
              <a:gd name="connsiteX5" fmla="*/ 1343482 w 1469407"/>
              <a:gd name="connsiteY5" fmla="*/ 695962 h 747963"/>
              <a:gd name="connsiteX6" fmla="*/ 1442671 w 1469407"/>
              <a:gd name="connsiteY6" fmla="*/ 300828 h 747963"/>
              <a:gd name="connsiteX7" fmla="*/ 1211647 w 1469407"/>
              <a:gd name="connsiteY7" fmla="*/ 87794 h 747963"/>
              <a:gd name="connsiteX8" fmla="*/ 903988 w 1469407"/>
              <a:gd name="connsiteY8" fmla="*/ 0 h 747963"/>
              <a:gd name="connsiteX9" fmla="*/ 435352 w 1469407"/>
              <a:gd name="connsiteY9" fmla="*/ 27540 h 747963"/>
              <a:gd name="connsiteX0" fmla="*/ 287738 w 1469407"/>
              <a:gd name="connsiteY0" fmla="*/ 16581 h 752973"/>
              <a:gd name="connsiteX1" fmla="*/ 236062 w 1469407"/>
              <a:gd name="connsiteY1" fmla="*/ 251715 h 752973"/>
              <a:gd name="connsiteX2" fmla="*/ 4197 w 1469407"/>
              <a:gd name="connsiteY2" fmla="*/ 453182 h 752973"/>
              <a:gd name="connsiteX3" fmla="*/ 115380 w 1469407"/>
              <a:gd name="connsiteY3" fmla="*/ 668354 h 752973"/>
              <a:gd name="connsiteX4" fmla="*/ 428412 w 1469407"/>
              <a:gd name="connsiteY4" fmla="*/ 750509 h 752973"/>
              <a:gd name="connsiteX5" fmla="*/ 1343482 w 1469407"/>
              <a:gd name="connsiteY5" fmla="*/ 700972 h 752973"/>
              <a:gd name="connsiteX6" fmla="*/ 1442671 w 1469407"/>
              <a:gd name="connsiteY6" fmla="*/ 305838 h 752973"/>
              <a:gd name="connsiteX7" fmla="*/ 1211647 w 1469407"/>
              <a:gd name="connsiteY7" fmla="*/ 92804 h 752973"/>
              <a:gd name="connsiteX8" fmla="*/ 903988 w 1469407"/>
              <a:gd name="connsiteY8" fmla="*/ 5010 h 752973"/>
              <a:gd name="connsiteX9" fmla="*/ 287738 w 1469407"/>
              <a:gd name="connsiteY9" fmla="*/ 16581 h 75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9407" h="752973">
                <a:moveTo>
                  <a:pt x="287738" y="16581"/>
                </a:moveTo>
                <a:cubicBezTo>
                  <a:pt x="175672" y="50448"/>
                  <a:pt x="283319" y="178948"/>
                  <a:pt x="236062" y="251715"/>
                </a:cubicBezTo>
                <a:cubicBezTo>
                  <a:pt x="188805" y="324482"/>
                  <a:pt x="24311" y="383742"/>
                  <a:pt x="4197" y="453182"/>
                </a:cubicBezTo>
                <a:cubicBezTo>
                  <a:pt x="-15917" y="522622"/>
                  <a:pt x="38751" y="624370"/>
                  <a:pt x="115380" y="668354"/>
                </a:cubicBezTo>
                <a:cubicBezTo>
                  <a:pt x="159947" y="687216"/>
                  <a:pt x="239726" y="734993"/>
                  <a:pt x="428412" y="750509"/>
                </a:cubicBezTo>
                <a:cubicBezTo>
                  <a:pt x="892473" y="747161"/>
                  <a:pt x="1174439" y="775084"/>
                  <a:pt x="1343482" y="700972"/>
                </a:cubicBezTo>
                <a:cubicBezTo>
                  <a:pt x="1512525" y="626860"/>
                  <a:pt x="1472500" y="432033"/>
                  <a:pt x="1442671" y="305838"/>
                </a:cubicBezTo>
                <a:cubicBezTo>
                  <a:pt x="1383013" y="186526"/>
                  <a:pt x="1329938" y="245894"/>
                  <a:pt x="1211647" y="92804"/>
                </a:cubicBezTo>
                <a:cubicBezTo>
                  <a:pt x="1108624" y="44719"/>
                  <a:pt x="964793" y="13041"/>
                  <a:pt x="903988" y="5010"/>
                </a:cubicBezTo>
                <a:cubicBezTo>
                  <a:pt x="781231" y="12467"/>
                  <a:pt x="399804" y="-17286"/>
                  <a:pt x="287738" y="1658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62B6E20-C521-884A-A57F-1904212B35E8}"/>
              </a:ext>
            </a:extLst>
          </p:cNvPr>
          <p:cNvSpPr txBox="1"/>
          <p:nvPr/>
        </p:nvSpPr>
        <p:spPr>
          <a:xfrm>
            <a:off x="5102481" y="5085311"/>
            <a:ext cx="179946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</a:rPr>
              <a:t>visited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mobile 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carrier network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11A11EED-A3C8-E847-8061-02F7F20DEFB2}"/>
              </a:ext>
            </a:extLst>
          </p:cNvPr>
          <p:cNvCxnSpPr/>
          <p:nvPr/>
        </p:nvCxnSpPr>
        <p:spPr>
          <a:xfrm>
            <a:off x="4812849" y="4686815"/>
            <a:ext cx="287182" cy="23930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D99350B9-3753-CD44-9AF8-27047BA0AEA3}"/>
              </a:ext>
            </a:extLst>
          </p:cNvPr>
          <p:cNvSpPr txBox="1"/>
          <p:nvPr/>
        </p:nvSpPr>
        <p:spPr>
          <a:xfrm rot="3420582">
            <a:off x="4321324" y="5592850"/>
            <a:ext cx="4794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350" dirty="0"/>
              <a:t>…</a:t>
            </a:r>
            <a:endParaRPr lang="en-US" sz="1350" dirty="0"/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E8750A2-5D30-134B-9BFC-D60232BFE001}"/>
              </a:ext>
            </a:extLst>
          </p:cNvPr>
          <p:cNvCxnSpPr/>
          <p:nvPr/>
        </p:nvCxnSpPr>
        <p:spPr>
          <a:xfrm>
            <a:off x="4475884" y="5256847"/>
            <a:ext cx="30299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C3A76DA3-7E23-D946-A2E5-A0CB1E875DF4}"/>
              </a:ext>
            </a:extLst>
          </p:cNvPr>
          <p:cNvCxnSpPr/>
          <p:nvPr/>
        </p:nvCxnSpPr>
        <p:spPr>
          <a:xfrm flipV="1">
            <a:off x="5076209" y="5675136"/>
            <a:ext cx="159615" cy="2555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D555D20F-D5EB-294E-8B93-895FCD65FA7F}"/>
              </a:ext>
            </a:extLst>
          </p:cNvPr>
          <p:cNvCxnSpPr>
            <a:cxnSpLocks/>
          </p:cNvCxnSpPr>
          <p:nvPr/>
        </p:nvCxnSpPr>
        <p:spPr>
          <a:xfrm>
            <a:off x="6077864" y="3859400"/>
            <a:ext cx="0" cy="6103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Freeform 209">
            <a:extLst>
              <a:ext uri="{FF2B5EF4-FFF2-40B4-BE49-F238E27FC236}">
                <a16:creationId xmlns:a16="http://schemas.microsoft.com/office/drawing/2014/main" id="{9BDB87DE-5BDD-E74B-AEEE-5AB053C11EC7}"/>
              </a:ext>
            </a:extLst>
          </p:cNvPr>
          <p:cNvSpPr/>
          <p:nvPr/>
        </p:nvSpPr>
        <p:spPr>
          <a:xfrm>
            <a:off x="5458020" y="2675678"/>
            <a:ext cx="1906785" cy="1233276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551784 w 1934789"/>
              <a:gd name="connsiteY0" fmla="*/ 540513 h 1886326"/>
              <a:gd name="connsiteX1" fmla="*/ 191432 w 1934789"/>
              <a:gd name="connsiteY1" fmla="*/ 946072 h 1886326"/>
              <a:gd name="connsiteX2" fmla="*/ 113085 w 1934789"/>
              <a:gd name="connsiteY2" fmla="*/ 1743684 h 1886326"/>
              <a:gd name="connsiteX3" fmla="*/ 1769169 w 1934789"/>
              <a:gd name="connsiteY3" fmla="*/ 1846509 h 1886326"/>
              <a:gd name="connsiteX4" fmla="*/ 1788297 w 1934789"/>
              <a:gd name="connsiteY4" fmla="*/ 1298227 h 1886326"/>
              <a:gd name="connsiteX5" fmla="*/ 1409514 w 1934789"/>
              <a:gd name="connsiteY5" fmla="*/ 1052213 h 1886326"/>
              <a:gd name="connsiteX6" fmla="*/ 1719730 w 1934789"/>
              <a:gd name="connsiteY6" fmla="*/ 532271 h 1886326"/>
              <a:gd name="connsiteX7" fmla="*/ 1588145 w 1934789"/>
              <a:gd name="connsiteY7" fmla="*/ 126690 h 1886326"/>
              <a:gd name="connsiteX8" fmla="*/ 1030516 w 1934789"/>
              <a:gd name="connsiteY8" fmla="*/ 27077 h 1886326"/>
              <a:gd name="connsiteX9" fmla="*/ 551784 w 1934789"/>
              <a:gd name="connsiteY9" fmla="*/ 540513 h 1886326"/>
              <a:gd name="connsiteX0" fmla="*/ 551784 w 1900403"/>
              <a:gd name="connsiteY0" fmla="*/ 540513 h 1886326"/>
              <a:gd name="connsiteX1" fmla="*/ 191432 w 1900403"/>
              <a:gd name="connsiteY1" fmla="*/ 946072 h 1886326"/>
              <a:gd name="connsiteX2" fmla="*/ 113085 w 1900403"/>
              <a:gd name="connsiteY2" fmla="*/ 1743684 h 1886326"/>
              <a:gd name="connsiteX3" fmla="*/ 1769169 w 1900403"/>
              <a:gd name="connsiteY3" fmla="*/ 1846509 h 1886326"/>
              <a:gd name="connsiteX4" fmla="*/ 1788297 w 1900403"/>
              <a:gd name="connsiteY4" fmla="*/ 1298227 h 1886326"/>
              <a:gd name="connsiteX5" fmla="*/ 1719730 w 1900403"/>
              <a:gd name="connsiteY5" fmla="*/ 532271 h 1886326"/>
              <a:gd name="connsiteX6" fmla="*/ 1588145 w 1900403"/>
              <a:gd name="connsiteY6" fmla="*/ 126690 h 1886326"/>
              <a:gd name="connsiteX7" fmla="*/ 1030516 w 1900403"/>
              <a:gd name="connsiteY7" fmla="*/ 27077 h 1886326"/>
              <a:gd name="connsiteX8" fmla="*/ 551784 w 1900403"/>
              <a:gd name="connsiteY8" fmla="*/ 540513 h 1886326"/>
              <a:gd name="connsiteX0" fmla="*/ 551784 w 2140248"/>
              <a:gd name="connsiteY0" fmla="*/ 540513 h 1886326"/>
              <a:gd name="connsiteX1" fmla="*/ 191432 w 2140248"/>
              <a:gd name="connsiteY1" fmla="*/ 946072 h 1886326"/>
              <a:gd name="connsiteX2" fmla="*/ 113085 w 2140248"/>
              <a:gd name="connsiteY2" fmla="*/ 1743684 h 1886326"/>
              <a:gd name="connsiteX3" fmla="*/ 1769169 w 2140248"/>
              <a:gd name="connsiteY3" fmla="*/ 1846509 h 1886326"/>
              <a:gd name="connsiteX4" fmla="*/ 1788297 w 2140248"/>
              <a:gd name="connsiteY4" fmla="*/ 1298227 h 1886326"/>
              <a:gd name="connsiteX5" fmla="*/ 2137828 w 2140248"/>
              <a:gd name="connsiteY5" fmla="*/ 516390 h 1886326"/>
              <a:gd name="connsiteX6" fmla="*/ 1588145 w 2140248"/>
              <a:gd name="connsiteY6" fmla="*/ 126690 h 1886326"/>
              <a:gd name="connsiteX7" fmla="*/ 1030516 w 2140248"/>
              <a:gd name="connsiteY7" fmla="*/ 27077 h 1886326"/>
              <a:gd name="connsiteX8" fmla="*/ 551784 w 2140248"/>
              <a:gd name="connsiteY8" fmla="*/ 540513 h 1886326"/>
              <a:gd name="connsiteX0" fmla="*/ 839 w 2332590"/>
              <a:gd name="connsiteY0" fmla="*/ 234577 h 1866234"/>
              <a:gd name="connsiteX1" fmla="*/ 383774 w 2332590"/>
              <a:gd name="connsiteY1" fmla="*/ 925980 h 1866234"/>
              <a:gd name="connsiteX2" fmla="*/ 305427 w 2332590"/>
              <a:gd name="connsiteY2" fmla="*/ 1723592 h 1866234"/>
              <a:gd name="connsiteX3" fmla="*/ 1961511 w 2332590"/>
              <a:gd name="connsiteY3" fmla="*/ 1826417 h 1866234"/>
              <a:gd name="connsiteX4" fmla="*/ 1980639 w 2332590"/>
              <a:gd name="connsiteY4" fmla="*/ 1278135 h 1866234"/>
              <a:gd name="connsiteX5" fmla="*/ 2330170 w 2332590"/>
              <a:gd name="connsiteY5" fmla="*/ 496298 h 1866234"/>
              <a:gd name="connsiteX6" fmla="*/ 1780487 w 2332590"/>
              <a:gd name="connsiteY6" fmla="*/ 106598 h 1866234"/>
              <a:gd name="connsiteX7" fmla="*/ 1222858 w 2332590"/>
              <a:gd name="connsiteY7" fmla="*/ 6985 h 1866234"/>
              <a:gd name="connsiteX8" fmla="*/ 839 w 2332590"/>
              <a:gd name="connsiteY8" fmla="*/ 234577 h 1866234"/>
              <a:gd name="connsiteX0" fmla="*/ 169859 w 2501610"/>
              <a:gd name="connsiteY0" fmla="*/ 234577 h 1866234"/>
              <a:gd name="connsiteX1" fmla="*/ 41784 w 2501610"/>
              <a:gd name="connsiteY1" fmla="*/ 925980 h 1866234"/>
              <a:gd name="connsiteX2" fmla="*/ 474447 w 2501610"/>
              <a:gd name="connsiteY2" fmla="*/ 1723592 h 1866234"/>
              <a:gd name="connsiteX3" fmla="*/ 2130531 w 2501610"/>
              <a:gd name="connsiteY3" fmla="*/ 1826417 h 1866234"/>
              <a:gd name="connsiteX4" fmla="*/ 2149659 w 2501610"/>
              <a:gd name="connsiteY4" fmla="*/ 1278135 h 1866234"/>
              <a:gd name="connsiteX5" fmla="*/ 2499190 w 2501610"/>
              <a:gd name="connsiteY5" fmla="*/ 496298 h 1866234"/>
              <a:gd name="connsiteX6" fmla="*/ 1949507 w 2501610"/>
              <a:gd name="connsiteY6" fmla="*/ 106598 h 1866234"/>
              <a:gd name="connsiteX7" fmla="*/ 1391878 w 2501610"/>
              <a:gd name="connsiteY7" fmla="*/ 6985 h 1866234"/>
              <a:gd name="connsiteX8" fmla="*/ 169859 w 2501610"/>
              <a:gd name="connsiteY8" fmla="*/ 234577 h 1866234"/>
              <a:gd name="connsiteX0" fmla="*/ 169859 w 2521114"/>
              <a:gd name="connsiteY0" fmla="*/ 234577 h 1866234"/>
              <a:gd name="connsiteX1" fmla="*/ 41784 w 2521114"/>
              <a:gd name="connsiteY1" fmla="*/ 925980 h 1866234"/>
              <a:gd name="connsiteX2" fmla="*/ 474447 w 2521114"/>
              <a:gd name="connsiteY2" fmla="*/ 1723592 h 1866234"/>
              <a:gd name="connsiteX3" fmla="*/ 2130531 w 2521114"/>
              <a:gd name="connsiteY3" fmla="*/ 1826417 h 1866234"/>
              <a:gd name="connsiteX4" fmla="*/ 2149659 w 2521114"/>
              <a:gd name="connsiteY4" fmla="*/ 1278135 h 1866234"/>
              <a:gd name="connsiteX5" fmla="*/ 2386606 w 2521114"/>
              <a:gd name="connsiteY5" fmla="*/ 1096675 h 1866234"/>
              <a:gd name="connsiteX6" fmla="*/ 2499190 w 2521114"/>
              <a:gd name="connsiteY6" fmla="*/ 496298 h 1866234"/>
              <a:gd name="connsiteX7" fmla="*/ 1949507 w 2521114"/>
              <a:gd name="connsiteY7" fmla="*/ 106598 h 1866234"/>
              <a:gd name="connsiteX8" fmla="*/ 1391878 w 2521114"/>
              <a:gd name="connsiteY8" fmla="*/ 6985 h 1866234"/>
              <a:gd name="connsiteX9" fmla="*/ 169859 w 2521114"/>
              <a:gd name="connsiteY9" fmla="*/ 234577 h 1866234"/>
              <a:gd name="connsiteX0" fmla="*/ 76021 w 2427276"/>
              <a:gd name="connsiteY0" fmla="*/ 234577 h 1866880"/>
              <a:gd name="connsiteX1" fmla="*/ 156994 w 2427276"/>
              <a:gd name="connsiteY1" fmla="*/ 910100 h 1866880"/>
              <a:gd name="connsiteX2" fmla="*/ 380609 w 2427276"/>
              <a:gd name="connsiteY2" fmla="*/ 1723592 h 1866880"/>
              <a:gd name="connsiteX3" fmla="*/ 2036693 w 2427276"/>
              <a:gd name="connsiteY3" fmla="*/ 1826417 h 1866880"/>
              <a:gd name="connsiteX4" fmla="*/ 2055821 w 2427276"/>
              <a:gd name="connsiteY4" fmla="*/ 1278135 h 1866880"/>
              <a:gd name="connsiteX5" fmla="*/ 2292768 w 2427276"/>
              <a:gd name="connsiteY5" fmla="*/ 1096675 h 1866880"/>
              <a:gd name="connsiteX6" fmla="*/ 2405352 w 2427276"/>
              <a:gd name="connsiteY6" fmla="*/ 496298 h 1866880"/>
              <a:gd name="connsiteX7" fmla="*/ 1855669 w 2427276"/>
              <a:gd name="connsiteY7" fmla="*/ 106598 h 1866880"/>
              <a:gd name="connsiteX8" fmla="*/ 1298040 w 2427276"/>
              <a:gd name="connsiteY8" fmla="*/ 6985 h 1866880"/>
              <a:gd name="connsiteX9" fmla="*/ 76021 w 2427276"/>
              <a:gd name="connsiteY9" fmla="*/ 234577 h 1866880"/>
              <a:gd name="connsiteX0" fmla="*/ 65838 w 2417093"/>
              <a:gd name="connsiteY0" fmla="*/ 146138 h 1778441"/>
              <a:gd name="connsiteX1" fmla="*/ 146811 w 2417093"/>
              <a:gd name="connsiteY1" fmla="*/ 821661 h 1778441"/>
              <a:gd name="connsiteX2" fmla="*/ 370426 w 2417093"/>
              <a:gd name="connsiteY2" fmla="*/ 1635153 h 1778441"/>
              <a:gd name="connsiteX3" fmla="*/ 2026510 w 2417093"/>
              <a:gd name="connsiteY3" fmla="*/ 1737978 h 1778441"/>
              <a:gd name="connsiteX4" fmla="*/ 2045638 w 2417093"/>
              <a:gd name="connsiteY4" fmla="*/ 1189696 h 1778441"/>
              <a:gd name="connsiteX5" fmla="*/ 2282585 w 2417093"/>
              <a:gd name="connsiteY5" fmla="*/ 1008236 h 1778441"/>
              <a:gd name="connsiteX6" fmla="*/ 2395169 w 2417093"/>
              <a:gd name="connsiteY6" fmla="*/ 407859 h 1778441"/>
              <a:gd name="connsiteX7" fmla="*/ 1845486 w 2417093"/>
              <a:gd name="connsiteY7" fmla="*/ 18159 h 1778441"/>
              <a:gd name="connsiteX8" fmla="*/ 1148491 w 2417093"/>
              <a:gd name="connsiteY8" fmla="*/ 252030 h 1778441"/>
              <a:gd name="connsiteX9" fmla="*/ 65838 w 2417093"/>
              <a:gd name="connsiteY9" fmla="*/ 146138 h 1778441"/>
              <a:gd name="connsiteX0" fmla="*/ 171178 w 2522433"/>
              <a:gd name="connsiteY0" fmla="*/ 146138 h 1778441"/>
              <a:gd name="connsiteX1" fmla="*/ 252151 w 2522433"/>
              <a:gd name="connsiteY1" fmla="*/ 821661 h 1778441"/>
              <a:gd name="connsiteX2" fmla="*/ 475766 w 2522433"/>
              <a:gd name="connsiteY2" fmla="*/ 1635153 h 1778441"/>
              <a:gd name="connsiteX3" fmla="*/ 2131850 w 2522433"/>
              <a:gd name="connsiteY3" fmla="*/ 1737978 h 1778441"/>
              <a:gd name="connsiteX4" fmla="*/ 2150978 w 2522433"/>
              <a:gd name="connsiteY4" fmla="*/ 1189696 h 1778441"/>
              <a:gd name="connsiteX5" fmla="*/ 2387925 w 2522433"/>
              <a:gd name="connsiteY5" fmla="*/ 1008236 h 1778441"/>
              <a:gd name="connsiteX6" fmla="*/ 2500509 w 2522433"/>
              <a:gd name="connsiteY6" fmla="*/ 407859 h 1778441"/>
              <a:gd name="connsiteX7" fmla="*/ 1950826 w 2522433"/>
              <a:gd name="connsiteY7" fmla="*/ 18159 h 1778441"/>
              <a:gd name="connsiteX8" fmla="*/ 1253831 w 2522433"/>
              <a:gd name="connsiteY8" fmla="*/ 252030 h 1778441"/>
              <a:gd name="connsiteX9" fmla="*/ 171178 w 2522433"/>
              <a:gd name="connsiteY9" fmla="*/ 146138 h 177844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02931"/>
              <a:gd name="connsiteY0" fmla="*/ 128058 h 1760361"/>
              <a:gd name="connsiteX1" fmla="*/ 252153 w 2502931"/>
              <a:gd name="connsiteY1" fmla="*/ 803581 h 1760361"/>
              <a:gd name="connsiteX2" fmla="*/ 475768 w 2502931"/>
              <a:gd name="connsiteY2" fmla="*/ 1617073 h 1760361"/>
              <a:gd name="connsiteX3" fmla="*/ 2131852 w 2502931"/>
              <a:gd name="connsiteY3" fmla="*/ 1719898 h 1760361"/>
              <a:gd name="connsiteX4" fmla="*/ 2150980 w 2502931"/>
              <a:gd name="connsiteY4" fmla="*/ 1171616 h 1760361"/>
              <a:gd name="connsiteX5" fmla="*/ 2500511 w 2502931"/>
              <a:gd name="connsiteY5" fmla="*/ 389779 h 1760361"/>
              <a:gd name="connsiteX6" fmla="*/ 1950828 w 2502931"/>
              <a:gd name="connsiteY6" fmla="*/ 79 h 1760361"/>
              <a:gd name="connsiteX7" fmla="*/ 1253833 w 2502931"/>
              <a:gd name="connsiteY7" fmla="*/ 233950 h 1760361"/>
              <a:gd name="connsiteX8" fmla="*/ 171180 w 2502931"/>
              <a:gd name="connsiteY8" fmla="*/ 128058 h 1760361"/>
              <a:gd name="connsiteX0" fmla="*/ 171180 w 2502931"/>
              <a:gd name="connsiteY0" fmla="*/ 137721 h 1770024"/>
              <a:gd name="connsiteX1" fmla="*/ 252153 w 2502931"/>
              <a:gd name="connsiteY1" fmla="*/ 813244 h 1770024"/>
              <a:gd name="connsiteX2" fmla="*/ 475768 w 2502931"/>
              <a:gd name="connsiteY2" fmla="*/ 1626736 h 1770024"/>
              <a:gd name="connsiteX3" fmla="*/ 2131852 w 2502931"/>
              <a:gd name="connsiteY3" fmla="*/ 1729561 h 1770024"/>
              <a:gd name="connsiteX4" fmla="*/ 2150980 w 2502931"/>
              <a:gd name="connsiteY4" fmla="*/ 1181279 h 1770024"/>
              <a:gd name="connsiteX5" fmla="*/ 2500511 w 2502931"/>
              <a:gd name="connsiteY5" fmla="*/ 631296 h 1770024"/>
              <a:gd name="connsiteX6" fmla="*/ 1950828 w 2502931"/>
              <a:gd name="connsiteY6" fmla="*/ 9742 h 1770024"/>
              <a:gd name="connsiteX7" fmla="*/ 1253833 w 2502931"/>
              <a:gd name="connsiteY7" fmla="*/ 243613 h 1770024"/>
              <a:gd name="connsiteX8" fmla="*/ 171180 w 2502931"/>
              <a:gd name="connsiteY8" fmla="*/ 137721 h 1770024"/>
              <a:gd name="connsiteX0" fmla="*/ 171180 w 2500973"/>
              <a:gd name="connsiteY0" fmla="*/ 137721 h 1770024"/>
              <a:gd name="connsiteX1" fmla="*/ 252153 w 2500973"/>
              <a:gd name="connsiteY1" fmla="*/ 813244 h 1770024"/>
              <a:gd name="connsiteX2" fmla="*/ 475768 w 2500973"/>
              <a:gd name="connsiteY2" fmla="*/ 1626736 h 1770024"/>
              <a:gd name="connsiteX3" fmla="*/ 2131852 w 2500973"/>
              <a:gd name="connsiteY3" fmla="*/ 1729561 h 1770024"/>
              <a:gd name="connsiteX4" fmla="*/ 2150980 w 2500973"/>
              <a:gd name="connsiteY4" fmla="*/ 1181279 h 1770024"/>
              <a:gd name="connsiteX5" fmla="*/ 2500511 w 2500973"/>
              <a:gd name="connsiteY5" fmla="*/ 631296 h 1770024"/>
              <a:gd name="connsiteX6" fmla="*/ 1950828 w 2500973"/>
              <a:gd name="connsiteY6" fmla="*/ 9742 h 1770024"/>
              <a:gd name="connsiteX7" fmla="*/ 1253833 w 2500973"/>
              <a:gd name="connsiteY7" fmla="*/ 243613 h 1770024"/>
              <a:gd name="connsiteX8" fmla="*/ 171180 w 2500973"/>
              <a:gd name="connsiteY8" fmla="*/ 137721 h 1770024"/>
              <a:gd name="connsiteX0" fmla="*/ 171180 w 2501811"/>
              <a:gd name="connsiteY0" fmla="*/ 130586 h 1762889"/>
              <a:gd name="connsiteX1" fmla="*/ 252153 w 2501811"/>
              <a:gd name="connsiteY1" fmla="*/ 806109 h 1762889"/>
              <a:gd name="connsiteX2" fmla="*/ 475768 w 2501811"/>
              <a:gd name="connsiteY2" fmla="*/ 1619601 h 1762889"/>
              <a:gd name="connsiteX3" fmla="*/ 2131852 w 2501811"/>
              <a:gd name="connsiteY3" fmla="*/ 1722426 h 1762889"/>
              <a:gd name="connsiteX4" fmla="*/ 2150980 w 2501811"/>
              <a:gd name="connsiteY4" fmla="*/ 1174144 h 1762889"/>
              <a:gd name="connsiteX5" fmla="*/ 2500511 w 2501811"/>
              <a:gd name="connsiteY5" fmla="*/ 624161 h 1762889"/>
              <a:gd name="connsiteX6" fmla="*/ 1950828 w 2501811"/>
              <a:gd name="connsiteY6" fmla="*/ 2607 h 1762889"/>
              <a:gd name="connsiteX7" fmla="*/ 1253833 w 2501811"/>
              <a:gd name="connsiteY7" fmla="*/ 236478 h 1762889"/>
              <a:gd name="connsiteX8" fmla="*/ 171180 w 2501811"/>
              <a:gd name="connsiteY8" fmla="*/ 130586 h 1762889"/>
              <a:gd name="connsiteX0" fmla="*/ 171180 w 2513555"/>
              <a:gd name="connsiteY0" fmla="*/ 130586 h 1760577"/>
              <a:gd name="connsiteX1" fmla="*/ 252153 w 2513555"/>
              <a:gd name="connsiteY1" fmla="*/ 806109 h 1760577"/>
              <a:gd name="connsiteX2" fmla="*/ 475768 w 2513555"/>
              <a:gd name="connsiteY2" fmla="*/ 1619601 h 1760577"/>
              <a:gd name="connsiteX3" fmla="*/ 2131852 w 2513555"/>
              <a:gd name="connsiteY3" fmla="*/ 1722426 h 1760577"/>
              <a:gd name="connsiteX4" fmla="*/ 2324097 w 2513555"/>
              <a:gd name="connsiteY4" fmla="*/ 1205471 h 1760577"/>
              <a:gd name="connsiteX5" fmla="*/ 2500511 w 2513555"/>
              <a:gd name="connsiteY5" fmla="*/ 624161 h 1760577"/>
              <a:gd name="connsiteX6" fmla="*/ 1950828 w 2513555"/>
              <a:gd name="connsiteY6" fmla="*/ 2607 h 1760577"/>
              <a:gd name="connsiteX7" fmla="*/ 1253833 w 2513555"/>
              <a:gd name="connsiteY7" fmla="*/ 236478 h 1760577"/>
              <a:gd name="connsiteX8" fmla="*/ 171180 w 2513555"/>
              <a:gd name="connsiteY8" fmla="*/ 130586 h 1760577"/>
              <a:gd name="connsiteX0" fmla="*/ 169093 w 2511468"/>
              <a:gd name="connsiteY0" fmla="*/ 130586 h 1731316"/>
              <a:gd name="connsiteX1" fmla="*/ 250066 w 2511468"/>
              <a:gd name="connsiteY1" fmla="*/ 806109 h 1731316"/>
              <a:gd name="connsiteX2" fmla="*/ 410729 w 2511468"/>
              <a:gd name="connsiteY2" fmla="*/ 1478627 h 1731316"/>
              <a:gd name="connsiteX3" fmla="*/ 2129765 w 2511468"/>
              <a:gd name="connsiteY3" fmla="*/ 1722426 h 1731316"/>
              <a:gd name="connsiteX4" fmla="*/ 2322010 w 2511468"/>
              <a:gd name="connsiteY4" fmla="*/ 1205471 h 1731316"/>
              <a:gd name="connsiteX5" fmla="*/ 2498424 w 2511468"/>
              <a:gd name="connsiteY5" fmla="*/ 624161 h 1731316"/>
              <a:gd name="connsiteX6" fmla="*/ 1948741 w 2511468"/>
              <a:gd name="connsiteY6" fmla="*/ 2607 h 1731316"/>
              <a:gd name="connsiteX7" fmla="*/ 1251746 w 2511468"/>
              <a:gd name="connsiteY7" fmla="*/ 236478 h 1731316"/>
              <a:gd name="connsiteX8" fmla="*/ 169093 w 2511468"/>
              <a:gd name="connsiteY8" fmla="*/ 130586 h 1731316"/>
              <a:gd name="connsiteX0" fmla="*/ 169092 w 2515686"/>
              <a:gd name="connsiteY0" fmla="*/ 130586 h 1580338"/>
              <a:gd name="connsiteX1" fmla="*/ 250065 w 2515686"/>
              <a:gd name="connsiteY1" fmla="*/ 806109 h 1580338"/>
              <a:gd name="connsiteX2" fmla="*/ 410728 w 2515686"/>
              <a:gd name="connsiteY2" fmla="*/ 1478627 h 1580338"/>
              <a:gd name="connsiteX3" fmla="*/ 1767791 w 2515686"/>
              <a:gd name="connsiteY3" fmla="*/ 1550126 h 1580338"/>
              <a:gd name="connsiteX4" fmla="*/ 2322009 w 2515686"/>
              <a:gd name="connsiteY4" fmla="*/ 1205471 h 1580338"/>
              <a:gd name="connsiteX5" fmla="*/ 2498423 w 2515686"/>
              <a:gd name="connsiteY5" fmla="*/ 624161 h 1580338"/>
              <a:gd name="connsiteX6" fmla="*/ 1948740 w 2515686"/>
              <a:gd name="connsiteY6" fmla="*/ 2607 h 1580338"/>
              <a:gd name="connsiteX7" fmla="*/ 1251745 w 2515686"/>
              <a:gd name="connsiteY7" fmla="*/ 236478 h 1580338"/>
              <a:gd name="connsiteX8" fmla="*/ 169092 w 2515686"/>
              <a:gd name="connsiteY8" fmla="*/ 130586 h 1580338"/>
              <a:gd name="connsiteX0" fmla="*/ 216909 w 2371233"/>
              <a:gd name="connsiteY0" fmla="*/ 97731 h 1580287"/>
              <a:gd name="connsiteX1" fmla="*/ 105612 w 2371233"/>
              <a:gd name="connsiteY1" fmla="*/ 806058 h 1580287"/>
              <a:gd name="connsiteX2" fmla="*/ 266275 w 2371233"/>
              <a:gd name="connsiteY2" fmla="*/ 1478576 h 1580287"/>
              <a:gd name="connsiteX3" fmla="*/ 1623338 w 2371233"/>
              <a:gd name="connsiteY3" fmla="*/ 1550075 h 1580287"/>
              <a:gd name="connsiteX4" fmla="*/ 2177556 w 2371233"/>
              <a:gd name="connsiteY4" fmla="*/ 1205420 h 1580287"/>
              <a:gd name="connsiteX5" fmla="*/ 2353970 w 2371233"/>
              <a:gd name="connsiteY5" fmla="*/ 624110 h 1580287"/>
              <a:gd name="connsiteX6" fmla="*/ 1804287 w 2371233"/>
              <a:gd name="connsiteY6" fmla="*/ 2556 h 1580287"/>
              <a:gd name="connsiteX7" fmla="*/ 1107292 w 2371233"/>
              <a:gd name="connsiteY7" fmla="*/ 236427 h 1580287"/>
              <a:gd name="connsiteX8" fmla="*/ 216909 w 2371233"/>
              <a:gd name="connsiteY8" fmla="*/ 97731 h 1580287"/>
              <a:gd name="connsiteX0" fmla="*/ 212838 w 2367162"/>
              <a:gd name="connsiteY0" fmla="*/ 97731 h 1599445"/>
              <a:gd name="connsiteX1" fmla="*/ 101541 w 2367162"/>
              <a:gd name="connsiteY1" fmla="*/ 806058 h 1599445"/>
              <a:gd name="connsiteX2" fmla="*/ 179803 w 2367162"/>
              <a:gd name="connsiteY2" fmla="*/ 1516849 h 1599445"/>
              <a:gd name="connsiteX3" fmla="*/ 1619267 w 2367162"/>
              <a:gd name="connsiteY3" fmla="*/ 1550075 h 1599445"/>
              <a:gd name="connsiteX4" fmla="*/ 2173485 w 2367162"/>
              <a:gd name="connsiteY4" fmla="*/ 1205420 h 1599445"/>
              <a:gd name="connsiteX5" fmla="*/ 2349899 w 2367162"/>
              <a:gd name="connsiteY5" fmla="*/ 624110 h 1599445"/>
              <a:gd name="connsiteX6" fmla="*/ 1800216 w 2367162"/>
              <a:gd name="connsiteY6" fmla="*/ 2556 h 1599445"/>
              <a:gd name="connsiteX7" fmla="*/ 1103221 w 2367162"/>
              <a:gd name="connsiteY7" fmla="*/ 236427 h 1599445"/>
              <a:gd name="connsiteX8" fmla="*/ 212838 w 2367162"/>
              <a:gd name="connsiteY8" fmla="*/ 97731 h 1599445"/>
              <a:gd name="connsiteX0" fmla="*/ 274217 w 2428541"/>
              <a:gd name="connsiteY0" fmla="*/ 97731 h 1563328"/>
              <a:gd name="connsiteX1" fmla="*/ 162920 w 2428541"/>
              <a:gd name="connsiteY1" fmla="*/ 806058 h 1563328"/>
              <a:gd name="connsiteX2" fmla="*/ 241182 w 2428541"/>
              <a:gd name="connsiteY2" fmla="*/ 1516849 h 1563328"/>
              <a:gd name="connsiteX3" fmla="*/ 1680646 w 2428541"/>
              <a:gd name="connsiteY3" fmla="*/ 1550075 h 1563328"/>
              <a:gd name="connsiteX4" fmla="*/ 2234864 w 2428541"/>
              <a:gd name="connsiteY4" fmla="*/ 1205420 h 1563328"/>
              <a:gd name="connsiteX5" fmla="*/ 2411278 w 2428541"/>
              <a:gd name="connsiteY5" fmla="*/ 624110 h 1563328"/>
              <a:gd name="connsiteX6" fmla="*/ 1861595 w 2428541"/>
              <a:gd name="connsiteY6" fmla="*/ 2556 h 1563328"/>
              <a:gd name="connsiteX7" fmla="*/ 1164600 w 2428541"/>
              <a:gd name="connsiteY7" fmla="*/ 236427 h 1563328"/>
              <a:gd name="connsiteX8" fmla="*/ 274217 w 2428541"/>
              <a:gd name="connsiteY8" fmla="*/ 97731 h 156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541" h="1563328">
                <a:moveTo>
                  <a:pt x="274217" y="97731"/>
                </a:moveTo>
                <a:cubicBezTo>
                  <a:pt x="-131398" y="291421"/>
                  <a:pt x="168426" y="569538"/>
                  <a:pt x="162920" y="806058"/>
                </a:cubicBezTo>
                <a:cubicBezTo>
                  <a:pt x="157414" y="1042578"/>
                  <a:pt x="-247990" y="1551404"/>
                  <a:pt x="241182" y="1516849"/>
                </a:cubicBezTo>
                <a:cubicBezTo>
                  <a:pt x="730354" y="1482294"/>
                  <a:pt x="1348366" y="1601980"/>
                  <a:pt x="1680646" y="1550075"/>
                </a:cubicBezTo>
                <a:cubicBezTo>
                  <a:pt x="2012926" y="1498170"/>
                  <a:pt x="2113092" y="1359748"/>
                  <a:pt x="2234864" y="1205420"/>
                </a:cubicBezTo>
                <a:cubicBezTo>
                  <a:pt x="2356636" y="1051093"/>
                  <a:pt x="2473489" y="824587"/>
                  <a:pt x="2411278" y="624110"/>
                </a:cubicBezTo>
                <a:cubicBezTo>
                  <a:pt x="2349067" y="423633"/>
                  <a:pt x="2314322" y="32821"/>
                  <a:pt x="1861595" y="2556"/>
                </a:cubicBezTo>
                <a:cubicBezTo>
                  <a:pt x="1408868" y="-27709"/>
                  <a:pt x="1429163" y="220565"/>
                  <a:pt x="1164600" y="236427"/>
                </a:cubicBezTo>
                <a:cubicBezTo>
                  <a:pt x="900037" y="252289"/>
                  <a:pt x="679832" y="-95959"/>
                  <a:pt x="274217" y="9773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F537804-A156-0041-AB71-11C22E8D4FC7}"/>
              </a:ext>
            </a:extLst>
          </p:cNvPr>
          <p:cNvSpPr txBox="1"/>
          <p:nvPr/>
        </p:nvSpPr>
        <p:spPr>
          <a:xfrm>
            <a:off x="5629271" y="2975004"/>
            <a:ext cx="1651799" cy="73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  <a:latin typeface="Calibri"/>
              </a:rPr>
              <a:t>public Internet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and 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inter-carrier IPX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C59AC48-6BA2-804A-ABA5-AC6744028CB8}"/>
              </a:ext>
            </a:extLst>
          </p:cNvPr>
          <p:cNvSpPr txBox="1"/>
          <p:nvPr/>
        </p:nvSpPr>
        <p:spPr>
          <a:xfrm rot="4115069">
            <a:off x="4421149" y="3355768"/>
            <a:ext cx="550996" cy="90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dirty="0"/>
              <a:t>…</a:t>
            </a:r>
            <a:endParaRPr lang="en-US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28B823-8E0E-164D-BF15-E3758119B508}"/>
              </a:ext>
            </a:extLst>
          </p:cNvPr>
          <p:cNvGrpSpPr/>
          <p:nvPr/>
        </p:nvGrpSpPr>
        <p:grpSpPr>
          <a:xfrm>
            <a:off x="5752811" y="4473502"/>
            <a:ext cx="763454" cy="668861"/>
            <a:chOff x="7270567" y="5238206"/>
            <a:chExt cx="763454" cy="668861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C6F274D0-EC3C-904B-B17A-2AF299BDE1DF}"/>
                </a:ext>
              </a:extLst>
            </p:cNvPr>
            <p:cNvGrpSpPr/>
            <p:nvPr/>
          </p:nvGrpSpPr>
          <p:grpSpPr>
            <a:xfrm>
              <a:off x="7302136" y="5238206"/>
              <a:ext cx="591681" cy="375090"/>
              <a:chOff x="7493876" y="2774731"/>
              <a:chExt cx="1481958" cy="894622"/>
            </a:xfrm>
          </p:grpSpPr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85BA0991-B0E6-8445-B738-2D4E94C6707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019FD3A6-FC5F-F147-8AD5-52186E15C3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0857E0B8-2206-9E4C-A0BD-6869B1E5B16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8BC19A48-5375-FC40-8C32-C81C35BA7EC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85AD9FBF-E5E8-F04E-8500-D6104D22BBD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FC4A90EA-9F50-4E4A-AE2D-F63AF9E51BC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8908A055-8199-AC43-B14C-866CBCFFAE7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A40432A6-DFBE-2C4A-8A56-6426DA4F510D}"/>
                </a:ext>
              </a:extLst>
            </p:cNvPr>
            <p:cNvSpPr txBox="1"/>
            <p:nvPr/>
          </p:nvSpPr>
          <p:spPr>
            <a:xfrm>
              <a:off x="7270567" y="5568513"/>
              <a:ext cx="763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P-GW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1F02399-E1D9-FB43-AD59-26548344023C}"/>
              </a:ext>
            </a:extLst>
          </p:cNvPr>
          <p:cNvGrpSpPr/>
          <p:nvPr/>
        </p:nvGrpSpPr>
        <p:grpSpPr>
          <a:xfrm>
            <a:off x="4591901" y="2498785"/>
            <a:ext cx="763454" cy="668861"/>
            <a:chOff x="7270567" y="5238206"/>
            <a:chExt cx="763454" cy="668861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D614B020-ED5D-5644-AECB-0544E2761C00}"/>
                </a:ext>
              </a:extLst>
            </p:cNvPr>
            <p:cNvGrpSpPr/>
            <p:nvPr/>
          </p:nvGrpSpPr>
          <p:grpSpPr>
            <a:xfrm>
              <a:off x="7302136" y="5238206"/>
              <a:ext cx="591681" cy="375090"/>
              <a:chOff x="7493876" y="2774731"/>
              <a:chExt cx="1481958" cy="894622"/>
            </a:xfrm>
          </p:grpSpPr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20122CEA-C90E-C343-A412-D71D11DF7B5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43807674-4BD1-E84F-A598-9AE45A96073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D581F774-7914-534A-9989-AF909D80675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39879E72-F3AD-F644-9C83-FDDD85AAD7B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DF935CA5-74F1-1244-9CEC-C5567C1D097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CD517E56-85D1-A44C-A630-86D05449F66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2E012050-BD17-E54D-BF24-93E68E6783C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C0977BEC-1F83-9243-8F9C-4B0499BB3123}"/>
                </a:ext>
              </a:extLst>
            </p:cNvPr>
            <p:cNvSpPr txBox="1"/>
            <p:nvPr/>
          </p:nvSpPr>
          <p:spPr>
            <a:xfrm>
              <a:off x="7270567" y="5568513"/>
              <a:ext cx="763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P-GW</a:t>
              </a:r>
            </a:p>
          </p:txBody>
        </p: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BD96136B-AF9F-5E4C-8318-156320CE9E91}"/>
              </a:ext>
            </a:extLst>
          </p:cNvPr>
          <p:cNvSpPr txBox="1"/>
          <p:nvPr/>
        </p:nvSpPr>
        <p:spPr>
          <a:xfrm>
            <a:off x="2670196" y="2586680"/>
            <a:ext cx="179946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</a:rPr>
              <a:t>home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mobile 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carrier network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EE7BF5-A5DE-B04E-AE27-96E4EB53DB5C}"/>
              </a:ext>
            </a:extLst>
          </p:cNvPr>
          <p:cNvGrpSpPr/>
          <p:nvPr/>
        </p:nvGrpSpPr>
        <p:grpSpPr>
          <a:xfrm>
            <a:off x="3452123" y="1771605"/>
            <a:ext cx="1442258" cy="736694"/>
            <a:chOff x="3056709" y="2599509"/>
            <a:chExt cx="1442258" cy="736694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5583272-23FB-E143-8AEA-C857A3B3C0A5}"/>
                </a:ext>
              </a:extLst>
            </p:cNvPr>
            <p:cNvSpPr txBox="1"/>
            <p:nvPr/>
          </p:nvSpPr>
          <p:spPr>
            <a:xfrm>
              <a:off x="3507285" y="2702843"/>
              <a:ext cx="991682" cy="613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Home</a:t>
              </a:r>
            </a:p>
            <a:p>
              <a:pPr>
                <a:lnSpc>
                  <a:spcPct val="800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Subscriber </a:t>
              </a:r>
            </a:p>
            <a:p>
              <a:pPr>
                <a:lnSpc>
                  <a:spcPct val="800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Server</a:t>
              </a:r>
              <a:endParaRPr lang="en-US" sz="788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1A911407-11F5-DF41-B59C-F7FC45684383}"/>
                </a:ext>
              </a:extLst>
            </p:cNvPr>
            <p:cNvGrpSpPr/>
            <p:nvPr/>
          </p:nvGrpSpPr>
          <p:grpSpPr>
            <a:xfrm>
              <a:off x="3056709" y="2599509"/>
              <a:ext cx="543008" cy="736694"/>
              <a:chOff x="9181074" y="2063579"/>
              <a:chExt cx="1008323" cy="1351004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30EF06A6-FBD2-884A-99A8-00581B74DF5D}"/>
                  </a:ext>
                </a:extLst>
              </p:cNvPr>
              <p:cNvGrpSpPr/>
              <p:nvPr/>
            </p:nvGrpSpPr>
            <p:grpSpPr>
              <a:xfrm>
                <a:off x="9309047" y="2092807"/>
                <a:ext cx="439787" cy="517111"/>
                <a:chOff x="4501086" y="2717689"/>
                <a:chExt cx="347435" cy="424729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7139FE2F-57AE-A442-BC84-FF2083E46F20}"/>
                    </a:ext>
                  </a:extLst>
                </p:cNvPr>
                <p:cNvSpPr/>
                <p:nvPr/>
              </p:nvSpPr>
              <p:spPr>
                <a:xfrm>
                  <a:off x="4501086" y="2764691"/>
                  <a:ext cx="345572" cy="328307"/>
                </a:xfrm>
                <a:prstGeom prst="rect">
                  <a:avLst/>
                </a:prstGeom>
                <a:gradFill>
                  <a:gsLst>
                    <a:gs pos="1000">
                      <a:srgbClr val="CDD3D7"/>
                    </a:gs>
                    <a:gs pos="100000">
                      <a:srgbClr val="E7ECF0"/>
                    </a:gs>
                  </a:gsLst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FB2A3CFD-C5B7-CD43-9772-81DC99F124DB}"/>
                    </a:ext>
                  </a:extLst>
                </p:cNvPr>
                <p:cNvSpPr/>
                <p:nvPr/>
              </p:nvSpPr>
              <p:spPr>
                <a:xfrm>
                  <a:off x="4501086" y="2717689"/>
                  <a:ext cx="345572" cy="98840"/>
                </a:xfrm>
                <a:prstGeom prst="ellipse">
                  <a:avLst/>
                </a:prstGeom>
                <a:solidFill>
                  <a:srgbClr val="E2E7EA"/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436D4F8E-064E-634F-A0A5-CCDE398D420D}"/>
                    </a:ext>
                  </a:extLst>
                </p:cNvPr>
                <p:cNvSpPr/>
                <p:nvPr/>
              </p:nvSpPr>
              <p:spPr>
                <a:xfrm>
                  <a:off x="4502949" y="3043578"/>
                  <a:ext cx="345572" cy="98840"/>
                </a:xfrm>
                <a:prstGeom prst="ellipse">
                  <a:avLst/>
                </a:prstGeom>
                <a:solidFill>
                  <a:srgbClr val="CDD3D7"/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DF81FCBB-4325-AE4E-B359-F9C9D3A7B474}"/>
                    </a:ext>
                  </a:extLst>
                </p:cNvPr>
                <p:cNvSpPr/>
                <p:nvPr/>
              </p:nvSpPr>
              <p:spPr>
                <a:xfrm>
                  <a:off x="4504261" y="3036961"/>
                  <a:ext cx="339222" cy="52862"/>
                </a:xfrm>
                <a:prstGeom prst="rect">
                  <a:avLst/>
                </a:prstGeom>
                <a:solidFill>
                  <a:srgbClr val="CDD3D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288" name="Can 287">
                <a:extLst>
                  <a:ext uri="{FF2B5EF4-FFF2-40B4-BE49-F238E27FC236}">
                    <a16:creationId xmlns:a16="http://schemas.microsoft.com/office/drawing/2014/main" id="{CD19D7C9-92F7-8F48-BBA7-CAD91AB38298}"/>
                  </a:ext>
                </a:extLst>
              </p:cNvPr>
              <p:cNvSpPr/>
              <p:nvPr/>
            </p:nvSpPr>
            <p:spPr>
              <a:xfrm>
                <a:off x="9181074" y="2063579"/>
                <a:ext cx="630195" cy="568410"/>
              </a:xfrm>
              <a:prstGeom prst="can">
                <a:avLst/>
              </a:prstGeom>
              <a:gradFill>
                <a:gsLst>
                  <a:gs pos="38000">
                    <a:schemeClr val="bg1">
                      <a:lumMod val="95000"/>
                    </a:schemeClr>
                  </a:gs>
                  <a:gs pos="0">
                    <a:srgbClr val="C4CDD3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9" name="Picture 288" descr="A screen shot of a computer&#10;&#10;Description automatically generated">
                <a:extLst>
                  <a:ext uri="{FF2B5EF4-FFF2-40B4-BE49-F238E27FC236}">
                    <a16:creationId xmlns:a16="http://schemas.microsoft.com/office/drawing/2014/main" id="{C52594C5-88D2-CE4D-BBA2-4A0E56AE1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3539" y="2209860"/>
                <a:ext cx="645858" cy="1204723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F438D4-2023-514E-9F13-019E5C64AE3D}"/>
              </a:ext>
            </a:extLst>
          </p:cNvPr>
          <p:cNvGrpSpPr/>
          <p:nvPr/>
        </p:nvGrpSpPr>
        <p:grpSpPr>
          <a:xfrm>
            <a:off x="1018903" y="1502227"/>
            <a:ext cx="1874623" cy="1214848"/>
            <a:chOff x="9013371" y="2795450"/>
            <a:chExt cx="1874623" cy="1214848"/>
          </a:xfrm>
        </p:grpSpPr>
        <p:sp>
          <p:nvSpPr>
            <p:cNvPr id="528" name="Hexagon 527">
              <a:extLst>
                <a:ext uri="{FF2B5EF4-FFF2-40B4-BE49-F238E27FC236}">
                  <a16:creationId xmlns:a16="http://schemas.microsoft.com/office/drawing/2014/main" id="{E81B9E93-34AD-0E47-91A1-C1DB16008ED0}"/>
                </a:ext>
              </a:extLst>
            </p:cNvPr>
            <p:cNvSpPr/>
            <p:nvPr/>
          </p:nvSpPr>
          <p:spPr>
            <a:xfrm>
              <a:off x="9013371" y="2967390"/>
              <a:ext cx="1306286" cy="1042908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69AE70FE-61CC-B148-B52F-5A99CC4D3D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0584" y="3639030"/>
              <a:ext cx="92741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DE9DE8-7DF9-2C41-B031-9A9057D8E6B9}"/>
                </a:ext>
              </a:extLst>
            </p:cNvPr>
            <p:cNvGrpSpPr/>
            <p:nvPr/>
          </p:nvGrpSpPr>
          <p:grpSpPr>
            <a:xfrm>
              <a:off x="9274627" y="2795450"/>
              <a:ext cx="810933" cy="985003"/>
              <a:chOff x="9236146" y="2789414"/>
              <a:chExt cx="888604" cy="1226172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1ABA19B2-069D-974B-B19A-FADE33515DA2}"/>
                  </a:ext>
                </a:extLst>
              </p:cNvPr>
              <p:cNvGrpSpPr/>
              <p:nvPr/>
            </p:nvGrpSpPr>
            <p:grpSpPr>
              <a:xfrm>
                <a:off x="9236146" y="2789414"/>
                <a:ext cx="466245" cy="953439"/>
                <a:chOff x="6476205" y="1279015"/>
                <a:chExt cx="466245" cy="953439"/>
              </a:xfrm>
            </p:grpSpPr>
            <p:grpSp>
              <p:nvGrpSpPr>
                <p:cNvPr id="563" name="Group 817">
                  <a:extLst>
                    <a:ext uri="{FF2B5EF4-FFF2-40B4-BE49-F238E27FC236}">
                      <a16:creationId xmlns:a16="http://schemas.microsoft.com/office/drawing/2014/main" id="{8355346E-1156-9F48-ADF6-0088825529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76205" y="1279015"/>
                  <a:ext cx="466245" cy="434369"/>
                  <a:chOff x="2920" y="1424"/>
                  <a:chExt cx="326" cy="320"/>
                </a:xfrm>
              </p:grpSpPr>
              <p:sp>
                <p:nvSpPr>
                  <p:cNvPr id="580" name="Oval 818">
                    <a:extLst>
                      <a:ext uri="{FF2B5EF4-FFF2-40B4-BE49-F238E27FC236}">
                        <a16:creationId xmlns:a16="http://schemas.microsoft.com/office/drawing/2014/main" id="{BE5DD2EA-BF2C-6D47-8C13-222E8E42AA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0" y="1445"/>
                    <a:ext cx="326" cy="28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581" name="Group 819">
                    <a:extLst>
                      <a:ext uri="{FF2B5EF4-FFF2-40B4-BE49-F238E27FC236}">
                        <a16:creationId xmlns:a16="http://schemas.microsoft.com/office/drawing/2014/main" id="{40A41EB1-D652-9648-AD77-5BB7325058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9" y="1424"/>
                    <a:ext cx="265" cy="280"/>
                    <a:chOff x="2949" y="1424"/>
                    <a:chExt cx="265" cy="280"/>
                  </a:xfrm>
                </p:grpSpPr>
                <p:sp>
                  <p:nvSpPr>
                    <p:cNvPr id="583" name="Oval 820">
                      <a:extLst>
                        <a:ext uri="{FF2B5EF4-FFF2-40B4-BE49-F238E27FC236}">
                          <a16:creationId xmlns:a16="http://schemas.microsoft.com/office/drawing/2014/main" id="{4E92FFBE-EFDB-0940-B72F-ECF7B47B61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0" y="1545"/>
                      <a:ext cx="107" cy="92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584" name="Oval 821">
                      <a:extLst>
                        <a:ext uri="{FF2B5EF4-FFF2-40B4-BE49-F238E27FC236}">
                          <a16:creationId xmlns:a16="http://schemas.microsoft.com/office/drawing/2014/main" id="{B855AC0A-0947-8545-ADFB-F53A5D233B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6" y="1525"/>
                      <a:ext cx="154" cy="13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585" name="Oval 822">
                      <a:extLst>
                        <a:ext uri="{FF2B5EF4-FFF2-40B4-BE49-F238E27FC236}">
                          <a16:creationId xmlns:a16="http://schemas.microsoft.com/office/drawing/2014/main" id="{EA441C59-606A-D947-9E3F-7E898A73F5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3" y="1501"/>
                      <a:ext cx="203" cy="17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586" name="Oval 823">
                      <a:extLst>
                        <a:ext uri="{FF2B5EF4-FFF2-40B4-BE49-F238E27FC236}">
                          <a16:creationId xmlns:a16="http://schemas.microsoft.com/office/drawing/2014/main" id="{FCA18B08-CF6B-254C-AF3B-1A01945873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9" y="1476"/>
                      <a:ext cx="265" cy="2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111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587" name="Freeform 824">
                      <a:extLst>
                        <a:ext uri="{FF2B5EF4-FFF2-40B4-BE49-F238E27FC236}">
                          <a16:creationId xmlns:a16="http://schemas.microsoft.com/office/drawing/2014/main" id="{7369674D-4882-D24B-9BF6-76A27B8F53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2987" y="1424"/>
                      <a:ext cx="205" cy="143"/>
                    </a:xfrm>
                    <a:custGeom>
                      <a:avLst/>
                      <a:gdLst>
                        <a:gd name="T0" fmla="*/ 0 w 1180"/>
                        <a:gd name="T1" fmla="*/ 0 h 956"/>
                        <a:gd name="T2" fmla="*/ 0 w 1180"/>
                        <a:gd name="T3" fmla="*/ 0 h 956"/>
                        <a:gd name="T4" fmla="*/ 0 w 1180"/>
                        <a:gd name="T5" fmla="*/ 0 h 956"/>
                        <a:gd name="T6" fmla="*/ 0 w 1180"/>
                        <a:gd name="T7" fmla="*/ 0 h 956"/>
                        <a:gd name="T8" fmla="*/ 0 w 1180"/>
                        <a:gd name="T9" fmla="*/ 0 h 956"/>
                        <a:gd name="T10" fmla="*/ 0 w 1180"/>
                        <a:gd name="T11" fmla="*/ 0 h 956"/>
                        <a:gd name="T12" fmla="*/ 0 w 1180"/>
                        <a:gd name="T13" fmla="*/ 0 h 956"/>
                        <a:gd name="T14" fmla="*/ 0 w 1180"/>
                        <a:gd name="T15" fmla="*/ 0 h 956"/>
                        <a:gd name="T16" fmla="*/ 0 w 1180"/>
                        <a:gd name="T17" fmla="*/ 0 h 956"/>
                        <a:gd name="T18" fmla="*/ 0 w 1180"/>
                        <a:gd name="T19" fmla="*/ 0 h 95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180" h="956">
                          <a:moveTo>
                            <a:pt x="499" y="7"/>
                          </a:moveTo>
                          <a:lnTo>
                            <a:pt x="0" y="780"/>
                          </a:lnTo>
                          <a:lnTo>
                            <a:pt x="134" y="885"/>
                          </a:lnTo>
                          <a:lnTo>
                            <a:pt x="366" y="920"/>
                          </a:lnTo>
                          <a:lnTo>
                            <a:pt x="534" y="956"/>
                          </a:lnTo>
                          <a:lnTo>
                            <a:pt x="829" y="949"/>
                          </a:lnTo>
                          <a:lnTo>
                            <a:pt x="1096" y="850"/>
                          </a:lnTo>
                          <a:lnTo>
                            <a:pt x="1180" y="801"/>
                          </a:lnTo>
                          <a:lnTo>
                            <a:pt x="668" y="0"/>
                          </a:lnTo>
                          <a:lnTo>
                            <a:pt x="499" y="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1905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82" name="Freeform 825">
                    <a:extLst>
                      <a:ext uri="{FF2B5EF4-FFF2-40B4-BE49-F238E27FC236}">
                        <a16:creationId xmlns:a16="http://schemas.microsoft.com/office/drawing/2014/main" id="{5F935FB7-B99C-334B-B409-9068B611D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5" y="1615"/>
                    <a:ext cx="178" cy="129"/>
                  </a:xfrm>
                  <a:custGeom>
                    <a:avLst/>
                    <a:gdLst>
                      <a:gd name="T0" fmla="*/ 0 w 1180"/>
                      <a:gd name="T1" fmla="*/ 0 h 956"/>
                      <a:gd name="T2" fmla="*/ 0 w 1180"/>
                      <a:gd name="T3" fmla="*/ 0 h 956"/>
                      <a:gd name="T4" fmla="*/ 0 w 1180"/>
                      <a:gd name="T5" fmla="*/ 0 h 956"/>
                      <a:gd name="T6" fmla="*/ 0 w 1180"/>
                      <a:gd name="T7" fmla="*/ 0 h 956"/>
                      <a:gd name="T8" fmla="*/ 0 w 1180"/>
                      <a:gd name="T9" fmla="*/ 0 h 956"/>
                      <a:gd name="T10" fmla="*/ 0 w 1180"/>
                      <a:gd name="T11" fmla="*/ 0 h 956"/>
                      <a:gd name="T12" fmla="*/ 0 w 1180"/>
                      <a:gd name="T13" fmla="*/ 0 h 956"/>
                      <a:gd name="T14" fmla="*/ 0 w 1180"/>
                      <a:gd name="T15" fmla="*/ 0 h 956"/>
                      <a:gd name="T16" fmla="*/ 0 w 1180"/>
                      <a:gd name="T17" fmla="*/ 0 h 956"/>
                      <a:gd name="T18" fmla="*/ 0 w 1180"/>
                      <a:gd name="T19" fmla="*/ 0 h 95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80" h="956">
                        <a:moveTo>
                          <a:pt x="499" y="7"/>
                        </a:moveTo>
                        <a:lnTo>
                          <a:pt x="0" y="780"/>
                        </a:lnTo>
                        <a:lnTo>
                          <a:pt x="134" y="885"/>
                        </a:lnTo>
                        <a:lnTo>
                          <a:pt x="366" y="920"/>
                        </a:lnTo>
                        <a:lnTo>
                          <a:pt x="534" y="956"/>
                        </a:lnTo>
                        <a:lnTo>
                          <a:pt x="829" y="949"/>
                        </a:lnTo>
                        <a:lnTo>
                          <a:pt x="1096" y="850"/>
                        </a:lnTo>
                        <a:lnTo>
                          <a:pt x="1180" y="801"/>
                        </a:lnTo>
                        <a:lnTo>
                          <a:pt x="668" y="0"/>
                        </a:lnTo>
                        <a:lnTo>
                          <a:pt x="499" y="7"/>
                        </a:lnTo>
                        <a:close/>
                      </a:path>
                    </a:pathLst>
                  </a:custGeom>
                  <a:solidFill>
                    <a:srgbClr val="9CE0FA"/>
                  </a:solidFill>
                  <a:ln w="19050" cmpd="sng">
                    <a:noFill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64" name="Group 398">
                  <a:extLst>
                    <a:ext uri="{FF2B5EF4-FFF2-40B4-BE49-F238E27FC236}">
                      <a16:creationId xmlns:a16="http://schemas.microsoft.com/office/drawing/2014/main" id="{D22A9C7B-07EA-E542-BA2A-BF5812F3A0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27789" y="1518577"/>
                  <a:ext cx="375668" cy="713877"/>
                  <a:chOff x="3130" y="3288"/>
                  <a:chExt cx="410" cy="742"/>
                </a:xfrm>
              </p:grpSpPr>
              <p:sp>
                <p:nvSpPr>
                  <p:cNvPr id="565" name="Line 270">
                    <a:extLst>
                      <a:ext uri="{FF2B5EF4-FFF2-40B4-BE49-F238E27FC236}">
                        <a16:creationId xmlns:a16="http://schemas.microsoft.com/office/drawing/2014/main" id="{E4046004-439A-BD45-8005-348F297868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0" y="3288"/>
                    <a:ext cx="205" cy="67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66" name="Line 271">
                    <a:extLst>
                      <a:ext uri="{FF2B5EF4-FFF2-40B4-BE49-F238E27FC236}">
                        <a16:creationId xmlns:a16="http://schemas.microsoft.com/office/drawing/2014/main" id="{A7AD7C06-0581-F542-ADA3-676121B70F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288"/>
                    <a:ext cx="205" cy="66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67" name="Line 272">
                    <a:extLst>
                      <a:ext uri="{FF2B5EF4-FFF2-40B4-BE49-F238E27FC236}">
                        <a16:creationId xmlns:a16="http://schemas.microsoft.com/office/drawing/2014/main" id="{C2A4A300-ACC7-F145-937A-0669DA177C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30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68" name="Line 273">
                    <a:extLst>
                      <a:ext uri="{FF2B5EF4-FFF2-40B4-BE49-F238E27FC236}">
                        <a16:creationId xmlns:a16="http://schemas.microsoft.com/office/drawing/2014/main" id="{06098FCE-7EAA-824B-96DF-942C4F4D54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35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69" name="Line 274">
                    <a:extLst>
                      <a:ext uri="{FF2B5EF4-FFF2-40B4-BE49-F238E27FC236}">
                        <a16:creationId xmlns:a16="http://schemas.microsoft.com/office/drawing/2014/main" id="{8A872DE1-A45C-F046-B5B9-A8A7C12BAF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303"/>
                    <a:ext cx="0" cy="72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0" name="Line 275">
                    <a:extLst>
                      <a:ext uri="{FF2B5EF4-FFF2-40B4-BE49-F238E27FC236}">
                        <a16:creationId xmlns:a16="http://schemas.microsoft.com/office/drawing/2014/main" id="{830028A5-659C-6345-B426-E5E1AAC7CB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0" y="3888"/>
                    <a:ext cx="205" cy="7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1" name="Line 276">
                    <a:extLst>
                      <a:ext uri="{FF2B5EF4-FFF2-40B4-BE49-F238E27FC236}">
                        <a16:creationId xmlns:a16="http://schemas.microsoft.com/office/drawing/2014/main" id="{5690F3F8-7EB8-BC4A-ACB5-9339F780F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5" y="3888"/>
                    <a:ext cx="205" cy="6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2" name="Line 277">
                    <a:extLst>
                      <a:ext uri="{FF2B5EF4-FFF2-40B4-BE49-F238E27FC236}">
                        <a16:creationId xmlns:a16="http://schemas.microsoft.com/office/drawing/2014/main" id="{4643A681-5431-BD42-A426-E69E67DDD9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17" y="3668"/>
                    <a:ext cx="118" cy="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3" name="Line 278">
                    <a:extLst>
                      <a:ext uri="{FF2B5EF4-FFF2-40B4-BE49-F238E27FC236}">
                        <a16:creationId xmlns:a16="http://schemas.microsoft.com/office/drawing/2014/main" id="{8CD16DA5-85A7-A14F-A0DE-21E2F32479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668"/>
                    <a:ext cx="124" cy="5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4" name="Line 279">
                    <a:extLst>
                      <a:ext uri="{FF2B5EF4-FFF2-40B4-BE49-F238E27FC236}">
                        <a16:creationId xmlns:a16="http://schemas.microsoft.com/office/drawing/2014/main" id="{7AF4C5F4-5454-CF47-A771-7F1288FC57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78" y="3766"/>
                    <a:ext cx="152" cy="7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5" name="Line 280">
                    <a:extLst>
                      <a:ext uri="{FF2B5EF4-FFF2-40B4-BE49-F238E27FC236}">
                        <a16:creationId xmlns:a16="http://schemas.microsoft.com/office/drawing/2014/main" id="{50493D14-A26B-CF48-B438-2DC4C389E9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781"/>
                    <a:ext cx="153" cy="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6" name="Line 281">
                    <a:extLst>
                      <a:ext uri="{FF2B5EF4-FFF2-40B4-BE49-F238E27FC236}">
                        <a16:creationId xmlns:a16="http://schemas.microsoft.com/office/drawing/2014/main" id="{798B2709-09B4-FD4D-954E-1799C66601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567"/>
                    <a:ext cx="78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7" name="Line 282">
                    <a:extLst>
                      <a:ext uri="{FF2B5EF4-FFF2-40B4-BE49-F238E27FC236}">
                        <a16:creationId xmlns:a16="http://schemas.microsoft.com/office/drawing/2014/main" id="{579652B7-634C-D642-ADF4-4DCCDF3F2D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428"/>
                    <a:ext cx="4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8" name="Line 283">
                    <a:extLst>
                      <a:ext uri="{FF2B5EF4-FFF2-40B4-BE49-F238E27FC236}">
                        <a16:creationId xmlns:a16="http://schemas.microsoft.com/office/drawing/2014/main" id="{F9F8FAE7-8FBE-2241-BC65-0942FFC630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47" y="3558"/>
                    <a:ext cx="95" cy="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9" name="Line 284">
                    <a:extLst>
                      <a:ext uri="{FF2B5EF4-FFF2-40B4-BE49-F238E27FC236}">
                        <a16:creationId xmlns:a16="http://schemas.microsoft.com/office/drawing/2014/main" id="{09E32734-A5CD-B548-B324-27828189A8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89" y="3422"/>
                    <a:ext cx="55" cy="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9B800BA2-7BF8-3244-AE5B-D784AF33B15F}"/>
                  </a:ext>
                </a:extLst>
              </p:cNvPr>
              <p:cNvGrpSpPr/>
              <p:nvPr/>
            </p:nvGrpSpPr>
            <p:grpSpPr>
              <a:xfrm>
                <a:off x="9357602" y="3598288"/>
                <a:ext cx="767148" cy="417298"/>
                <a:chOff x="1503784" y="3006600"/>
                <a:chExt cx="1771786" cy="957087"/>
              </a:xfrm>
            </p:grpSpPr>
            <p:grpSp>
              <p:nvGrpSpPr>
                <p:cNvPr id="589" name="Group 588">
                  <a:extLst>
                    <a:ext uri="{FF2B5EF4-FFF2-40B4-BE49-F238E27FC236}">
                      <a16:creationId xmlns:a16="http://schemas.microsoft.com/office/drawing/2014/main" id="{164479F9-FB31-4E41-B318-6B0DA7EED4FE}"/>
                    </a:ext>
                  </a:extLst>
                </p:cNvPr>
                <p:cNvGrpSpPr/>
                <p:nvPr/>
              </p:nvGrpSpPr>
              <p:grpSpPr>
                <a:xfrm>
                  <a:off x="1503784" y="3006600"/>
                  <a:ext cx="1771786" cy="957087"/>
                  <a:chOff x="1465684" y="2997075"/>
                  <a:chExt cx="1771786" cy="957087"/>
                </a:xfrm>
              </p:grpSpPr>
              <p:sp>
                <p:nvSpPr>
                  <p:cNvPr id="610" name="Freeform 609">
                    <a:extLst>
                      <a:ext uri="{FF2B5EF4-FFF2-40B4-BE49-F238E27FC236}">
                        <a16:creationId xmlns:a16="http://schemas.microsoft.com/office/drawing/2014/main" id="{396AD631-278B-2C42-A394-4FD631BC2090}"/>
                      </a:ext>
                    </a:extLst>
                  </p:cNvPr>
                  <p:cNvSpPr/>
                  <p:nvPr/>
                </p:nvSpPr>
                <p:spPr>
                  <a:xfrm>
                    <a:off x="1465684" y="3328365"/>
                    <a:ext cx="1771786" cy="625797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611" name="Oval 610">
                    <a:extLst>
                      <a:ext uri="{FF2B5EF4-FFF2-40B4-BE49-F238E27FC236}">
                        <a16:creationId xmlns:a16="http://schemas.microsoft.com/office/drawing/2014/main" id="{FA13CE55-9735-7948-BCB9-C01BFA8A7A5A}"/>
                      </a:ext>
                    </a:extLst>
                  </p:cNvPr>
                  <p:cNvSpPr/>
                  <p:nvPr/>
                </p:nvSpPr>
                <p:spPr>
                  <a:xfrm>
                    <a:off x="1466704" y="2997075"/>
                    <a:ext cx="1769640" cy="619577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</p:grpSp>
            <p:grpSp>
              <p:nvGrpSpPr>
                <p:cNvPr id="590" name="Group 589">
                  <a:extLst>
                    <a:ext uri="{FF2B5EF4-FFF2-40B4-BE49-F238E27FC236}">
                      <a16:creationId xmlns:a16="http://schemas.microsoft.com/office/drawing/2014/main" id="{6324C101-4F8F-DF41-B5EE-B23A5CB52BC9}"/>
                    </a:ext>
                  </a:extLst>
                </p:cNvPr>
                <p:cNvGrpSpPr/>
                <p:nvPr/>
              </p:nvGrpSpPr>
              <p:grpSpPr>
                <a:xfrm>
                  <a:off x="1977616" y="3038475"/>
                  <a:ext cx="768409" cy="553944"/>
                  <a:chOff x="1968091" y="3022600"/>
                  <a:chExt cx="768409" cy="553944"/>
                </a:xfrm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F2608708-8CFB-684A-A379-46C34069B1C5}"/>
                      </a:ext>
                    </a:extLst>
                  </p:cNvPr>
                  <p:cNvGrpSpPr/>
                  <p:nvPr/>
                </p:nvGrpSpPr>
                <p:grpSpPr>
                  <a:xfrm>
                    <a:off x="2032000" y="3022600"/>
                    <a:ext cx="257175" cy="544419"/>
                    <a:chOff x="2441575" y="2479675"/>
                    <a:chExt cx="765175" cy="1028347"/>
                  </a:xfrm>
                </p:grpSpPr>
                <p:sp>
                  <p:nvSpPr>
                    <p:cNvPr id="608" name="Parallelogram 607">
                      <a:extLst>
                        <a:ext uri="{FF2B5EF4-FFF2-40B4-BE49-F238E27FC236}">
                          <a16:creationId xmlns:a16="http://schemas.microsoft.com/office/drawing/2014/main" id="{B5E19B5A-56A6-3445-98A2-36A95BD8D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575" y="2479675"/>
                      <a:ext cx="765175" cy="1025525"/>
                    </a:xfrm>
                    <a:prstGeom prst="parallelogram">
                      <a:avLst>
                        <a:gd name="adj" fmla="val 62205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9" name="Parallelogram 608">
                      <a:extLst>
                        <a:ext uri="{FF2B5EF4-FFF2-40B4-BE49-F238E27FC236}">
                          <a16:creationId xmlns:a16="http://schemas.microsoft.com/office/drawing/2014/main" id="{61FDF9F0-0340-AE46-BD39-DE55231245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1751" y="2558697"/>
                      <a:ext cx="603250" cy="949325"/>
                    </a:xfrm>
                    <a:prstGeom prst="parallelogram">
                      <a:avLst>
                        <a:gd name="adj" fmla="val 72206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711B5A7-19CE-C744-A12D-7E69159C86D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2441575" y="3032125"/>
                    <a:ext cx="257175" cy="544419"/>
                    <a:chOff x="2441575" y="2479675"/>
                    <a:chExt cx="765175" cy="1028347"/>
                  </a:xfrm>
                </p:grpSpPr>
                <p:sp>
                  <p:nvSpPr>
                    <p:cNvPr id="606" name="Parallelogram 605">
                      <a:extLst>
                        <a:ext uri="{FF2B5EF4-FFF2-40B4-BE49-F238E27FC236}">
                          <a16:creationId xmlns:a16="http://schemas.microsoft.com/office/drawing/2014/main" id="{85610F23-AB44-5149-9B19-577F32200A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575" y="2479675"/>
                      <a:ext cx="765175" cy="1025525"/>
                    </a:xfrm>
                    <a:prstGeom prst="parallelogram">
                      <a:avLst>
                        <a:gd name="adj" fmla="val 62205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7" name="Parallelogram 606">
                      <a:extLst>
                        <a:ext uri="{FF2B5EF4-FFF2-40B4-BE49-F238E27FC236}">
                          <a16:creationId xmlns:a16="http://schemas.microsoft.com/office/drawing/2014/main" id="{793421F7-AE70-4840-A298-B81B283240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1751" y="2558697"/>
                      <a:ext cx="603250" cy="949325"/>
                    </a:xfrm>
                    <a:prstGeom prst="parallelogram">
                      <a:avLst>
                        <a:gd name="adj" fmla="val 72206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593" name="Parallelogram 592">
                    <a:extLst>
                      <a:ext uri="{FF2B5EF4-FFF2-40B4-BE49-F238E27FC236}">
                        <a16:creationId xmlns:a16="http://schemas.microsoft.com/office/drawing/2014/main" id="{28C747CE-0619-BD4D-BEC5-1CE45C08C212}"/>
                      </a:ext>
                    </a:extLst>
                  </p:cNvPr>
                  <p:cNvSpPr/>
                  <p:nvPr/>
                </p:nvSpPr>
                <p:spPr>
                  <a:xfrm flipV="1">
                    <a:off x="2057400" y="3130550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4" name="Parallelogram 593">
                    <a:extLst>
                      <a:ext uri="{FF2B5EF4-FFF2-40B4-BE49-F238E27FC236}">
                        <a16:creationId xmlns:a16="http://schemas.microsoft.com/office/drawing/2014/main" id="{18DADDC3-0160-A14A-93D5-0FCD873451CD}"/>
                      </a:ext>
                    </a:extLst>
                  </p:cNvPr>
                  <p:cNvSpPr/>
                  <p:nvPr/>
                </p:nvSpPr>
                <p:spPr>
                  <a:xfrm rot="17056647">
                    <a:off x="2079626" y="3187701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5" name="Parallelogram 594">
                    <a:extLst>
                      <a:ext uri="{FF2B5EF4-FFF2-40B4-BE49-F238E27FC236}">
                        <a16:creationId xmlns:a16="http://schemas.microsoft.com/office/drawing/2014/main" id="{8ABD8EFD-E281-AE4F-9E56-B4C4C05BB34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90347" y="3141540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6" name="Parallelogram 595">
                    <a:extLst>
                      <a:ext uri="{FF2B5EF4-FFF2-40B4-BE49-F238E27FC236}">
                        <a16:creationId xmlns:a16="http://schemas.microsoft.com/office/drawing/2014/main" id="{BA9D39F0-180B-3145-96F3-09C38F1E621C}"/>
                      </a:ext>
                    </a:extLst>
                  </p:cNvPr>
                  <p:cNvSpPr/>
                  <p:nvPr/>
                </p:nvSpPr>
                <p:spPr>
                  <a:xfrm>
                    <a:off x="2032000" y="3162300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7" name="Parallelogram 596">
                    <a:extLst>
                      <a:ext uri="{FF2B5EF4-FFF2-40B4-BE49-F238E27FC236}">
                        <a16:creationId xmlns:a16="http://schemas.microsoft.com/office/drawing/2014/main" id="{48547D95-6E11-FD4E-92D3-27BF02018AF7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627741" y="3146398"/>
                    <a:ext cx="9519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8" name="Parallelogram 597">
                    <a:extLst>
                      <a:ext uri="{FF2B5EF4-FFF2-40B4-BE49-F238E27FC236}">
                        <a16:creationId xmlns:a16="http://schemas.microsoft.com/office/drawing/2014/main" id="{D6D84691-9046-5540-A912-1048C4050517}"/>
                      </a:ext>
                    </a:extLst>
                  </p:cNvPr>
                  <p:cNvSpPr/>
                  <p:nvPr/>
                </p:nvSpPr>
                <p:spPr>
                  <a:xfrm rot="4492456">
                    <a:off x="2397126" y="3197226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599" name="Group 598">
                    <a:extLst>
                      <a:ext uri="{FF2B5EF4-FFF2-40B4-BE49-F238E27FC236}">
                        <a16:creationId xmlns:a16="http://schemas.microsoft.com/office/drawing/2014/main" id="{F70C24D7-52AD-B64B-A8ED-86169599DC9F}"/>
                      </a:ext>
                    </a:extLst>
                  </p:cNvPr>
                  <p:cNvGrpSpPr/>
                  <p:nvPr/>
                </p:nvGrpSpPr>
                <p:grpSpPr>
                  <a:xfrm>
                    <a:off x="1968091" y="3322545"/>
                    <a:ext cx="768409" cy="96354"/>
                    <a:chOff x="1968092" y="3319370"/>
                    <a:chExt cx="677104" cy="96354"/>
                  </a:xfrm>
                </p:grpSpPr>
                <p:sp>
                  <p:nvSpPr>
                    <p:cNvPr id="602" name="Parallelogram 601">
                      <a:extLst>
                        <a:ext uri="{FF2B5EF4-FFF2-40B4-BE49-F238E27FC236}">
                          <a16:creationId xmlns:a16="http://schemas.microsoft.com/office/drawing/2014/main" id="{A274A1EB-5E05-FF47-B172-0289A00C3AA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12950" y="3330575"/>
                      <a:ext cx="625475" cy="60324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3" name="Parallelogram 602">
                      <a:extLst>
                        <a:ext uri="{FF2B5EF4-FFF2-40B4-BE49-F238E27FC236}">
                          <a16:creationId xmlns:a16="http://schemas.microsoft.com/office/drawing/2014/main" id="{AF042C84-43DF-E14C-A9DE-CD8165974697}"/>
                        </a:ext>
                      </a:extLst>
                    </p:cNvPr>
                    <p:cNvSpPr/>
                    <p:nvPr/>
                  </p:nvSpPr>
                  <p:spPr>
                    <a:xfrm rot="17384936" flipV="1">
                      <a:off x="1945897" y="3341565"/>
                      <a:ext cx="95195" cy="50805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4" name="Parallelogram 603">
                      <a:extLst>
                        <a:ext uri="{FF2B5EF4-FFF2-40B4-BE49-F238E27FC236}">
                          <a16:creationId xmlns:a16="http://schemas.microsoft.com/office/drawing/2014/main" id="{112863FC-E5D9-1E42-A57E-41123A603E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7550" y="3362325"/>
                      <a:ext cx="650875" cy="45719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8FAA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5" name="Parallelogram 604">
                      <a:extLst>
                        <a:ext uri="{FF2B5EF4-FFF2-40B4-BE49-F238E27FC236}">
                          <a16:creationId xmlns:a16="http://schemas.microsoft.com/office/drawing/2014/main" id="{9A130DDB-EDAD-CB4F-8CB5-475D23AA60F4}"/>
                        </a:ext>
                      </a:extLst>
                    </p:cNvPr>
                    <p:cNvSpPr/>
                    <p:nvPr/>
                  </p:nvSpPr>
                  <p:spPr>
                    <a:xfrm rot="4215064" flipH="1" flipV="1">
                      <a:off x="2577455" y="3347983"/>
                      <a:ext cx="95195" cy="40287"/>
                    </a:xfrm>
                    <a:prstGeom prst="parallelogram">
                      <a:avLst>
                        <a:gd name="adj" fmla="val 30290"/>
                      </a:avLst>
                    </a:prstGeom>
                    <a:solidFill>
                      <a:srgbClr val="0111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600" name="Parallelogram 599">
                    <a:extLst>
                      <a:ext uri="{FF2B5EF4-FFF2-40B4-BE49-F238E27FC236}">
                        <a16:creationId xmlns:a16="http://schemas.microsoft.com/office/drawing/2014/main" id="{E6EAAF14-CE70-214B-8F54-329CED7EE534}"/>
                      </a:ext>
                    </a:extLst>
                  </p:cNvPr>
                  <p:cNvSpPr/>
                  <p:nvPr/>
                </p:nvSpPr>
                <p:spPr>
                  <a:xfrm rot="4389628">
                    <a:off x="2495482" y="3370576"/>
                    <a:ext cx="160883" cy="55150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1" name="Parallelogram 600">
                    <a:extLst>
                      <a:ext uri="{FF2B5EF4-FFF2-40B4-BE49-F238E27FC236}">
                        <a16:creationId xmlns:a16="http://schemas.microsoft.com/office/drawing/2014/main" id="{211635BF-C2A1-BF48-9A26-C3A8BEA987E2}"/>
                      </a:ext>
                    </a:extLst>
                  </p:cNvPr>
                  <p:cNvSpPr/>
                  <p:nvPr/>
                </p:nvSpPr>
                <p:spPr>
                  <a:xfrm rot="17068257">
                    <a:off x="2025651" y="3362326"/>
                    <a:ext cx="2571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E0A592-B733-464E-B259-F7978DD2BE15}"/>
              </a:ext>
            </a:extLst>
          </p:cNvPr>
          <p:cNvGrpSpPr/>
          <p:nvPr/>
        </p:nvGrpSpPr>
        <p:grpSpPr>
          <a:xfrm>
            <a:off x="1669048" y="2706129"/>
            <a:ext cx="719669" cy="694685"/>
            <a:chOff x="9493249" y="5053913"/>
            <a:chExt cx="719669" cy="694685"/>
          </a:xfrm>
        </p:grpSpPr>
        <p:sp>
          <p:nvSpPr>
            <p:cNvPr id="613" name="Hexagon 612">
              <a:extLst>
                <a:ext uri="{FF2B5EF4-FFF2-40B4-BE49-F238E27FC236}">
                  <a16:creationId xmlns:a16="http://schemas.microsoft.com/office/drawing/2014/main" id="{D0E82154-6B9D-9D42-AF0E-5EB61337AF48}"/>
                </a:ext>
              </a:extLst>
            </p:cNvPr>
            <p:cNvSpPr/>
            <p:nvPr/>
          </p:nvSpPr>
          <p:spPr>
            <a:xfrm>
              <a:off x="9493249" y="5152233"/>
              <a:ext cx="719669" cy="596365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" name="Oval 818">
              <a:extLst>
                <a:ext uri="{FF2B5EF4-FFF2-40B4-BE49-F238E27FC236}">
                  <a16:creationId xmlns:a16="http://schemas.microsoft.com/office/drawing/2014/main" id="{54735919-8719-5442-888C-641719BCD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262" y="5067007"/>
              <a:ext cx="259626" cy="180201"/>
            </a:xfrm>
            <a:prstGeom prst="ellipse">
              <a:avLst/>
            </a:prstGeom>
            <a:noFill/>
            <a:ln w="6350">
              <a:solidFill>
                <a:srgbClr val="0111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59" name="Group 819">
              <a:extLst>
                <a:ext uri="{FF2B5EF4-FFF2-40B4-BE49-F238E27FC236}">
                  <a16:creationId xmlns:a16="http://schemas.microsoft.com/office/drawing/2014/main" id="{57ADA568-44E2-184B-9712-C2FCD87BC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8358" y="5053913"/>
              <a:ext cx="211046" cy="174590"/>
              <a:chOff x="2949" y="1424"/>
              <a:chExt cx="265" cy="280"/>
            </a:xfrm>
          </p:grpSpPr>
          <p:sp>
            <p:nvSpPr>
              <p:cNvPr id="661" name="Oval 820">
                <a:extLst>
                  <a:ext uri="{FF2B5EF4-FFF2-40B4-BE49-F238E27FC236}">
                    <a16:creationId xmlns:a16="http://schemas.microsoft.com/office/drawing/2014/main" id="{E6B5558B-13B2-2C42-95F3-584FC0FF4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62" name="Oval 821">
                <a:extLst>
                  <a:ext uri="{FF2B5EF4-FFF2-40B4-BE49-F238E27FC236}">
                    <a16:creationId xmlns:a16="http://schemas.microsoft.com/office/drawing/2014/main" id="{50075FA2-41D5-7044-BAE2-EE54BBBA5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63" name="Oval 822">
                <a:extLst>
                  <a:ext uri="{FF2B5EF4-FFF2-40B4-BE49-F238E27FC236}">
                    <a16:creationId xmlns:a16="http://schemas.microsoft.com/office/drawing/2014/main" id="{31BF2026-0FB1-E344-B3E2-B2DFCFF49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64" name="Oval 823">
                <a:extLst>
                  <a:ext uri="{FF2B5EF4-FFF2-40B4-BE49-F238E27FC236}">
                    <a16:creationId xmlns:a16="http://schemas.microsoft.com/office/drawing/2014/main" id="{045858ED-E0D3-2947-8FCB-8DBEC3A2D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65" name="Freeform 824">
                <a:extLst>
                  <a:ext uri="{FF2B5EF4-FFF2-40B4-BE49-F238E27FC236}">
                    <a16:creationId xmlns:a16="http://schemas.microsoft.com/office/drawing/2014/main" id="{E5E275BC-9700-424B-9BEB-9613FB736C8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60" name="Freeform 825">
              <a:extLst>
                <a:ext uri="{FF2B5EF4-FFF2-40B4-BE49-F238E27FC236}">
                  <a16:creationId xmlns:a16="http://schemas.microsoft.com/office/drawing/2014/main" id="{ECB5D4CE-5FC9-DC4E-89ED-A0BB7E0B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2" y="5173008"/>
              <a:ext cx="141759" cy="80436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Line 270">
              <a:extLst>
                <a:ext uri="{FF2B5EF4-FFF2-40B4-BE49-F238E27FC236}">
                  <a16:creationId xmlns:a16="http://schemas.microsoft.com/office/drawing/2014/main" id="{FA08DB75-567F-6542-8492-F7659339A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3986" y="5163958"/>
              <a:ext cx="104595" cy="296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Line 271">
              <a:extLst>
                <a:ext uri="{FF2B5EF4-FFF2-40B4-BE49-F238E27FC236}">
                  <a16:creationId xmlns:a16="http://schemas.microsoft.com/office/drawing/2014/main" id="{11CD1AD9-1F3F-D840-8797-C7B943D00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63958"/>
              <a:ext cx="104595" cy="2956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Line 272">
              <a:extLst>
                <a:ext uri="{FF2B5EF4-FFF2-40B4-BE49-F238E27FC236}">
                  <a16:creationId xmlns:a16="http://schemas.microsoft.com/office/drawing/2014/main" id="{13035F41-6389-7A4F-BB76-14A927BE0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986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6" name="Line 273">
              <a:extLst>
                <a:ext uri="{FF2B5EF4-FFF2-40B4-BE49-F238E27FC236}">
                  <a16:creationId xmlns:a16="http://schemas.microsoft.com/office/drawing/2014/main" id="{39127D53-B9D4-DE4E-B8F3-A2FE1F995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8581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7" name="Line 274">
              <a:extLst>
                <a:ext uri="{FF2B5EF4-FFF2-40B4-BE49-F238E27FC236}">
                  <a16:creationId xmlns:a16="http://schemas.microsoft.com/office/drawing/2014/main" id="{8223DB97-5A26-9346-80A3-F121ACBDE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70587"/>
              <a:ext cx="0" cy="321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8" name="Line 275">
              <a:extLst>
                <a:ext uri="{FF2B5EF4-FFF2-40B4-BE49-F238E27FC236}">
                  <a16:creationId xmlns:a16="http://schemas.microsoft.com/office/drawing/2014/main" id="{199623AA-0954-1B42-9AE5-5ACA76BD36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986" y="5429127"/>
              <a:ext cx="104595" cy="31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9" name="Line 276">
              <a:extLst>
                <a:ext uri="{FF2B5EF4-FFF2-40B4-BE49-F238E27FC236}">
                  <a16:creationId xmlns:a16="http://schemas.microsoft.com/office/drawing/2014/main" id="{EEDDE26F-70FB-104D-9F4B-917F4E5EB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8581" y="5429127"/>
              <a:ext cx="104595" cy="304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0" name="Line 277">
              <a:extLst>
                <a:ext uri="{FF2B5EF4-FFF2-40B4-BE49-F238E27FC236}">
                  <a16:creationId xmlns:a16="http://schemas.microsoft.com/office/drawing/2014/main" id="{1910E0AB-9CFB-2844-9986-FAFC7B296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375" y="5331899"/>
              <a:ext cx="60206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1" name="Line 278">
              <a:extLst>
                <a:ext uri="{FF2B5EF4-FFF2-40B4-BE49-F238E27FC236}">
                  <a16:creationId xmlns:a16="http://schemas.microsoft.com/office/drawing/2014/main" id="{5358B212-AF66-8B4C-9A35-A4A5C570D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331899"/>
              <a:ext cx="63267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2" name="Line 279">
              <a:extLst>
                <a:ext uri="{FF2B5EF4-FFF2-40B4-BE49-F238E27FC236}">
                  <a16:creationId xmlns:a16="http://schemas.microsoft.com/office/drawing/2014/main" id="{DFEB40D1-4403-5343-A0BE-65F96D94E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8476" y="5375210"/>
              <a:ext cx="77553" cy="33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3" name="Line 280">
              <a:extLst>
                <a:ext uri="{FF2B5EF4-FFF2-40B4-BE49-F238E27FC236}">
                  <a16:creationId xmlns:a16="http://schemas.microsoft.com/office/drawing/2014/main" id="{C6254C2C-45AE-1244-9897-9880F6CD8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381839"/>
              <a:ext cx="78063" cy="29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4" name="Line 281">
              <a:extLst>
                <a:ext uri="{FF2B5EF4-FFF2-40B4-BE49-F238E27FC236}">
                  <a16:creationId xmlns:a16="http://schemas.microsoft.com/office/drawing/2014/main" id="{129A5F22-BF79-FB43-9297-80AB718DA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287262"/>
              <a:ext cx="39797" cy="119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5" name="Line 282">
              <a:extLst>
                <a:ext uri="{FF2B5EF4-FFF2-40B4-BE49-F238E27FC236}">
                  <a16:creationId xmlns:a16="http://schemas.microsoft.com/office/drawing/2014/main" id="{17C95245-522E-1844-BE3E-7FD4E56D8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225831"/>
              <a:ext cx="25001" cy="9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6" name="Line 283">
              <a:extLst>
                <a:ext uri="{FF2B5EF4-FFF2-40B4-BE49-F238E27FC236}">
                  <a16:creationId xmlns:a16="http://schemas.microsoft.com/office/drawing/2014/main" id="{FCAA33DA-9E95-9146-8301-55AA080D5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3681" y="5283284"/>
              <a:ext cx="48471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7" name="Line 284">
              <a:extLst>
                <a:ext uri="{FF2B5EF4-FFF2-40B4-BE49-F238E27FC236}">
                  <a16:creationId xmlns:a16="http://schemas.microsoft.com/office/drawing/2014/main" id="{0D051C37-4CE3-3440-95F2-9A6D70344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111" y="5223179"/>
              <a:ext cx="28062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17" name="Group 616">
              <a:extLst>
                <a:ext uri="{FF2B5EF4-FFF2-40B4-BE49-F238E27FC236}">
                  <a16:creationId xmlns:a16="http://schemas.microsoft.com/office/drawing/2014/main" id="{41745780-3333-9046-9015-7488C78644C2}"/>
                </a:ext>
              </a:extLst>
            </p:cNvPr>
            <p:cNvGrpSpPr/>
            <p:nvPr/>
          </p:nvGrpSpPr>
          <p:grpSpPr>
            <a:xfrm>
              <a:off x="9642894" y="5425476"/>
              <a:ext cx="427183" cy="191690"/>
              <a:chOff x="1503784" y="3006600"/>
              <a:chExt cx="1771786" cy="957087"/>
            </a:xfrm>
          </p:grpSpPr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A58F1511-1E0A-4445-A939-3898B2867F7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639" name="Freeform 638">
                  <a:extLst>
                    <a:ext uri="{FF2B5EF4-FFF2-40B4-BE49-F238E27FC236}">
                      <a16:creationId xmlns:a16="http://schemas.microsoft.com/office/drawing/2014/main" id="{1283E28E-82D8-5143-A734-4413A36494AF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40" name="Oval 639">
                  <a:extLst>
                    <a:ext uri="{FF2B5EF4-FFF2-40B4-BE49-F238E27FC236}">
                      <a16:creationId xmlns:a16="http://schemas.microsoft.com/office/drawing/2014/main" id="{F984C4EF-F9D4-2046-B211-E0A99A1EF0E6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39BBCE51-8659-4646-8EC1-5E99E32742CD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C68FD663-5CA3-3442-89A9-3CA321EAC45B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637" name="Parallelogram 636">
                    <a:extLst>
                      <a:ext uri="{FF2B5EF4-FFF2-40B4-BE49-F238E27FC236}">
                        <a16:creationId xmlns:a16="http://schemas.microsoft.com/office/drawing/2014/main" id="{0ED3B0B9-417F-2644-BA76-E82F31021621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8" name="Parallelogram 637">
                    <a:extLst>
                      <a:ext uri="{FF2B5EF4-FFF2-40B4-BE49-F238E27FC236}">
                        <a16:creationId xmlns:a16="http://schemas.microsoft.com/office/drawing/2014/main" id="{9901B493-3DB6-034A-AA81-E0643E106CE9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93D6CD13-4E18-C143-A054-EC13DEFD8841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635" name="Parallelogram 634">
                    <a:extLst>
                      <a:ext uri="{FF2B5EF4-FFF2-40B4-BE49-F238E27FC236}">
                        <a16:creationId xmlns:a16="http://schemas.microsoft.com/office/drawing/2014/main" id="{55D41DEE-375F-2643-8759-908631388DD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6" name="Parallelogram 635">
                    <a:extLst>
                      <a:ext uri="{FF2B5EF4-FFF2-40B4-BE49-F238E27FC236}">
                        <a16:creationId xmlns:a16="http://schemas.microsoft.com/office/drawing/2014/main" id="{643AB043-C39C-6946-BACB-C748015E1144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22" name="Parallelogram 621">
                  <a:extLst>
                    <a:ext uri="{FF2B5EF4-FFF2-40B4-BE49-F238E27FC236}">
                      <a16:creationId xmlns:a16="http://schemas.microsoft.com/office/drawing/2014/main" id="{FD113F07-B613-4043-99C4-4E81FE864B34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3" name="Parallelogram 622">
                  <a:extLst>
                    <a:ext uri="{FF2B5EF4-FFF2-40B4-BE49-F238E27FC236}">
                      <a16:creationId xmlns:a16="http://schemas.microsoft.com/office/drawing/2014/main" id="{02051A52-64F3-8846-A832-73861520A570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4" name="Parallelogram 623">
                  <a:extLst>
                    <a:ext uri="{FF2B5EF4-FFF2-40B4-BE49-F238E27FC236}">
                      <a16:creationId xmlns:a16="http://schemas.microsoft.com/office/drawing/2014/main" id="{F3061D52-9CE7-624A-B1C7-F6338930EE25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5" name="Parallelogram 624">
                  <a:extLst>
                    <a:ext uri="{FF2B5EF4-FFF2-40B4-BE49-F238E27FC236}">
                      <a16:creationId xmlns:a16="http://schemas.microsoft.com/office/drawing/2014/main" id="{E42E9B3C-D7DB-6E47-855F-5B16C4B9F017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6" name="Parallelogram 625">
                  <a:extLst>
                    <a:ext uri="{FF2B5EF4-FFF2-40B4-BE49-F238E27FC236}">
                      <a16:creationId xmlns:a16="http://schemas.microsoft.com/office/drawing/2014/main" id="{9C195EBD-60CA-5743-9C5D-9EF3C970A76E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7" name="Parallelogram 626">
                  <a:extLst>
                    <a:ext uri="{FF2B5EF4-FFF2-40B4-BE49-F238E27FC236}">
                      <a16:creationId xmlns:a16="http://schemas.microsoft.com/office/drawing/2014/main" id="{4CD20E16-6200-F345-8904-740ECAB16F19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28" name="Group 627">
                  <a:extLst>
                    <a:ext uri="{FF2B5EF4-FFF2-40B4-BE49-F238E27FC236}">
                      <a16:creationId xmlns:a16="http://schemas.microsoft.com/office/drawing/2014/main" id="{DE1A0FE1-5981-364B-8A0C-084923C923A7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631" name="Parallelogram 630">
                    <a:extLst>
                      <a:ext uri="{FF2B5EF4-FFF2-40B4-BE49-F238E27FC236}">
                        <a16:creationId xmlns:a16="http://schemas.microsoft.com/office/drawing/2014/main" id="{88BB6B27-5909-314B-9F3E-EA1761133D95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2" name="Parallelogram 631">
                    <a:extLst>
                      <a:ext uri="{FF2B5EF4-FFF2-40B4-BE49-F238E27FC236}">
                        <a16:creationId xmlns:a16="http://schemas.microsoft.com/office/drawing/2014/main" id="{B97E8B11-D730-8047-A539-1E52AB03F84A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3" name="Parallelogram 632">
                    <a:extLst>
                      <a:ext uri="{FF2B5EF4-FFF2-40B4-BE49-F238E27FC236}">
                        <a16:creationId xmlns:a16="http://schemas.microsoft.com/office/drawing/2014/main" id="{4AED2015-9021-884B-B47D-197F1226A27F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4" name="Parallelogram 633">
                    <a:extLst>
                      <a:ext uri="{FF2B5EF4-FFF2-40B4-BE49-F238E27FC236}">
                        <a16:creationId xmlns:a16="http://schemas.microsoft.com/office/drawing/2014/main" id="{4DE15F2B-32A9-9744-A28F-6476BF11B55C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29" name="Parallelogram 628">
                  <a:extLst>
                    <a:ext uri="{FF2B5EF4-FFF2-40B4-BE49-F238E27FC236}">
                      <a16:creationId xmlns:a16="http://schemas.microsoft.com/office/drawing/2014/main" id="{3C00C2E8-6E5D-2148-A38C-0A06B73DBD8A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0" name="Parallelogram 629">
                  <a:extLst>
                    <a:ext uri="{FF2B5EF4-FFF2-40B4-BE49-F238E27FC236}">
                      <a16:creationId xmlns:a16="http://schemas.microsoft.com/office/drawing/2014/main" id="{CF688BA2-4741-0E49-88B8-F43F38199772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666" name="Group 665">
            <a:extLst>
              <a:ext uri="{FF2B5EF4-FFF2-40B4-BE49-F238E27FC236}">
                <a16:creationId xmlns:a16="http://schemas.microsoft.com/office/drawing/2014/main" id="{06663400-3C5A-8845-98AF-5008BBA2DAC8}"/>
              </a:ext>
            </a:extLst>
          </p:cNvPr>
          <p:cNvGrpSpPr/>
          <p:nvPr/>
        </p:nvGrpSpPr>
        <p:grpSpPr>
          <a:xfrm>
            <a:off x="2498237" y="3340441"/>
            <a:ext cx="719669" cy="694685"/>
            <a:chOff x="9493249" y="5053913"/>
            <a:chExt cx="719669" cy="694685"/>
          </a:xfrm>
        </p:grpSpPr>
        <p:sp>
          <p:nvSpPr>
            <p:cNvPr id="667" name="Hexagon 666">
              <a:extLst>
                <a:ext uri="{FF2B5EF4-FFF2-40B4-BE49-F238E27FC236}">
                  <a16:creationId xmlns:a16="http://schemas.microsoft.com/office/drawing/2014/main" id="{7458CC80-20A9-E54C-98B5-CE109091E2A3}"/>
                </a:ext>
              </a:extLst>
            </p:cNvPr>
            <p:cNvSpPr/>
            <p:nvPr/>
          </p:nvSpPr>
          <p:spPr>
            <a:xfrm>
              <a:off x="9493249" y="5152233"/>
              <a:ext cx="719669" cy="596365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" name="Oval 818">
              <a:extLst>
                <a:ext uri="{FF2B5EF4-FFF2-40B4-BE49-F238E27FC236}">
                  <a16:creationId xmlns:a16="http://schemas.microsoft.com/office/drawing/2014/main" id="{2E656D59-78AD-A140-9083-12054A6F4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262" y="5067007"/>
              <a:ext cx="259626" cy="180201"/>
            </a:xfrm>
            <a:prstGeom prst="ellipse">
              <a:avLst/>
            </a:prstGeom>
            <a:noFill/>
            <a:ln w="6350">
              <a:solidFill>
                <a:srgbClr val="0111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69" name="Group 819">
              <a:extLst>
                <a:ext uri="{FF2B5EF4-FFF2-40B4-BE49-F238E27FC236}">
                  <a16:creationId xmlns:a16="http://schemas.microsoft.com/office/drawing/2014/main" id="{E6C9E26A-F436-1B40-9593-2254C2DC8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8358" y="5053913"/>
              <a:ext cx="211046" cy="174590"/>
              <a:chOff x="2949" y="1424"/>
              <a:chExt cx="265" cy="280"/>
            </a:xfrm>
          </p:grpSpPr>
          <p:sp>
            <p:nvSpPr>
              <p:cNvPr id="710" name="Oval 820">
                <a:extLst>
                  <a:ext uri="{FF2B5EF4-FFF2-40B4-BE49-F238E27FC236}">
                    <a16:creationId xmlns:a16="http://schemas.microsoft.com/office/drawing/2014/main" id="{9EFC1F76-8172-BE41-9600-F75391EB7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11" name="Oval 821">
                <a:extLst>
                  <a:ext uri="{FF2B5EF4-FFF2-40B4-BE49-F238E27FC236}">
                    <a16:creationId xmlns:a16="http://schemas.microsoft.com/office/drawing/2014/main" id="{5A33C6CC-A5B7-DA48-A8F4-974E5990E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12" name="Oval 822">
                <a:extLst>
                  <a:ext uri="{FF2B5EF4-FFF2-40B4-BE49-F238E27FC236}">
                    <a16:creationId xmlns:a16="http://schemas.microsoft.com/office/drawing/2014/main" id="{ED46D6DD-6865-9D47-BDEC-6B4214E3F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13" name="Oval 823">
                <a:extLst>
                  <a:ext uri="{FF2B5EF4-FFF2-40B4-BE49-F238E27FC236}">
                    <a16:creationId xmlns:a16="http://schemas.microsoft.com/office/drawing/2014/main" id="{44A6ECFE-BC93-F54A-8521-96BBA7C4F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14" name="Freeform 824">
                <a:extLst>
                  <a:ext uri="{FF2B5EF4-FFF2-40B4-BE49-F238E27FC236}">
                    <a16:creationId xmlns:a16="http://schemas.microsoft.com/office/drawing/2014/main" id="{D98EA004-91D4-264E-BA00-970A4DACB7B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0" name="Freeform 825">
              <a:extLst>
                <a:ext uri="{FF2B5EF4-FFF2-40B4-BE49-F238E27FC236}">
                  <a16:creationId xmlns:a16="http://schemas.microsoft.com/office/drawing/2014/main" id="{A49D820F-3B88-0B4E-BE93-55F9130E0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2" y="5173008"/>
              <a:ext cx="141759" cy="80436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Line 270">
              <a:extLst>
                <a:ext uri="{FF2B5EF4-FFF2-40B4-BE49-F238E27FC236}">
                  <a16:creationId xmlns:a16="http://schemas.microsoft.com/office/drawing/2014/main" id="{CAC2F182-169D-4A4B-8444-81F6B8B4A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3986" y="5163958"/>
              <a:ext cx="104595" cy="296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2" name="Line 271">
              <a:extLst>
                <a:ext uri="{FF2B5EF4-FFF2-40B4-BE49-F238E27FC236}">
                  <a16:creationId xmlns:a16="http://schemas.microsoft.com/office/drawing/2014/main" id="{B8303C47-8DE9-4A42-A620-C560C8F68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63958"/>
              <a:ext cx="104595" cy="2956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3" name="Line 272">
              <a:extLst>
                <a:ext uri="{FF2B5EF4-FFF2-40B4-BE49-F238E27FC236}">
                  <a16:creationId xmlns:a16="http://schemas.microsoft.com/office/drawing/2014/main" id="{B41BFE20-C705-6E40-A7BA-9B6E19759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986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4" name="Line 273">
              <a:extLst>
                <a:ext uri="{FF2B5EF4-FFF2-40B4-BE49-F238E27FC236}">
                  <a16:creationId xmlns:a16="http://schemas.microsoft.com/office/drawing/2014/main" id="{F4854A33-FBBE-DC4A-9EF8-D62897124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8581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5" name="Line 274">
              <a:extLst>
                <a:ext uri="{FF2B5EF4-FFF2-40B4-BE49-F238E27FC236}">
                  <a16:creationId xmlns:a16="http://schemas.microsoft.com/office/drawing/2014/main" id="{5DEBC8FB-818F-E147-A253-FC9432701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70587"/>
              <a:ext cx="0" cy="321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6" name="Line 275">
              <a:extLst>
                <a:ext uri="{FF2B5EF4-FFF2-40B4-BE49-F238E27FC236}">
                  <a16:creationId xmlns:a16="http://schemas.microsoft.com/office/drawing/2014/main" id="{9A2658AB-DBCB-B840-BDDC-8B52140CA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986" y="5429127"/>
              <a:ext cx="104595" cy="31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7" name="Line 276">
              <a:extLst>
                <a:ext uri="{FF2B5EF4-FFF2-40B4-BE49-F238E27FC236}">
                  <a16:creationId xmlns:a16="http://schemas.microsoft.com/office/drawing/2014/main" id="{8B20B956-FAAF-4A46-982F-AB240FA8C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8581" y="5429127"/>
              <a:ext cx="104595" cy="304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8" name="Line 277">
              <a:extLst>
                <a:ext uri="{FF2B5EF4-FFF2-40B4-BE49-F238E27FC236}">
                  <a16:creationId xmlns:a16="http://schemas.microsoft.com/office/drawing/2014/main" id="{53BA3699-F505-FD46-828A-DDDAD42F6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375" y="5331899"/>
              <a:ext cx="60206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9" name="Line 278">
              <a:extLst>
                <a:ext uri="{FF2B5EF4-FFF2-40B4-BE49-F238E27FC236}">
                  <a16:creationId xmlns:a16="http://schemas.microsoft.com/office/drawing/2014/main" id="{F533CC11-973F-CF4E-A0D2-DC2DB4125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331899"/>
              <a:ext cx="63267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80" name="Line 279">
              <a:extLst>
                <a:ext uri="{FF2B5EF4-FFF2-40B4-BE49-F238E27FC236}">
                  <a16:creationId xmlns:a16="http://schemas.microsoft.com/office/drawing/2014/main" id="{4418C7A0-BF40-2B44-9150-F23FF7E5E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8476" y="5375210"/>
              <a:ext cx="77553" cy="33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81" name="Line 280">
              <a:extLst>
                <a:ext uri="{FF2B5EF4-FFF2-40B4-BE49-F238E27FC236}">
                  <a16:creationId xmlns:a16="http://schemas.microsoft.com/office/drawing/2014/main" id="{4AEA9854-0115-134F-B712-B2707F177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381839"/>
              <a:ext cx="78063" cy="29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82" name="Line 281">
              <a:extLst>
                <a:ext uri="{FF2B5EF4-FFF2-40B4-BE49-F238E27FC236}">
                  <a16:creationId xmlns:a16="http://schemas.microsoft.com/office/drawing/2014/main" id="{9E1A5026-105D-1044-BD70-54FB92999E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287262"/>
              <a:ext cx="39797" cy="119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83" name="Line 282">
              <a:extLst>
                <a:ext uri="{FF2B5EF4-FFF2-40B4-BE49-F238E27FC236}">
                  <a16:creationId xmlns:a16="http://schemas.microsoft.com/office/drawing/2014/main" id="{FF3F5895-E97B-AD44-85AC-C674DC8A3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225831"/>
              <a:ext cx="25001" cy="9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84" name="Line 283">
              <a:extLst>
                <a:ext uri="{FF2B5EF4-FFF2-40B4-BE49-F238E27FC236}">
                  <a16:creationId xmlns:a16="http://schemas.microsoft.com/office/drawing/2014/main" id="{8BC2FDA0-3221-DE4F-BC2A-62AF5D180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3681" y="5283284"/>
              <a:ext cx="48471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85" name="Line 284">
              <a:extLst>
                <a:ext uri="{FF2B5EF4-FFF2-40B4-BE49-F238E27FC236}">
                  <a16:creationId xmlns:a16="http://schemas.microsoft.com/office/drawing/2014/main" id="{9F70C213-CC21-1C4D-9BDF-D368655E2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111" y="5223179"/>
              <a:ext cx="28062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BBBDBFC9-174F-754C-8344-72AB2278C4AC}"/>
                </a:ext>
              </a:extLst>
            </p:cNvPr>
            <p:cNvGrpSpPr/>
            <p:nvPr/>
          </p:nvGrpSpPr>
          <p:grpSpPr>
            <a:xfrm>
              <a:off x="9642894" y="5425476"/>
              <a:ext cx="427183" cy="191690"/>
              <a:chOff x="1503784" y="3006600"/>
              <a:chExt cx="1771786" cy="957087"/>
            </a:xfrm>
          </p:grpSpPr>
          <p:grpSp>
            <p:nvGrpSpPr>
              <p:cNvPr id="687" name="Group 686">
                <a:extLst>
                  <a:ext uri="{FF2B5EF4-FFF2-40B4-BE49-F238E27FC236}">
                    <a16:creationId xmlns:a16="http://schemas.microsoft.com/office/drawing/2014/main" id="{502421E0-44D0-BD4E-9618-B04FCEBFE83F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708" name="Freeform 707">
                  <a:extLst>
                    <a:ext uri="{FF2B5EF4-FFF2-40B4-BE49-F238E27FC236}">
                      <a16:creationId xmlns:a16="http://schemas.microsoft.com/office/drawing/2014/main" id="{41D17627-90FB-1847-84ED-3FFCBBA588B5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709" name="Oval 708">
                  <a:extLst>
                    <a:ext uri="{FF2B5EF4-FFF2-40B4-BE49-F238E27FC236}">
                      <a16:creationId xmlns:a16="http://schemas.microsoft.com/office/drawing/2014/main" id="{3618E46D-6BC0-8246-9475-80C818FE0ABC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688" name="Group 687">
                <a:extLst>
                  <a:ext uri="{FF2B5EF4-FFF2-40B4-BE49-F238E27FC236}">
                    <a16:creationId xmlns:a16="http://schemas.microsoft.com/office/drawing/2014/main" id="{91A2BDAC-E56D-184A-B55B-F31CBE3F63EE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EAA65592-0AA6-6146-978A-1DD5D9AAE244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706" name="Parallelogram 705">
                    <a:extLst>
                      <a:ext uri="{FF2B5EF4-FFF2-40B4-BE49-F238E27FC236}">
                        <a16:creationId xmlns:a16="http://schemas.microsoft.com/office/drawing/2014/main" id="{BACA0608-7BDA-8548-9EF6-76BB67B9EB9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7" name="Parallelogram 706">
                    <a:extLst>
                      <a:ext uri="{FF2B5EF4-FFF2-40B4-BE49-F238E27FC236}">
                        <a16:creationId xmlns:a16="http://schemas.microsoft.com/office/drawing/2014/main" id="{D155F5E8-E884-3644-B31A-F4748D7D0EC4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93AEBD0E-4ED6-0C4C-ADE5-9CB920A3C91C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704" name="Parallelogram 703">
                    <a:extLst>
                      <a:ext uri="{FF2B5EF4-FFF2-40B4-BE49-F238E27FC236}">
                        <a16:creationId xmlns:a16="http://schemas.microsoft.com/office/drawing/2014/main" id="{48F50BB9-DBE7-0A40-BEF7-E5AA65281C9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5" name="Parallelogram 704">
                    <a:extLst>
                      <a:ext uri="{FF2B5EF4-FFF2-40B4-BE49-F238E27FC236}">
                        <a16:creationId xmlns:a16="http://schemas.microsoft.com/office/drawing/2014/main" id="{5210B519-B255-F44D-ABAB-072CA4754DC6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91" name="Parallelogram 690">
                  <a:extLst>
                    <a:ext uri="{FF2B5EF4-FFF2-40B4-BE49-F238E27FC236}">
                      <a16:creationId xmlns:a16="http://schemas.microsoft.com/office/drawing/2014/main" id="{ED589CB4-8D93-E34F-A057-B7F19006A27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2" name="Parallelogram 691">
                  <a:extLst>
                    <a:ext uri="{FF2B5EF4-FFF2-40B4-BE49-F238E27FC236}">
                      <a16:creationId xmlns:a16="http://schemas.microsoft.com/office/drawing/2014/main" id="{63D2CB76-5C1A-7F4B-893D-AF68E238C265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3" name="Parallelogram 692">
                  <a:extLst>
                    <a:ext uri="{FF2B5EF4-FFF2-40B4-BE49-F238E27FC236}">
                      <a16:creationId xmlns:a16="http://schemas.microsoft.com/office/drawing/2014/main" id="{43A4EA28-E41C-1949-9B67-535B80CD27D0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4" name="Parallelogram 693">
                  <a:extLst>
                    <a:ext uri="{FF2B5EF4-FFF2-40B4-BE49-F238E27FC236}">
                      <a16:creationId xmlns:a16="http://schemas.microsoft.com/office/drawing/2014/main" id="{A3DEDAB4-FE99-3246-B3A0-B04E2AB1B315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5" name="Parallelogram 694">
                  <a:extLst>
                    <a:ext uri="{FF2B5EF4-FFF2-40B4-BE49-F238E27FC236}">
                      <a16:creationId xmlns:a16="http://schemas.microsoft.com/office/drawing/2014/main" id="{AD99151F-A99B-FF40-AB5F-3A418EF3AB01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6" name="Parallelogram 695">
                  <a:extLst>
                    <a:ext uri="{FF2B5EF4-FFF2-40B4-BE49-F238E27FC236}">
                      <a16:creationId xmlns:a16="http://schemas.microsoft.com/office/drawing/2014/main" id="{E9C67F0E-5169-FC47-8A97-4EED85AB9A28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97" name="Group 696">
                  <a:extLst>
                    <a:ext uri="{FF2B5EF4-FFF2-40B4-BE49-F238E27FC236}">
                      <a16:creationId xmlns:a16="http://schemas.microsoft.com/office/drawing/2014/main" id="{0A77F01A-0889-5B4B-91EC-767FF0890250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700" name="Parallelogram 699">
                    <a:extLst>
                      <a:ext uri="{FF2B5EF4-FFF2-40B4-BE49-F238E27FC236}">
                        <a16:creationId xmlns:a16="http://schemas.microsoft.com/office/drawing/2014/main" id="{D965BDA7-F9F8-954B-A0C0-D749113B978F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1" name="Parallelogram 700">
                    <a:extLst>
                      <a:ext uri="{FF2B5EF4-FFF2-40B4-BE49-F238E27FC236}">
                        <a16:creationId xmlns:a16="http://schemas.microsoft.com/office/drawing/2014/main" id="{49FAF3EA-64F7-C145-ABC2-D975460CAE47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2" name="Parallelogram 701">
                    <a:extLst>
                      <a:ext uri="{FF2B5EF4-FFF2-40B4-BE49-F238E27FC236}">
                        <a16:creationId xmlns:a16="http://schemas.microsoft.com/office/drawing/2014/main" id="{25214C8E-5BB1-A04A-B42B-C981BD1461BD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3" name="Parallelogram 702">
                    <a:extLst>
                      <a:ext uri="{FF2B5EF4-FFF2-40B4-BE49-F238E27FC236}">
                        <a16:creationId xmlns:a16="http://schemas.microsoft.com/office/drawing/2014/main" id="{6453038D-1349-E943-8C58-1EB850006C1D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98" name="Parallelogram 697">
                  <a:extLst>
                    <a:ext uri="{FF2B5EF4-FFF2-40B4-BE49-F238E27FC236}">
                      <a16:creationId xmlns:a16="http://schemas.microsoft.com/office/drawing/2014/main" id="{E485A5FE-5591-874C-9CB9-43D9BE87E884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9" name="Parallelogram 698">
                  <a:extLst>
                    <a:ext uri="{FF2B5EF4-FFF2-40B4-BE49-F238E27FC236}">
                      <a16:creationId xmlns:a16="http://schemas.microsoft.com/office/drawing/2014/main" id="{888D5BA7-1DB3-D840-849C-1AC8BAE0FE49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830A8F35-19D8-8640-9E0D-8E362B995AD0}"/>
              </a:ext>
            </a:extLst>
          </p:cNvPr>
          <p:cNvGrpSpPr/>
          <p:nvPr/>
        </p:nvGrpSpPr>
        <p:grpSpPr>
          <a:xfrm>
            <a:off x="4182882" y="4123040"/>
            <a:ext cx="719669" cy="694685"/>
            <a:chOff x="9493249" y="5053913"/>
            <a:chExt cx="719669" cy="694685"/>
          </a:xfrm>
        </p:grpSpPr>
        <p:sp>
          <p:nvSpPr>
            <p:cNvPr id="716" name="Hexagon 715">
              <a:extLst>
                <a:ext uri="{FF2B5EF4-FFF2-40B4-BE49-F238E27FC236}">
                  <a16:creationId xmlns:a16="http://schemas.microsoft.com/office/drawing/2014/main" id="{596601BF-D1DC-2346-9452-2099914F0E65}"/>
                </a:ext>
              </a:extLst>
            </p:cNvPr>
            <p:cNvSpPr/>
            <p:nvPr/>
          </p:nvSpPr>
          <p:spPr>
            <a:xfrm>
              <a:off x="9493249" y="5152233"/>
              <a:ext cx="719669" cy="596365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7" name="Oval 818">
              <a:extLst>
                <a:ext uri="{FF2B5EF4-FFF2-40B4-BE49-F238E27FC236}">
                  <a16:creationId xmlns:a16="http://schemas.microsoft.com/office/drawing/2014/main" id="{4190A27F-4508-E64B-BC91-819453B2B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262" y="5067007"/>
              <a:ext cx="259626" cy="180201"/>
            </a:xfrm>
            <a:prstGeom prst="ellipse">
              <a:avLst/>
            </a:prstGeom>
            <a:noFill/>
            <a:ln w="6350">
              <a:solidFill>
                <a:srgbClr val="0111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18" name="Group 819">
              <a:extLst>
                <a:ext uri="{FF2B5EF4-FFF2-40B4-BE49-F238E27FC236}">
                  <a16:creationId xmlns:a16="http://schemas.microsoft.com/office/drawing/2014/main" id="{DB03C313-D507-564D-AB1C-E584CC2C1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8358" y="5053913"/>
              <a:ext cx="211046" cy="174590"/>
              <a:chOff x="2949" y="1424"/>
              <a:chExt cx="265" cy="280"/>
            </a:xfrm>
          </p:grpSpPr>
          <p:sp>
            <p:nvSpPr>
              <p:cNvPr id="759" name="Oval 820">
                <a:extLst>
                  <a:ext uri="{FF2B5EF4-FFF2-40B4-BE49-F238E27FC236}">
                    <a16:creationId xmlns:a16="http://schemas.microsoft.com/office/drawing/2014/main" id="{429AE1EC-E66F-8A4B-96EF-B091D8026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60" name="Oval 821">
                <a:extLst>
                  <a:ext uri="{FF2B5EF4-FFF2-40B4-BE49-F238E27FC236}">
                    <a16:creationId xmlns:a16="http://schemas.microsoft.com/office/drawing/2014/main" id="{4FC85941-B37C-C847-ADA9-4C0F87F49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61" name="Oval 822">
                <a:extLst>
                  <a:ext uri="{FF2B5EF4-FFF2-40B4-BE49-F238E27FC236}">
                    <a16:creationId xmlns:a16="http://schemas.microsoft.com/office/drawing/2014/main" id="{3F0BE6D2-B0F6-0E40-90C6-0A55A865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62" name="Oval 823">
                <a:extLst>
                  <a:ext uri="{FF2B5EF4-FFF2-40B4-BE49-F238E27FC236}">
                    <a16:creationId xmlns:a16="http://schemas.microsoft.com/office/drawing/2014/main" id="{48365C5A-FE27-4545-97F9-F79110FEF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63" name="Freeform 824">
                <a:extLst>
                  <a:ext uri="{FF2B5EF4-FFF2-40B4-BE49-F238E27FC236}">
                    <a16:creationId xmlns:a16="http://schemas.microsoft.com/office/drawing/2014/main" id="{D9DCBD05-86AA-814D-AE1A-D651EC5BAD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19" name="Freeform 825">
              <a:extLst>
                <a:ext uri="{FF2B5EF4-FFF2-40B4-BE49-F238E27FC236}">
                  <a16:creationId xmlns:a16="http://schemas.microsoft.com/office/drawing/2014/main" id="{9CB7900B-CF42-3A4E-A892-842BA176A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2" y="5173008"/>
              <a:ext cx="141759" cy="80436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" name="Line 270">
              <a:extLst>
                <a:ext uri="{FF2B5EF4-FFF2-40B4-BE49-F238E27FC236}">
                  <a16:creationId xmlns:a16="http://schemas.microsoft.com/office/drawing/2014/main" id="{D465C52C-A8F1-274F-89F1-089E2F8866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3986" y="5163958"/>
              <a:ext cx="104595" cy="296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1" name="Line 271">
              <a:extLst>
                <a:ext uri="{FF2B5EF4-FFF2-40B4-BE49-F238E27FC236}">
                  <a16:creationId xmlns:a16="http://schemas.microsoft.com/office/drawing/2014/main" id="{F8F8A094-BA0A-9C45-A325-429051EDE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63958"/>
              <a:ext cx="104595" cy="2956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2" name="Line 272">
              <a:extLst>
                <a:ext uri="{FF2B5EF4-FFF2-40B4-BE49-F238E27FC236}">
                  <a16:creationId xmlns:a16="http://schemas.microsoft.com/office/drawing/2014/main" id="{B1F9F68A-814D-6141-9807-57E3B35E2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986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3" name="Line 273">
              <a:extLst>
                <a:ext uri="{FF2B5EF4-FFF2-40B4-BE49-F238E27FC236}">
                  <a16:creationId xmlns:a16="http://schemas.microsoft.com/office/drawing/2014/main" id="{D7DE79C8-2C43-EA40-AA70-F757F43EC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8581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4" name="Line 274">
              <a:extLst>
                <a:ext uri="{FF2B5EF4-FFF2-40B4-BE49-F238E27FC236}">
                  <a16:creationId xmlns:a16="http://schemas.microsoft.com/office/drawing/2014/main" id="{906AF96A-B26A-4A41-AF9D-4F5D7157C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70587"/>
              <a:ext cx="0" cy="321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5" name="Line 275">
              <a:extLst>
                <a:ext uri="{FF2B5EF4-FFF2-40B4-BE49-F238E27FC236}">
                  <a16:creationId xmlns:a16="http://schemas.microsoft.com/office/drawing/2014/main" id="{49A0EDC5-E7DC-974D-92E8-2AABF19A8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986" y="5429127"/>
              <a:ext cx="104595" cy="31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6" name="Line 276">
              <a:extLst>
                <a:ext uri="{FF2B5EF4-FFF2-40B4-BE49-F238E27FC236}">
                  <a16:creationId xmlns:a16="http://schemas.microsoft.com/office/drawing/2014/main" id="{2E0024AB-4C91-3441-8DF9-E8B48A936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8581" y="5429127"/>
              <a:ext cx="104595" cy="304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7" name="Line 277">
              <a:extLst>
                <a:ext uri="{FF2B5EF4-FFF2-40B4-BE49-F238E27FC236}">
                  <a16:creationId xmlns:a16="http://schemas.microsoft.com/office/drawing/2014/main" id="{30E417DC-5728-9947-81D3-955921F9A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375" y="5331899"/>
              <a:ext cx="60206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8" name="Line 278">
              <a:extLst>
                <a:ext uri="{FF2B5EF4-FFF2-40B4-BE49-F238E27FC236}">
                  <a16:creationId xmlns:a16="http://schemas.microsoft.com/office/drawing/2014/main" id="{3C3F1198-A46E-7B48-829C-3F9016926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331899"/>
              <a:ext cx="63267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9" name="Line 279">
              <a:extLst>
                <a:ext uri="{FF2B5EF4-FFF2-40B4-BE49-F238E27FC236}">
                  <a16:creationId xmlns:a16="http://schemas.microsoft.com/office/drawing/2014/main" id="{DABF2387-BF28-934B-82F6-B00009523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8476" y="5375210"/>
              <a:ext cx="77553" cy="33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30" name="Line 280">
              <a:extLst>
                <a:ext uri="{FF2B5EF4-FFF2-40B4-BE49-F238E27FC236}">
                  <a16:creationId xmlns:a16="http://schemas.microsoft.com/office/drawing/2014/main" id="{40FA4443-1644-F44C-83E3-1919496B7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381839"/>
              <a:ext cx="78063" cy="29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31" name="Line 281">
              <a:extLst>
                <a:ext uri="{FF2B5EF4-FFF2-40B4-BE49-F238E27FC236}">
                  <a16:creationId xmlns:a16="http://schemas.microsoft.com/office/drawing/2014/main" id="{AE7C7110-6B02-E64F-82E7-F24363D2B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287262"/>
              <a:ext cx="39797" cy="119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32" name="Line 282">
              <a:extLst>
                <a:ext uri="{FF2B5EF4-FFF2-40B4-BE49-F238E27FC236}">
                  <a16:creationId xmlns:a16="http://schemas.microsoft.com/office/drawing/2014/main" id="{628DB85F-4CFB-EC4A-9876-A850A69CC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225831"/>
              <a:ext cx="25001" cy="9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33" name="Line 283">
              <a:extLst>
                <a:ext uri="{FF2B5EF4-FFF2-40B4-BE49-F238E27FC236}">
                  <a16:creationId xmlns:a16="http://schemas.microsoft.com/office/drawing/2014/main" id="{C32EDBE6-ACAE-6C46-9B60-043516FCA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3681" y="5283284"/>
              <a:ext cx="48471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34" name="Line 284">
              <a:extLst>
                <a:ext uri="{FF2B5EF4-FFF2-40B4-BE49-F238E27FC236}">
                  <a16:creationId xmlns:a16="http://schemas.microsoft.com/office/drawing/2014/main" id="{5948C242-ED5C-2749-8FC5-92FC18029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111" y="5223179"/>
              <a:ext cx="28062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35" name="Group 734">
              <a:extLst>
                <a:ext uri="{FF2B5EF4-FFF2-40B4-BE49-F238E27FC236}">
                  <a16:creationId xmlns:a16="http://schemas.microsoft.com/office/drawing/2014/main" id="{D5692DFB-438E-1648-A49C-814AC788873F}"/>
                </a:ext>
              </a:extLst>
            </p:cNvPr>
            <p:cNvGrpSpPr/>
            <p:nvPr/>
          </p:nvGrpSpPr>
          <p:grpSpPr>
            <a:xfrm>
              <a:off x="9642894" y="5425476"/>
              <a:ext cx="427183" cy="191690"/>
              <a:chOff x="1503784" y="3006600"/>
              <a:chExt cx="1771786" cy="957087"/>
            </a:xfrm>
          </p:grpSpPr>
          <p:grpSp>
            <p:nvGrpSpPr>
              <p:cNvPr id="736" name="Group 735">
                <a:extLst>
                  <a:ext uri="{FF2B5EF4-FFF2-40B4-BE49-F238E27FC236}">
                    <a16:creationId xmlns:a16="http://schemas.microsoft.com/office/drawing/2014/main" id="{CFDECF85-5A30-B345-820D-1C24E39D73FD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757" name="Freeform 756">
                  <a:extLst>
                    <a:ext uri="{FF2B5EF4-FFF2-40B4-BE49-F238E27FC236}">
                      <a16:creationId xmlns:a16="http://schemas.microsoft.com/office/drawing/2014/main" id="{B757F8A2-D672-B54A-B75F-83380EEC925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758" name="Oval 757">
                  <a:extLst>
                    <a:ext uri="{FF2B5EF4-FFF2-40B4-BE49-F238E27FC236}">
                      <a16:creationId xmlns:a16="http://schemas.microsoft.com/office/drawing/2014/main" id="{645ED142-358E-A24A-9783-9C88841ECC96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737" name="Group 736">
                <a:extLst>
                  <a:ext uri="{FF2B5EF4-FFF2-40B4-BE49-F238E27FC236}">
                    <a16:creationId xmlns:a16="http://schemas.microsoft.com/office/drawing/2014/main" id="{AB5FC987-57B8-5E48-8830-37D27401F0EB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738" name="Group 737">
                  <a:extLst>
                    <a:ext uri="{FF2B5EF4-FFF2-40B4-BE49-F238E27FC236}">
                      <a16:creationId xmlns:a16="http://schemas.microsoft.com/office/drawing/2014/main" id="{96872CF1-7B84-8C41-9EE8-AAFD93AF6E1E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755" name="Parallelogram 754">
                    <a:extLst>
                      <a:ext uri="{FF2B5EF4-FFF2-40B4-BE49-F238E27FC236}">
                        <a16:creationId xmlns:a16="http://schemas.microsoft.com/office/drawing/2014/main" id="{E3BE5235-0197-424B-8161-718A3320D933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6" name="Parallelogram 755">
                    <a:extLst>
                      <a:ext uri="{FF2B5EF4-FFF2-40B4-BE49-F238E27FC236}">
                        <a16:creationId xmlns:a16="http://schemas.microsoft.com/office/drawing/2014/main" id="{A20BE235-D317-424D-95CE-14476A42EF4E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739" name="Group 738">
                  <a:extLst>
                    <a:ext uri="{FF2B5EF4-FFF2-40B4-BE49-F238E27FC236}">
                      <a16:creationId xmlns:a16="http://schemas.microsoft.com/office/drawing/2014/main" id="{92082098-89FE-E147-9755-2D872C1E42B9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753" name="Parallelogram 752">
                    <a:extLst>
                      <a:ext uri="{FF2B5EF4-FFF2-40B4-BE49-F238E27FC236}">
                        <a16:creationId xmlns:a16="http://schemas.microsoft.com/office/drawing/2014/main" id="{FA604FD6-045F-B54B-9531-4453B0ACEE24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4" name="Parallelogram 753">
                    <a:extLst>
                      <a:ext uri="{FF2B5EF4-FFF2-40B4-BE49-F238E27FC236}">
                        <a16:creationId xmlns:a16="http://schemas.microsoft.com/office/drawing/2014/main" id="{76AF5183-61B1-2644-98B4-E34D2DADB93B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740" name="Parallelogram 739">
                  <a:extLst>
                    <a:ext uri="{FF2B5EF4-FFF2-40B4-BE49-F238E27FC236}">
                      <a16:creationId xmlns:a16="http://schemas.microsoft.com/office/drawing/2014/main" id="{1FE381BF-C4E3-7149-8A4D-C31F086E836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1" name="Parallelogram 740">
                  <a:extLst>
                    <a:ext uri="{FF2B5EF4-FFF2-40B4-BE49-F238E27FC236}">
                      <a16:creationId xmlns:a16="http://schemas.microsoft.com/office/drawing/2014/main" id="{6C7BF2D6-6894-CB45-8018-CA29D5385A73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2" name="Parallelogram 741">
                  <a:extLst>
                    <a:ext uri="{FF2B5EF4-FFF2-40B4-BE49-F238E27FC236}">
                      <a16:creationId xmlns:a16="http://schemas.microsoft.com/office/drawing/2014/main" id="{A499246C-D379-F14B-BF6C-BDB73A61B66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3" name="Parallelogram 742">
                  <a:extLst>
                    <a:ext uri="{FF2B5EF4-FFF2-40B4-BE49-F238E27FC236}">
                      <a16:creationId xmlns:a16="http://schemas.microsoft.com/office/drawing/2014/main" id="{34768D10-7AFD-8847-9B4D-4409E50FE02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4" name="Parallelogram 743">
                  <a:extLst>
                    <a:ext uri="{FF2B5EF4-FFF2-40B4-BE49-F238E27FC236}">
                      <a16:creationId xmlns:a16="http://schemas.microsoft.com/office/drawing/2014/main" id="{74BB7C19-35F0-824A-84B3-C924F2FBEB9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5" name="Parallelogram 744">
                  <a:extLst>
                    <a:ext uri="{FF2B5EF4-FFF2-40B4-BE49-F238E27FC236}">
                      <a16:creationId xmlns:a16="http://schemas.microsoft.com/office/drawing/2014/main" id="{A7DB9545-5C09-E849-AA41-E11C5AD0B07A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46" name="Group 745">
                  <a:extLst>
                    <a:ext uri="{FF2B5EF4-FFF2-40B4-BE49-F238E27FC236}">
                      <a16:creationId xmlns:a16="http://schemas.microsoft.com/office/drawing/2014/main" id="{BF82CBA6-3B9F-0243-9ACC-D945E3EF86B5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749" name="Parallelogram 748">
                    <a:extLst>
                      <a:ext uri="{FF2B5EF4-FFF2-40B4-BE49-F238E27FC236}">
                        <a16:creationId xmlns:a16="http://schemas.microsoft.com/office/drawing/2014/main" id="{DAD6565B-B67A-9942-BF0B-731C26210B59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0" name="Parallelogram 749">
                    <a:extLst>
                      <a:ext uri="{FF2B5EF4-FFF2-40B4-BE49-F238E27FC236}">
                        <a16:creationId xmlns:a16="http://schemas.microsoft.com/office/drawing/2014/main" id="{1217E082-BC4E-064E-BA3E-052E3B64CEA1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1" name="Parallelogram 750">
                    <a:extLst>
                      <a:ext uri="{FF2B5EF4-FFF2-40B4-BE49-F238E27FC236}">
                        <a16:creationId xmlns:a16="http://schemas.microsoft.com/office/drawing/2014/main" id="{E8D75B47-F5C3-7341-9A91-72BBF363ACD2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Parallelogram 751">
                    <a:extLst>
                      <a:ext uri="{FF2B5EF4-FFF2-40B4-BE49-F238E27FC236}">
                        <a16:creationId xmlns:a16="http://schemas.microsoft.com/office/drawing/2014/main" id="{3B3C9418-FE87-4A4F-BE0F-4D6B0F1B6319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747" name="Parallelogram 746">
                  <a:extLst>
                    <a:ext uri="{FF2B5EF4-FFF2-40B4-BE49-F238E27FC236}">
                      <a16:creationId xmlns:a16="http://schemas.microsoft.com/office/drawing/2014/main" id="{37814276-0F4E-904B-B6BC-8C14558D921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8" name="Parallelogram 747">
                  <a:extLst>
                    <a:ext uri="{FF2B5EF4-FFF2-40B4-BE49-F238E27FC236}">
                      <a16:creationId xmlns:a16="http://schemas.microsoft.com/office/drawing/2014/main" id="{A544FFBF-DF93-3043-86AD-24A7D5E91A73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CAEE0EA2-FBAE-3E44-B0C6-FEF0FFD5C584}"/>
              </a:ext>
            </a:extLst>
          </p:cNvPr>
          <p:cNvGrpSpPr/>
          <p:nvPr/>
        </p:nvGrpSpPr>
        <p:grpSpPr>
          <a:xfrm>
            <a:off x="3816299" y="4843850"/>
            <a:ext cx="719669" cy="694685"/>
            <a:chOff x="9493249" y="5053913"/>
            <a:chExt cx="719669" cy="694685"/>
          </a:xfrm>
        </p:grpSpPr>
        <p:sp>
          <p:nvSpPr>
            <p:cNvPr id="765" name="Hexagon 764">
              <a:extLst>
                <a:ext uri="{FF2B5EF4-FFF2-40B4-BE49-F238E27FC236}">
                  <a16:creationId xmlns:a16="http://schemas.microsoft.com/office/drawing/2014/main" id="{A04EE13F-7365-4741-928F-434BBE34817C}"/>
                </a:ext>
              </a:extLst>
            </p:cNvPr>
            <p:cNvSpPr/>
            <p:nvPr/>
          </p:nvSpPr>
          <p:spPr>
            <a:xfrm>
              <a:off x="9493249" y="5152233"/>
              <a:ext cx="719669" cy="596365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818">
              <a:extLst>
                <a:ext uri="{FF2B5EF4-FFF2-40B4-BE49-F238E27FC236}">
                  <a16:creationId xmlns:a16="http://schemas.microsoft.com/office/drawing/2014/main" id="{255E3784-EE08-4A4F-87EB-9DE485431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262" y="5067007"/>
              <a:ext cx="259626" cy="180201"/>
            </a:xfrm>
            <a:prstGeom prst="ellipse">
              <a:avLst/>
            </a:prstGeom>
            <a:noFill/>
            <a:ln w="6350">
              <a:solidFill>
                <a:srgbClr val="0111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67" name="Group 819">
              <a:extLst>
                <a:ext uri="{FF2B5EF4-FFF2-40B4-BE49-F238E27FC236}">
                  <a16:creationId xmlns:a16="http://schemas.microsoft.com/office/drawing/2014/main" id="{C70EE73D-4E43-AB4A-8EC4-EB7691F0F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8358" y="5053913"/>
              <a:ext cx="211046" cy="174590"/>
              <a:chOff x="2949" y="1424"/>
              <a:chExt cx="265" cy="280"/>
            </a:xfrm>
          </p:grpSpPr>
          <p:sp>
            <p:nvSpPr>
              <p:cNvPr id="808" name="Oval 820">
                <a:extLst>
                  <a:ext uri="{FF2B5EF4-FFF2-40B4-BE49-F238E27FC236}">
                    <a16:creationId xmlns:a16="http://schemas.microsoft.com/office/drawing/2014/main" id="{049D1049-9131-3644-9F90-589C8FA7B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" name="Oval 821">
                <a:extLst>
                  <a:ext uri="{FF2B5EF4-FFF2-40B4-BE49-F238E27FC236}">
                    <a16:creationId xmlns:a16="http://schemas.microsoft.com/office/drawing/2014/main" id="{3E2ECF5F-F913-A146-A4C7-E87A0BADF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" name="Oval 822">
                <a:extLst>
                  <a:ext uri="{FF2B5EF4-FFF2-40B4-BE49-F238E27FC236}">
                    <a16:creationId xmlns:a16="http://schemas.microsoft.com/office/drawing/2014/main" id="{3E925781-15CD-1741-8752-CE8F552E7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1" name="Oval 823">
                <a:extLst>
                  <a:ext uri="{FF2B5EF4-FFF2-40B4-BE49-F238E27FC236}">
                    <a16:creationId xmlns:a16="http://schemas.microsoft.com/office/drawing/2014/main" id="{E29FC35F-7B04-6A4D-AE12-34BACC980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2" name="Freeform 824">
                <a:extLst>
                  <a:ext uri="{FF2B5EF4-FFF2-40B4-BE49-F238E27FC236}">
                    <a16:creationId xmlns:a16="http://schemas.microsoft.com/office/drawing/2014/main" id="{A76EA987-FFC2-E94A-8162-FA6ABF82305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8" name="Freeform 825">
              <a:extLst>
                <a:ext uri="{FF2B5EF4-FFF2-40B4-BE49-F238E27FC236}">
                  <a16:creationId xmlns:a16="http://schemas.microsoft.com/office/drawing/2014/main" id="{7D4C7BB6-CA67-1B43-8719-5D0CE2C3B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2" y="5173008"/>
              <a:ext cx="141759" cy="80436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9" name="Line 270">
              <a:extLst>
                <a:ext uri="{FF2B5EF4-FFF2-40B4-BE49-F238E27FC236}">
                  <a16:creationId xmlns:a16="http://schemas.microsoft.com/office/drawing/2014/main" id="{66D25438-3EDC-1C4D-867C-2F6F16B58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3986" y="5163958"/>
              <a:ext cx="104595" cy="296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Line 271">
              <a:extLst>
                <a:ext uri="{FF2B5EF4-FFF2-40B4-BE49-F238E27FC236}">
                  <a16:creationId xmlns:a16="http://schemas.microsoft.com/office/drawing/2014/main" id="{F9AAE899-3562-B540-BDDD-D50B57F7A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63958"/>
              <a:ext cx="104595" cy="2956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Line 272">
              <a:extLst>
                <a:ext uri="{FF2B5EF4-FFF2-40B4-BE49-F238E27FC236}">
                  <a16:creationId xmlns:a16="http://schemas.microsoft.com/office/drawing/2014/main" id="{8C8BB1D0-9BF4-E34E-8725-D5F6A7C0B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986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Line 273">
              <a:extLst>
                <a:ext uri="{FF2B5EF4-FFF2-40B4-BE49-F238E27FC236}">
                  <a16:creationId xmlns:a16="http://schemas.microsoft.com/office/drawing/2014/main" id="{63CE7442-A88B-A544-98BB-67456F377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8581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3" name="Line 274">
              <a:extLst>
                <a:ext uri="{FF2B5EF4-FFF2-40B4-BE49-F238E27FC236}">
                  <a16:creationId xmlns:a16="http://schemas.microsoft.com/office/drawing/2014/main" id="{BB3B7F09-8D68-6344-87D5-8065AAB2F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70587"/>
              <a:ext cx="0" cy="321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4" name="Line 275">
              <a:extLst>
                <a:ext uri="{FF2B5EF4-FFF2-40B4-BE49-F238E27FC236}">
                  <a16:creationId xmlns:a16="http://schemas.microsoft.com/office/drawing/2014/main" id="{57C40FC1-5C12-D94E-BCB6-3462795413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986" y="5429127"/>
              <a:ext cx="104595" cy="31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5" name="Line 276">
              <a:extLst>
                <a:ext uri="{FF2B5EF4-FFF2-40B4-BE49-F238E27FC236}">
                  <a16:creationId xmlns:a16="http://schemas.microsoft.com/office/drawing/2014/main" id="{1791DC45-1FF0-0643-99EB-F40C4DC53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8581" y="5429127"/>
              <a:ext cx="104595" cy="304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6" name="Line 277">
              <a:extLst>
                <a:ext uri="{FF2B5EF4-FFF2-40B4-BE49-F238E27FC236}">
                  <a16:creationId xmlns:a16="http://schemas.microsoft.com/office/drawing/2014/main" id="{A272EFD1-949B-1940-AF54-508CBC80D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375" y="5331899"/>
              <a:ext cx="60206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Line 278">
              <a:extLst>
                <a:ext uri="{FF2B5EF4-FFF2-40B4-BE49-F238E27FC236}">
                  <a16:creationId xmlns:a16="http://schemas.microsoft.com/office/drawing/2014/main" id="{787A9645-0A9D-AC41-AF4E-DB1D6AED8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331899"/>
              <a:ext cx="63267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8" name="Line 279">
              <a:extLst>
                <a:ext uri="{FF2B5EF4-FFF2-40B4-BE49-F238E27FC236}">
                  <a16:creationId xmlns:a16="http://schemas.microsoft.com/office/drawing/2014/main" id="{90B092E3-A32F-BF47-85CA-EC49D84D3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8476" y="5375210"/>
              <a:ext cx="77553" cy="33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9" name="Line 280">
              <a:extLst>
                <a:ext uri="{FF2B5EF4-FFF2-40B4-BE49-F238E27FC236}">
                  <a16:creationId xmlns:a16="http://schemas.microsoft.com/office/drawing/2014/main" id="{D32D4B96-4BEC-F046-AF6A-8AC1B160D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381839"/>
              <a:ext cx="78063" cy="29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0" name="Line 281">
              <a:extLst>
                <a:ext uri="{FF2B5EF4-FFF2-40B4-BE49-F238E27FC236}">
                  <a16:creationId xmlns:a16="http://schemas.microsoft.com/office/drawing/2014/main" id="{062BA8E2-D940-5343-97BE-7710C525B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287262"/>
              <a:ext cx="39797" cy="119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1" name="Line 282">
              <a:extLst>
                <a:ext uri="{FF2B5EF4-FFF2-40B4-BE49-F238E27FC236}">
                  <a16:creationId xmlns:a16="http://schemas.microsoft.com/office/drawing/2014/main" id="{6AA033C3-98E8-C74D-A69E-33B6A3C20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225831"/>
              <a:ext cx="25001" cy="9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Line 283">
              <a:extLst>
                <a:ext uri="{FF2B5EF4-FFF2-40B4-BE49-F238E27FC236}">
                  <a16:creationId xmlns:a16="http://schemas.microsoft.com/office/drawing/2014/main" id="{6EF32645-7D63-6147-860A-A733F5F3D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3681" y="5283284"/>
              <a:ext cx="48471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Line 284">
              <a:extLst>
                <a:ext uri="{FF2B5EF4-FFF2-40B4-BE49-F238E27FC236}">
                  <a16:creationId xmlns:a16="http://schemas.microsoft.com/office/drawing/2014/main" id="{BF592783-6E2D-7644-96FF-4AFF0980F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111" y="5223179"/>
              <a:ext cx="28062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4" name="Group 783">
              <a:extLst>
                <a:ext uri="{FF2B5EF4-FFF2-40B4-BE49-F238E27FC236}">
                  <a16:creationId xmlns:a16="http://schemas.microsoft.com/office/drawing/2014/main" id="{9587E7FA-11EB-294A-9FEB-6C548EEFCA07}"/>
                </a:ext>
              </a:extLst>
            </p:cNvPr>
            <p:cNvGrpSpPr/>
            <p:nvPr/>
          </p:nvGrpSpPr>
          <p:grpSpPr>
            <a:xfrm>
              <a:off x="9642894" y="5425476"/>
              <a:ext cx="427183" cy="191690"/>
              <a:chOff x="1503784" y="3006600"/>
              <a:chExt cx="1771786" cy="957087"/>
            </a:xfrm>
          </p:grpSpPr>
          <p:grpSp>
            <p:nvGrpSpPr>
              <p:cNvPr id="785" name="Group 784">
                <a:extLst>
                  <a:ext uri="{FF2B5EF4-FFF2-40B4-BE49-F238E27FC236}">
                    <a16:creationId xmlns:a16="http://schemas.microsoft.com/office/drawing/2014/main" id="{648F1CC7-AF5C-3F4E-9479-3E811D5520A4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806" name="Freeform 805">
                  <a:extLst>
                    <a:ext uri="{FF2B5EF4-FFF2-40B4-BE49-F238E27FC236}">
                      <a16:creationId xmlns:a16="http://schemas.microsoft.com/office/drawing/2014/main" id="{E7FC8000-3556-234D-B8F1-4DC59F937BBD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69F06B0F-D584-D346-910E-F125E0A75853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786" name="Group 785">
                <a:extLst>
                  <a:ext uri="{FF2B5EF4-FFF2-40B4-BE49-F238E27FC236}">
                    <a16:creationId xmlns:a16="http://schemas.microsoft.com/office/drawing/2014/main" id="{47C29260-398D-D047-9CFF-7A84CFCDB2BC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F29CDF63-20C2-8940-AF6B-A07600178A7D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804" name="Parallelogram 803">
                    <a:extLst>
                      <a:ext uri="{FF2B5EF4-FFF2-40B4-BE49-F238E27FC236}">
                        <a16:creationId xmlns:a16="http://schemas.microsoft.com/office/drawing/2014/main" id="{C83C8BC1-1B26-CE4D-A9F2-69C7B0F3B1AC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5" name="Parallelogram 804">
                    <a:extLst>
                      <a:ext uri="{FF2B5EF4-FFF2-40B4-BE49-F238E27FC236}">
                        <a16:creationId xmlns:a16="http://schemas.microsoft.com/office/drawing/2014/main" id="{AE5216F4-7D22-0845-B843-D9867BAB4DB7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29C186AF-4E8F-D646-9696-B52C8E3E4718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802" name="Parallelogram 801">
                    <a:extLst>
                      <a:ext uri="{FF2B5EF4-FFF2-40B4-BE49-F238E27FC236}">
                        <a16:creationId xmlns:a16="http://schemas.microsoft.com/office/drawing/2014/main" id="{835B1671-CF81-1045-AE9B-8E94CCD3D7AE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3" name="Parallelogram 802">
                    <a:extLst>
                      <a:ext uri="{FF2B5EF4-FFF2-40B4-BE49-F238E27FC236}">
                        <a16:creationId xmlns:a16="http://schemas.microsoft.com/office/drawing/2014/main" id="{9F286462-75D0-8B42-8ACF-3F6F04CF5729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789" name="Parallelogram 788">
                  <a:extLst>
                    <a:ext uri="{FF2B5EF4-FFF2-40B4-BE49-F238E27FC236}">
                      <a16:creationId xmlns:a16="http://schemas.microsoft.com/office/drawing/2014/main" id="{3A5F09C0-83AA-7344-A31C-F6776041AD7C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0" name="Parallelogram 789">
                  <a:extLst>
                    <a:ext uri="{FF2B5EF4-FFF2-40B4-BE49-F238E27FC236}">
                      <a16:creationId xmlns:a16="http://schemas.microsoft.com/office/drawing/2014/main" id="{28D3A6BF-DE47-814D-A553-5EE5C1AC869E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1" name="Parallelogram 790">
                  <a:extLst>
                    <a:ext uri="{FF2B5EF4-FFF2-40B4-BE49-F238E27FC236}">
                      <a16:creationId xmlns:a16="http://schemas.microsoft.com/office/drawing/2014/main" id="{B3B28740-BE09-104D-BF9A-F00802052208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2" name="Parallelogram 791">
                  <a:extLst>
                    <a:ext uri="{FF2B5EF4-FFF2-40B4-BE49-F238E27FC236}">
                      <a16:creationId xmlns:a16="http://schemas.microsoft.com/office/drawing/2014/main" id="{3C2EE5E8-087A-934C-A1C5-DD0AABD36B03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3" name="Parallelogram 792">
                  <a:extLst>
                    <a:ext uri="{FF2B5EF4-FFF2-40B4-BE49-F238E27FC236}">
                      <a16:creationId xmlns:a16="http://schemas.microsoft.com/office/drawing/2014/main" id="{3D73E832-B778-904A-BE77-6E2EA7B55DC2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4" name="Parallelogram 793">
                  <a:extLst>
                    <a:ext uri="{FF2B5EF4-FFF2-40B4-BE49-F238E27FC236}">
                      <a16:creationId xmlns:a16="http://schemas.microsoft.com/office/drawing/2014/main" id="{6C4D9E5A-8FB1-A744-8D9F-8EF78CE817FF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95" name="Group 794">
                  <a:extLst>
                    <a:ext uri="{FF2B5EF4-FFF2-40B4-BE49-F238E27FC236}">
                      <a16:creationId xmlns:a16="http://schemas.microsoft.com/office/drawing/2014/main" id="{98397303-D4E5-B843-9BBB-638101C26AB3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798" name="Parallelogram 797">
                    <a:extLst>
                      <a:ext uri="{FF2B5EF4-FFF2-40B4-BE49-F238E27FC236}">
                        <a16:creationId xmlns:a16="http://schemas.microsoft.com/office/drawing/2014/main" id="{4775D62C-04B7-4747-A3EB-02BBC8A95003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9" name="Parallelogram 798">
                    <a:extLst>
                      <a:ext uri="{FF2B5EF4-FFF2-40B4-BE49-F238E27FC236}">
                        <a16:creationId xmlns:a16="http://schemas.microsoft.com/office/drawing/2014/main" id="{7A32E366-7650-914E-9FE4-5ADD57B4FFF4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0" name="Parallelogram 799">
                    <a:extLst>
                      <a:ext uri="{FF2B5EF4-FFF2-40B4-BE49-F238E27FC236}">
                        <a16:creationId xmlns:a16="http://schemas.microsoft.com/office/drawing/2014/main" id="{0D2B1DAA-3886-EC46-83E3-C3871DEC9ECE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1" name="Parallelogram 800">
                    <a:extLst>
                      <a:ext uri="{FF2B5EF4-FFF2-40B4-BE49-F238E27FC236}">
                        <a16:creationId xmlns:a16="http://schemas.microsoft.com/office/drawing/2014/main" id="{125D7EF7-2B72-2240-B050-DA28515D60FF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796" name="Parallelogram 795">
                  <a:extLst>
                    <a:ext uri="{FF2B5EF4-FFF2-40B4-BE49-F238E27FC236}">
                      <a16:creationId xmlns:a16="http://schemas.microsoft.com/office/drawing/2014/main" id="{6C6F9A9C-C0E8-3A43-B801-DD5CE1DCB1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7" name="Parallelogram 796">
                  <a:extLst>
                    <a:ext uri="{FF2B5EF4-FFF2-40B4-BE49-F238E27FC236}">
                      <a16:creationId xmlns:a16="http://schemas.microsoft.com/office/drawing/2014/main" id="{4EE2BDA2-EEF4-2749-9AD5-12F071E8DB6C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813" name="Group 812">
            <a:extLst>
              <a:ext uri="{FF2B5EF4-FFF2-40B4-BE49-F238E27FC236}">
                <a16:creationId xmlns:a16="http://schemas.microsoft.com/office/drawing/2014/main" id="{50866889-B6AA-D948-B394-53132391AA1C}"/>
              </a:ext>
            </a:extLst>
          </p:cNvPr>
          <p:cNvGrpSpPr/>
          <p:nvPr/>
        </p:nvGrpSpPr>
        <p:grpSpPr>
          <a:xfrm>
            <a:off x="4565941" y="5741775"/>
            <a:ext cx="719669" cy="694685"/>
            <a:chOff x="9493249" y="5053913"/>
            <a:chExt cx="719669" cy="694685"/>
          </a:xfrm>
        </p:grpSpPr>
        <p:sp>
          <p:nvSpPr>
            <p:cNvPr id="814" name="Hexagon 813">
              <a:extLst>
                <a:ext uri="{FF2B5EF4-FFF2-40B4-BE49-F238E27FC236}">
                  <a16:creationId xmlns:a16="http://schemas.microsoft.com/office/drawing/2014/main" id="{F22EC102-BDF1-4544-8C7C-7B2D5D2E1E78}"/>
                </a:ext>
              </a:extLst>
            </p:cNvPr>
            <p:cNvSpPr/>
            <p:nvPr/>
          </p:nvSpPr>
          <p:spPr>
            <a:xfrm>
              <a:off x="9493249" y="5152233"/>
              <a:ext cx="719669" cy="596365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Oval 818">
              <a:extLst>
                <a:ext uri="{FF2B5EF4-FFF2-40B4-BE49-F238E27FC236}">
                  <a16:creationId xmlns:a16="http://schemas.microsoft.com/office/drawing/2014/main" id="{D6FDADFC-67F1-B74A-988E-F7F57D33C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262" y="5067007"/>
              <a:ext cx="259626" cy="180201"/>
            </a:xfrm>
            <a:prstGeom prst="ellipse">
              <a:avLst/>
            </a:prstGeom>
            <a:noFill/>
            <a:ln w="6350">
              <a:solidFill>
                <a:srgbClr val="0111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816" name="Group 819">
              <a:extLst>
                <a:ext uri="{FF2B5EF4-FFF2-40B4-BE49-F238E27FC236}">
                  <a16:creationId xmlns:a16="http://schemas.microsoft.com/office/drawing/2014/main" id="{0FA04658-47D0-A249-9C11-9657B9D52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8358" y="5053913"/>
              <a:ext cx="211046" cy="174590"/>
              <a:chOff x="2949" y="1424"/>
              <a:chExt cx="265" cy="280"/>
            </a:xfrm>
          </p:grpSpPr>
          <p:sp>
            <p:nvSpPr>
              <p:cNvPr id="857" name="Oval 820">
                <a:extLst>
                  <a:ext uri="{FF2B5EF4-FFF2-40B4-BE49-F238E27FC236}">
                    <a16:creationId xmlns:a16="http://schemas.microsoft.com/office/drawing/2014/main" id="{85304651-A16B-8A46-AC64-A83DF4081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58" name="Oval 821">
                <a:extLst>
                  <a:ext uri="{FF2B5EF4-FFF2-40B4-BE49-F238E27FC236}">
                    <a16:creationId xmlns:a16="http://schemas.microsoft.com/office/drawing/2014/main" id="{435386D1-80FC-004D-BDAA-4A494937B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59" name="Oval 822">
                <a:extLst>
                  <a:ext uri="{FF2B5EF4-FFF2-40B4-BE49-F238E27FC236}">
                    <a16:creationId xmlns:a16="http://schemas.microsoft.com/office/drawing/2014/main" id="{561ADA22-D9A0-E640-9D3F-6877D80AC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" name="Oval 823">
                <a:extLst>
                  <a:ext uri="{FF2B5EF4-FFF2-40B4-BE49-F238E27FC236}">
                    <a16:creationId xmlns:a16="http://schemas.microsoft.com/office/drawing/2014/main" id="{5E10797C-0B3F-9B4E-8A51-0D7ACC5B5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635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" name="Freeform 824">
                <a:extLst>
                  <a:ext uri="{FF2B5EF4-FFF2-40B4-BE49-F238E27FC236}">
                    <a16:creationId xmlns:a16="http://schemas.microsoft.com/office/drawing/2014/main" id="{EEA0A16C-5451-174A-A438-D4E539755EB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17" name="Freeform 825">
              <a:extLst>
                <a:ext uri="{FF2B5EF4-FFF2-40B4-BE49-F238E27FC236}">
                  <a16:creationId xmlns:a16="http://schemas.microsoft.com/office/drawing/2014/main" id="{86693FE3-B588-5848-9D02-14813196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2" y="5173008"/>
              <a:ext cx="141759" cy="80436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8" name="Line 270">
              <a:extLst>
                <a:ext uri="{FF2B5EF4-FFF2-40B4-BE49-F238E27FC236}">
                  <a16:creationId xmlns:a16="http://schemas.microsoft.com/office/drawing/2014/main" id="{C8145D45-90DA-A447-A659-C9C9ADED6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3986" y="5163958"/>
              <a:ext cx="104595" cy="296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9" name="Line 271">
              <a:extLst>
                <a:ext uri="{FF2B5EF4-FFF2-40B4-BE49-F238E27FC236}">
                  <a16:creationId xmlns:a16="http://schemas.microsoft.com/office/drawing/2014/main" id="{E442A74F-EF4B-0B44-9E85-9849D9377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63958"/>
              <a:ext cx="104595" cy="2956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0" name="Line 272">
              <a:extLst>
                <a:ext uri="{FF2B5EF4-FFF2-40B4-BE49-F238E27FC236}">
                  <a16:creationId xmlns:a16="http://schemas.microsoft.com/office/drawing/2014/main" id="{CF26427E-D804-B544-B59B-E3FCF614A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986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1" name="Line 273">
              <a:extLst>
                <a:ext uri="{FF2B5EF4-FFF2-40B4-BE49-F238E27FC236}">
                  <a16:creationId xmlns:a16="http://schemas.microsoft.com/office/drawing/2014/main" id="{C65278EE-904F-8B47-8DF7-F64E83F40E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8581" y="5459622"/>
              <a:ext cx="104595" cy="32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2" name="Line 274">
              <a:extLst>
                <a:ext uri="{FF2B5EF4-FFF2-40B4-BE49-F238E27FC236}">
                  <a16:creationId xmlns:a16="http://schemas.microsoft.com/office/drawing/2014/main" id="{87D8CA5E-BA2F-1842-A5A3-BDBA7BD92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8581" y="5170587"/>
              <a:ext cx="0" cy="321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3" name="Line 275">
              <a:extLst>
                <a:ext uri="{FF2B5EF4-FFF2-40B4-BE49-F238E27FC236}">
                  <a16:creationId xmlns:a16="http://schemas.microsoft.com/office/drawing/2014/main" id="{3D1D8663-14DE-A847-94A0-FDF494950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986" y="5429127"/>
              <a:ext cx="104595" cy="318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4" name="Line 276">
              <a:extLst>
                <a:ext uri="{FF2B5EF4-FFF2-40B4-BE49-F238E27FC236}">
                  <a16:creationId xmlns:a16="http://schemas.microsoft.com/office/drawing/2014/main" id="{822F21EC-ED67-C041-A1F4-FD5645560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8581" y="5429127"/>
              <a:ext cx="104595" cy="304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5" name="Line 277">
              <a:extLst>
                <a:ext uri="{FF2B5EF4-FFF2-40B4-BE49-F238E27FC236}">
                  <a16:creationId xmlns:a16="http://schemas.microsoft.com/office/drawing/2014/main" id="{8D23FF66-B0BD-0E4E-BC3D-095B41868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375" y="5331899"/>
              <a:ext cx="60206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6" name="Line 278">
              <a:extLst>
                <a:ext uri="{FF2B5EF4-FFF2-40B4-BE49-F238E27FC236}">
                  <a16:creationId xmlns:a16="http://schemas.microsoft.com/office/drawing/2014/main" id="{CB01E18C-9B73-3B47-A857-548D04479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331899"/>
              <a:ext cx="63267" cy="24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7" name="Line 279">
              <a:extLst>
                <a:ext uri="{FF2B5EF4-FFF2-40B4-BE49-F238E27FC236}">
                  <a16:creationId xmlns:a16="http://schemas.microsoft.com/office/drawing/2014/main" id="{405F1172-A773-1648-8129-E4F11B407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8476" y="5375210"/>
              <a:ext cx="77553" cy="33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8" name="Line 280">
              <a:extLst>
                <a:ext uri="{FF2B5EF4-FFF2-40B4-BE49-F238E27FC236}">
                  <a16:creationId xmlns:a16="http://schemas.microsoft.com/office/drawing/2014/main" id="{A14B4D51-AB85-BF48-8010-22F7A73D54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381839"/>
              <a:ext cx="78063" cy="29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29" name="Line 281">
              <a:extLst>
                <a:ext uri="{FF2B5EF4-FFF2-40B4-BE49-F238E27FC236}">
                  <a16:creationId xmlns:a16="http://schemas.microsoft.com/office/drawing/2014/main" id="{AD5EDB03-AC8D-0D4C-A812-706ABDB59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0" y="5287262"/>
              <a:ext cx="39797" cy="119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0" name="Line 282">
              <a:extLst>
                <a:ext uri="{FF2B5EF4-FFF2-40B4-BE49-F238E27FC236}">
                  <a16:creationId xmlns:a16="http://schemas.microsoft.com/office/drawing/2014/main" id="{095366CF-7AFC-BA48-A4EB-6D3618022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8581" y="5225831"/>
              <a:ext cx="25001" cy="9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1" name="Line 283">
              <a:extLst>
                <a:ext uri="{FF2B5EF4-FFF2-40B4-BE49-F238E27FC236}">
                  <a16:creationId xmlns:a16="http://schemas.microsoft.com/office/drawing/2014/main" id="{3C66034D-E54A-1840-A37F-89060E3A4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3681" y="5283284"/>
              <a:ext cx="48471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2" name="Line 284">
              <a:extLst>
                <a:ext uri="{FF2B5EF4-FFF2-40B4-BE49-F238E27FC236}">
                  <a16:creationId xmlns:a16="http://schemas.microsoft.com/office/drawing/2014/main" id="{32134953-6011-9041-BCBB-73D2232F3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111" y="5223179"/>
              <a:ext cx="28062" cy="15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3" name="Group 832">
              <a:extLst>
                <a:ext uri="{FF2B5EF4-FFF2-40B4-BE49-F238E27FC236}">
                  <a16:creationId xmlns:a16="http://schemas.microsoft.com/office/drawing/2014/main" id="{3392934C-27AE-E240-9C31-CEDE05CEA5BA}"/>
                </a:ext>
              </a:extLst>
            </p:cNvPr>
            <p:cNvGrpSpPr/>
            <p:nvPr/>
          </p:nvGrpSpPr>
          <p:grpSpPr>
            <a:xfrm>
              <a:off x="9642894" y="5425476"/>
              <a:ext cx="427183" cy="191690"/>
              <a:chOff x="1503784" y="3006600"/>
              <a:chExt cx="1771786" cy="957087"/>
            </a:xfrm>
          </p:grpSpPr>
          <p:grpSp>
            <p:nvGrpSpPr>
              <p:cNvPr id="834" name="Group 833">
                <a:extLst>
                  <a:ext uri="{FF2B5EF4-FFF2-40B4-BE49-F238E27FC236}">
                    <a16:creationId xmlns:a16="http://schemas.microsoft.com/office/drawing/2014/main" id="{AA6E2B5B-64C6-4D4B-8785-F32FCCA5B2CB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855" name="Freeform 854">
                  <a:extLst>
                    <a:ext uri="{FF2B5EF4-FFF2-40B4-BE49-F238E27FC236}">
                      <a16:creationId xmlns:a16="http://schemas.microsoft.com/office/drawing/2014/main" id="{ADF2A9A6-3503-2D4E-A38B-ADAA27444317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C827AD14-7719-6F40-A39C-E15984D22774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8CF2C970-069F-C648-A20D-72CF582B05FF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836" name="Group 835">
                  <a:extLst>
                    <a:ext uri="{FF2B5EF4-FFF2-40B4-BE49-F238E27FC236}">
                      <a16:creationId xmlns:a16="http://schemas.microsoft.com/office/drawing/2014/main" id="{272C7798-17B8-1145-BD2B-3C05A9956617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853" name="Parallelogram 852">
                    <a:extLst>
                      <a:ext uri="{FF2B5EF4-FFF2-40B4-BE49-F238E27FC236}">
                        <a16:creationId xmlns:a16="http://schemas.microsoft.com/office/drawing/2014/main" id="{C3C46624-74E5-104C-A4F8-159A33F2CEE3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4" name="Parallelogram 853">
                    <a:extLst>
                      <a:ext uri="{FF2B5EF4-FFF2-40B4-BE49-F238E27FC236}">
                        <a16:creationId xmlns:a16="http://schemas.microsoft.com/office/drawing/2014/main" id="{21BDD09B-F75B-4845-A5F0-E40B071ABD9B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4FDEF230-3D92-364F-9042-B6056E9A8ADA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851" name="Parallelogram 850">
                    <a:extLst>
                      <a:ext uri="{FF2B5EF4-FFF2-40B4-BE49-F238E27FC236}">
                        <a16:creationId xmlns:a16="http://schemas.microsoft.com/office/drawing/2014/main" id="{73DA77F6-643B-0443-85A7-A9D04EA4BAC5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2" name="Parallelogram 851">
                    <a:extLst>
                      <a:ext uri="{FF2B5EF4-FFF2-40B4-BE49-F238E27FC236}">
                        <a16:creationId xmlns:a16="http://schemas.microsoft.com/office/drawing/2014/main" id="{ACDBFEA3-E5DD-3A4C-B0FB-84461F73780E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38" name="Parallelogram 837">
                  <a:extLst>
                    <a:ext uri="{FF2B5EF4-FFF2-40B4-BE49-F238E27FC236}">
                      <a16:creationId xmlns:a16="http://schemas.microsoft.com/office/drawing/2014/main" id="{A7912577-7B08-A349-B71A-189C59BE47BB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9" name="Parallelogram 838">
                  <a:extLst>
                    <a:ext uri="{FF2B5EF4-FFF2-40B4-BE49-F238E27FC236}">
                      <a16:creationId xmlns:a16="http://schemas.microsoft.com/office/drawing/2014/main" id="{CD98412E-6F44-4849-809E-BE46F70DDD5C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0" name="Parallelogram 839">
                  <a:extLst>
                    <a:ext uri="{FF2B5EF4-FFF2-40B4-BE49-F238E27FC236}">
                      <a16:creationId xmlns:a16="http://schemas.microsoft.com/office/drawing/2014/main" id="{CFC6DCC8-01C6-2C48-A17F-F576172E5AE1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1" name="Parallelogram 840">
                  <a:extLst>
                    <a:ext uri="{FF2B5EF4-FFF2-40B4-BE49-F238E27FC236}">
                      <a16:creationId xmlns:a16="http://schemas.microsoft.com/office/drawing/2014/main" id="{C672F788-BE02-214D-AED6-3CE20DAAF8F5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2" name="Parallelogram 841">
                  <a:extLst>
                    <a:ext uri="{FF2B5EF4-FFF2-40B4-BE49-F238E27FC236}">
                      <a16:creationId xmlns:a16="http://schemas.microsoft.com/office/drawing/2014/main" id="{97CE087F-B8BF-6644-83B7-2293EBFBA320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3" name="Parallelogram 842">
                  <a:extLst>
                    <a:ext uri="{FF2B5EF4-FFF2-40B4-BE49-F238E27FC236}">
                      <a16:creationId xmlns:a16="http://schemas.microsoft.com/office/drawing/2014/main" id="{B3B9222B-5C12-D44D-B485-07C1E59EFBC5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844" name="Group 843">
                  <a:extLst>
                    <a:ext uri="{FF2B5EF4-FFF2-40B4-BE49-F238E27FC236}">
                      <a16:creationId xmlns:a16="http://schemas.microsoft.com/office/drawing/2014/main" id="{7DCF8C86-7B1D-7448-B550-4BEE8D0EC348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847" name="Parallelogram 846">
                    <a:extLst>
                      <a:ext uri="{FF2B5EF4-FFF2-40B4-BE49-F238E27FC236}">
                        <a16:creationId xmlns:a16="http://schemas.microsoft.com/office/drawing/2014/main" id="{E517A46F-F1EC-4744-A61C-D14FCB5C585D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8" name="Parallelogram 847">
                    <a:extLst>
                      <a:ext uri="{FF2B5EF4-FFF2-40B4-BE49-F238E27FC236}">
                        <a16:creationId xmlns:a16="http://schemas.microsoft.com/office/drawing/2014/main" id="{84ABD763-434B-CE4D-A0CF-A7B5FEBE1791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9" name="Parallelogram 848">
                    <a:extLst>
                      <a:ext uri="{FF2B5EF4-FFF2-40B4-BE49-F238E27FC236}">
                        <a16:creationId xmlns:a16="http://schemas.microsoft.com/office/drawing/2014/main" id="{4848CE2F-FE99-3549-A5A0-B1C266B232F7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0" name="Parallelogram 849">
                    <a:extLst>
                      <a:ext uri="{FF2B5EF4-FFF2-40B4-BE49-F238E27FC236}">
                        <a16:creationId xmlns:a16="http://schemas.microsoft.com/office/drawing/2014/main" id="{439E4552-D475-1C4B-8CA4-BF58D844946F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45" name="Parallelogram 844">
                  <a:extLst>
                    <a:ext uri="{FF2B5EF4-FFF2-40B4-BE49-F238E27FC236}">
                      <a16:creationId xmlns:a16="http://schemas.microsoft.com/office/drawing/2014/main" id="{84AB8CA2-EA64-BB4F-A95C-793884B62C50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6" name="Parallelogram 845">
                  <a:extLst>
                    <a:ext uri="{FF2B5EF4-FFF2-40B4-BE49-F238E27FC236}">
                      <a16:creationId xmlns:a16="http://schemas.microsoft.com/office/drawing/2014/main" id="{CC300C4A-C442-D945-81C8-AA6C5820DE8D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91FCB5-641F-2348-97AA-A43AECA2CDD6}"/>
              </a:ext>
            </a:extLst>
          </p:cNvPr>
          <p:cNvGrpSpPr/>
          <p:nvPr/>
        </p:nvGrpSpPr>
        <p:grpSpPr>
          <a:xfrm>
            <a:off x="297592" y="2743200"/>
            <a:ext cx="1803057" cy="1767015"/>
            <a:chOff x="297592" y="2743200"/>
            <a:chExt cx="1803057" cy="176701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E5A54F6-C06E-234B-8472-A131E2AF0B63}"/>
                </a:ext>
              </a:extLst>
            </p:cNvPr>
            <p:cNvSpPr/>
            <p:nvPr/>
          </p:nvSpPr>
          <p:spPr>
            <a:xfrm>
              <a:off x="1025611" y="2743200"/>
              <a:ext cx="222420" cy="1767015"/>
            </a:xfrm>
            <a:custGeom>
              <a:avLst/>
              <a:gdLst>
                <a:gd name="connsiteX0" fmla="*/ 308919 w 308919"/>
                <a:gd name="connsiteY0" fmla="*/ 1754659 h 1754659"/>
                <a:gd name="connsiteX1" fmla="*/ 0 w 308919"/>
                <a:gd name="connsiteY1" fmla="*/ 827903 h 1754659"/>
                <a:gd name="connsiteX2" fmla="*/ 222421 w 308919"/>
                <a:gd name="connsiteY2" fmla="*/ 0 h 1754659"/>
                <a:gd name="connsiteX0" fmla="*/ 309817 w 309817"/>
                <a:gd name="connsiteY0" fmla="*/ 1754659 h 1754659"/>
                <a:gd name="connsiteX1" fmla="*/ 898 w 309817"/>
                <a:gd name="connsiteY1" fmla="*/ 827903 h 1754659"/>
                <a:gd name="connsiteX2" fmla="*/ 223319 w 309817"/>
                <a:gd name="connsiteY2" fmla="*/ 0 h 1754659"/>
                <a:gd name="connsiteX0" fmla="*/ 308940 w 308940"/>
                <a:gd name="connsiteY0" fmla="*/ 1754659 h 1754659"/>
                <a:gd name="connsiteX1" fmla="*/ 21 w 308940"/>
                <a:gd name="connsiteY1" fmla="*/ 827903 h 1754659"/>
                <a:gd name="connsiteX2" fmla="*/ 222442 w 308940"/>
                <a:gd name="connsiteY2" fmla="*/ 0 h 1754659"/>
                <a:gd name="connsiteX0" fmla="*/ 308959 w 308959"/>
                <a:gd name="connsiteY0" fmla="*/ 1754659 h 1754659"/>
                <a:gd name="connsiteX1" fmla="*/ 40 w 308959"/>
                <a:gd name="connsiteY1" fmla="*/ 827903 h 1754659"/>
                <a:gd name="connsiteX2" fmla="*/ 222461 w 308959"/>
                <a:gd name="connsiteY2" fmla="*/ 0 h 1754659"/>
                <a:gd name="connsiteX0" fmla="*/ 308959 w 308959"/>
                <a:gd name="connsiteY0" fmla="*/ 1754659 h 1754659"/>
                <a:gd name="connsiteX1" fmla="*/ 40 w 308959"/>
                <a:gd name="connsiteY1" fmla="*/ 827903 h 1754659"/>
                <a:gd name="connsiteX2" fmla="*/ 222461 w 308959"/>
                <a:gd name="connsiteY2" fmla="*/ 0 h 1754659"/>
                <a:gd name="connsiteX0" fmla="*/ 383080 w 383080"/>
                <a:gd name="connsiteY0" fmla="*/ 1754659 h 1754659"/>
                <a:gd name="connsiteX1" fmla="*/ 20 w 383080"/>
                <a:gd name="connsiteY1" fmla="*/ 840259 h 1754659"/>
                <a:gd name="connsiteX2" fmla="*/ 296582 w 383080"/>
                <a:gd name="connsiteY2" fmla="*/ 0 h 1754659"/>
                <a:gd name="connsiteX0" fmla="*/ 383087 w 383087"/>
                <a:gd name="connsiteY0" fmla="*/ 1754659 h 1754659"/>
                <a:gd name="connsiteX1" fmla="*/ 27 w 383087"/>
                <a:gd name="connsiteY1" fmla="*/ 840259 h 1754659"/>
                <a:gd name="connsiteX2" fmla="*/ 296589 w 383087"/>
                <a:gd name="connsiteY2" fmla="*/ 0 h 1754659"/>
                <a:gd name="connsiteX0" fmla="*/ 447747 w 447747"/>
                <a:gd name="connsiteY0" fmla="*/ 1767015 h 1767015"/>
                <a:gd name="connsiteX1" fmla="*/ 2904 w 447747"/>
                <a:gd name="connsiteY1" fmla="*/ 840259 h 1767015"/>
                <a:gd name="connsiteX2" fmla="*/ 299466 w 447747"/>
                <a:gd name="connsiteY2" fmla="*/ 0 h 1767015"/>
                <a:gd name="connsiteX0" fmla="*/ 447747 w 447747"/>
                <a:gd name="connsiteY0" fmla="*/ 1767015 h 1767015"/>
                <a:gd name="connsiteX1" fmla="*/ 2904 w 447747"/>
                <a:gd name="connsiteY1" fmla="*/ 840259 h 1767015"/>
                <a:gd name="connsiteX2" fmla="*/ 299466 w 447747"/>
                <a:gd name="connsiteY2" fmla="*/ 0 h 176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747" h="1767015">
                  <a:moveTo>
                    <a:pt x="447747" y="1767015"/>
                  </a:moveTo>
                  <a:cubicBezTo>
                    <a:pt x="221206" y="1507523"/>
                    <a:pt x="27618" y="1134762"/>
                    <a:pt x="2904" y="840259"/>
                  </a:cubicBezTo>
                  <a:cubicBezTo>
                    <a:pt x="-21810" y="545757"/>
                    <a:pt x="114115" y="263612"/>
                    <a:pt x="299466" y="0"/>
                  </a:cubicBezTo>
                </a:path>
              </a:pathLst>
            </a:custGeom>
            <a:noFill/>
            <a:ln w="57150" cap="sq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277BCA-1815-BC4C-AA95-F74EBDB9DD15}"/>
                </a:ext>
              </a:extLst>
            </p:cNvPr>
            <p:cNvSpPr txBox="1"/>
            <p:nvPr/>
          </p:nvSpPr>
          <p:spPr>
            <a:xfrm>
              <a:off x="297592" y="3558745"/>
              <a:ext cx="18030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home network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06EB2C-2AF2-564F-8BFE-AEBC2D3CD857}"/>
              </a:ext>
            </a:extLst>
          </p:cNvPr>
          <p:cNvGrpSpPr/>
          <p:nvPr/>
        </p:nvGrpSpPr>
        <p:grpSpPr>
          <a:xfrm>
            <a:off x="1632637" y="5774722"/>
            <a:ext cx="2560307" cy="565283"/>
            <a:chOff x="1632637" y="5774722"/>
            <a:chExt cx="2560307" cy="565283"/>
          </a:xfrm>
        </p:grpSpPr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969F83E7-DD93-C34D-BDDD-A5B88474DAE8}"/>
                </a:ext>
              </a:extLst>
            </p:cNvPr>
            <p:cNvSpPr/>
            <p:nvPr/>
          </p:nvSpPr>
          <p:spPr>
            <a:xfrm rot="6055030" flipH="1">
              <a:off x="3198227" y="5045674"/>
              <a:ext cx="222420" cy="1767015"/>
            </a:xfrm>
            <a:custGeom>
              <a:avLst/>
              <a:gdLst>
                <a:gd name="connsiteX0" fmla="*/ 308919 w 308919"/>
                <a:gd name="connsiteY0" fmla="*/ 1754659 h 1754659"/>
                <a:gd name="connsiteX1" fmla="*/ 0 w 308919"/>
                <a:gd name="connsiteY1" fmla="*/ 827903 h 1754659"/>
                <a:gd name="connsiteX2" fmla="*/ 222421 w 308919"/>
                <a:gd name="connsiteY2" fmla="*/ 0 h 1754659"/>
                <a:gd name="connsiteX0" fmla="*/ 309817 w 309817"/>
                <a:gd name="connsiteY0" fmla="*/ 1754659 h 1754659"/>
                <a:gd name="connsiteX1" fmla="*/ 898 w 309817"/>
                <a:gd name="connsiteY1" fmla="*/ 827903 h 1754659"/>
                <a:gd name="connsiteX2" fmla="*/ 223319 w 309817"/>
                <a:gd name="connsiteY2" fmla="*/ 0 h 1754659"/>
                <a:gd name="connsiteX0" fmla="*/ 308940 w 308940"/>
                <a:gd name="connsiteY0" fmla="*/ 1754659 h 1754659"/>
                <a:gd name="connsiteX1" fmla="*/ 21 w 308940"/>
                <a:gd name="connsiteY1" fmla="*/ 827903 h 1754659"/>
                <a:gd name="connsiteX2" fmla="*/ 222442 w 308940"/>
                <a:gd name="connsiteY2" fmla="*/ 0 h 1754659"/>
                <a:gd name="connsiteX0" fmla="*/ 308959 w 308959"/>
                <a:gd name="connsiteY0" fmla="*/ 1754659 h 1754659"/>
                <a:gd name="connsiteX1" fmla="*/ 40 w 308959"/>
                <a:gd name="connsiteY1" fmla="*/ 827903 h 1754659"/>
                <a:gd name="connsiteX2" fmla="*/ 222461 w 308959"/>
                <a:gd name="connsiteY2" fmla="*/ 0 h 1754659"/>
                <a:gd name="connsiteX0" fmla="*/ 308959 w 308959"/>
                <a:gd name="connsiteY0" fmla="*/ 1754659 h 1754659"/>
                <a:gd name="connsiteX1" fmla="*/ 40 w 308959"/>
                <a:gd name="connsiteY1" fmla="*/ 827903 h 1754659"/>
                <a:gd name="connsiteX2" fmla="*/ 222461 w 308959"/>
                <a:gd name="connsiteY2" fmla="*/ 0 h 1754659"/>
                <a:gd name="connsiteX0" fmla="*/ 383080 w 383080"/>
                <a:gd name="connsiteY0" fmla="*/ 1754659 h 1754659"/>
                <a:gd name="connsiteX1" fmla="*/ 20 w 383080"/>
                <a:gd name="connsiteY1" fmla="*/ 840259 h 1754659"/>
                <a:gd name="connsiteX2" fmla="*/ 296582 w 383080"/>
                <a:gd name="connsiteY2" fmla="*/ 0 h 1754659"/>
                <a:gd name="connsiteX0" fmla="*/ 383087 w 383087"/>
                <a:gd name="connsiteY0" fmla="*/ 1754659 h 1754659"/>
                <a:gd name="connsiteX1" fmla="*/ 27 w 383087"/>
                <a:gd name="connsiteY1" fmla="*/ 840259 h 1754659"/>
                <a:gd name="connsiteX2" fmla="*/ 296589 w 383087"/>
                <a:gd name="connsiteY2" fmla="*/ 0 h 1754659"/>
                <a:gd name="connsiteX0" fmla="*/ 447747 w 447747"/>
                <a:gd name="connsiteY0" fmla="*/ 1767015 h 1767015"/>
                <a:gd name="connsiteX1" fmla="*/ 2904 w 447747"/>
                <a:gd name="connsiteY1" fmla="*/ 840259 h 1767015"/>
                <a:gd name="connsiteX2" fmla="*/ 299466 w 447747"/>
                <a:gd name="connsiteY2" fmla="*/ 0 h 1767015"/>
                <a:gd name="connsiteX0" fmla="*/ 447747 w 447747"/>
                <a:gd name="connsiteY0" fmla="*/ 1767015 h 1767015"/>
                <a:gd name="connsiteX1" fmla="*/ 2904 w 447747"/>
                <a:gd name="connsiteY1" fmla="*/ 840259 h 1767015"/>
                <a:gd name="connsiteX2" fmla="*/ 299466 w 447747"/>
                <a:gd name="connsiteY2" fmla="*/ 0 h 176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747" h="1767015">
                  <a:moveTo>
                    <a:pt x="447747" y="1767015"/>
                  </a:moveTo>
                  <a:cubicBezTo>
                    <a:pt x="221206" y="1507523"/>
                    <a:pt x="27618" y="1134762"/>
                    <a:pt x="2904" y="840259"/>
                  </a:cubicBezTo>
                  <a:cubicBezTo>
                    <a:pt x="-21810" y="545757"/>
                    <a:pt x="114115" y="263612"/>
                    <a:pt x="299466" y="0"/>
                  </a:cubicBezTo>
                </a:path>
              </a:pathLst>
            </a:custGeom>
            <a:noFill/>
            <a:ln w="57150" cap="sq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582916-C8F2-7F44-8DB5-43D1CC485CFE}"/>
                </a:ext>
              </a:extLst>
            </p:cNvPr>
            <p:cNvSpPr/>
            <p:nvPr/>
          </p:nvSpPr>
          <p:spPr>
            <a:xfrm>
              <a:off x="2545492" y="5807676"/>
              <a:ext cx="864973" cy="308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3" name="TextBox 862">
              <a:extLst>
                <a:ext uri="{FF2B5EF4-FFF2-40B4-BE49-F238E27FC236}">
                  <a16:creationId xmlns:a16="http://schemas.microsoft.com/office/drawing/2014/main" id="{1E316A1E-FFC3-254C-BCC6-96F842684437}"/>
                </a:ext>
              </a:extLst>
            </p:cNvPr>
            <p:cNvSpPr txBox="1"/>
            <p:nvPr/>
          </p:nvSpPr>
          <p:spPr>
            <a:xfrm>
              <a:off x="1632637" y="5774722"/>
              <a:ext cx="1803057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dirty="0"/>
                <a:t>roaming in visited network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C2034F-345B-AB4C-8CD3-6FDFAF53B3A9}"/>
              </a:ext>
            </a:extLst>
          </p:cNvPr>
          <p:cNvGrpSpPr/>
          <p:nvPr/>
        </p:nvGrpSpPr>
        <p:grpSpPr>
          <a:xfrm>
            <a:off x="153945" y="4497859"/>
            <a:ext cx="2436745" cy="1439162"/>
            <a:chOff x="153945" y="4485503"/>
            <a:chExt cx="2436745" cy="1439162"/>
          </a:xfrm>
        </p:grpSpPr>
        <p:grpSp>
          <p:nvGrpSpPr>
            <p:cNvPr id="532" name="Group 652">
              <a:extLst>
                <a:ext uri="{FF2B5EF4-FFF2-40B4-BE49-F238E27FC236}">
                  <a16:creationId xmlns:a16="http://schemas.microsoft.com/office/drawing/2014/main" id="{3DC00342-C328-A645-AC5B-0389C0D3D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455" y="4485503"/>
              <a:ext cx="1120235" cy="1033731"/>
              <a:chOff x="2751" y="1851"/>
              <a:chExt cx="462" cy="478"/>
            </a:xfrm>
          </p:grpSpPr>
          <p:pic>
            <p:nvPicPr>
              <p:cNvPr id="533" name="Picture 653" descr="iphone_stylized_small">
                <a:extLst>
                  <a:ext uri="{FF2B5EF4-FFF2-40B4-BE49-F238E27FC236}">
                    <a16:creationId xmlns:a16="http://schemas.microsoft.com/office/drawing/2014/main" id="{16C5E168-59BC-CF49-9E39-ADC8B06C2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" name="Picture 654" descr="antenna_radiation_stylized">
                <a:extLst>
                  <a:ext uri="{FF2B5EF4-FFF2-40B4-BE49-F238E27FC236}">
                    <a16:creationId xmlns:a16="http://schemas.microsoft.com/office/drawing/2014/main" id="{A3AB432B-6684-8143-A08B-2C65CCE5BB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5C225106-FF30-5748-BF60-20F51C7E9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1220" y="4757350"/>
              <a:ext cx="625223" cy="353541"/>
            </a:xfrm>
            <a:prstGeom prst="rect">
              <a:avLst/>
            </a:prstGeom>
          </p:spPr>
        </p:pic>
        <p:sp>
          <p:nvSpPr>
            <p:cNvPr id="864" name="TextBox 863">
              <a:extLst>
                <a:ext uri="{FF2B5EF4-FFF2-40B4-BE49-F238E27FC236}">
                  <a16:creationId xmlns:a16="http://schemas.microsoft.com/office/drawing/2014/main" id="{D0B1A4EE-CC5C-BE41-87F7-B8980CDE2664}"/>
                </a:ext>
              </a:extLst>
            </p:cNvPr>
            <p:cNvSpPr txBox="1"/>
            <p:nvPr/>
          </p:nvSpPr>
          <p:spPr>
            <a:xfrm>
              <a:off x="153945" y="5123933"/>
              <a:ext cx="1803057" cy="800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dirty="0"/>
                <a:t>SIM card: global identify info in home network</a:t>
              </a:r>
            </a:p>
          </p:txBody>
        </p:sp>
      </p:grpSp>
      <p:sp>
        <p:nvSpPr>
          <p:cNvPr id="865" name="Rectangle 4">
            <a:extLst>
              <a:ext uri="{FF2B5EF4-FFF2-40B4-BE49-F238E27FC236}">
                <a16:creationId xmlns:a16="http://schemas.microsoft.com/office/drawing/2014/main" id="{3B33309C-DA91-114B-AD43-B77C86F6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243" y="3122956"/>
            <a:ext cx="3756453" cy="270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tabLst>
                <a:tab pos="746125" algn="l"/>
              </a:tabLst>
              <a:defRPr/>
            </a:pPr>
            <a:r>
              <a:rPr lang="en-US" sz="2800" dirty="0">
                <a:solidFill>
                  <a:srgbClr val="C00000"/>
                </a:solidFill>
              </a:rPr>
              <a:t>all IP:</a:t>
            </a:r>
          </a:p>
          <a:p>
            <a:pPr marL="403225" indent="-342900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carriers interconnect with each other, and public internet at exchange points</a:t>
            </a:r>
          </a:p>
          <a:p>
            <a:pPr marL="403225" indent="-342900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legacy 2G, 3G: not all IP, handled otherwise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400" dirty="0">
                <a:cs typeface="+mn-cs"/>
              </a:rPr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EE7DB4-480E-4F49-A9CE-BDE7FF84A02A}"/>
              </a:ext>
            </a:extLst>
          </p:cNvPr>
          <p:cNvCxnSpPr>
            <a:cxnSpLocks/>
          </p:cNvCxnSpPr>
          <p:nvPr/>
        </p:nvCxnSpPr>
        <p:spPr>
          <a:xfrm>
            <a:off x="7068065" y="3336324"/>
            <a:ext cx="113682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46DCA0-ABB9-8C40-B849-41A2E4A57580}"/>
              </a:ext>
            </a:extLst>
          </p:cNvPr>
          <p:cNvGrpSpPr/>
          <p:nvPr/>
        </p:nvGrpSpPr>
        <p:grpSpPr>
          <a:xfrm>
            <a:off x="4905633" y="1508342"/>
            <a:ext cx="7006281" cy="1593206"/>
            <a:chOff x="4905633" y="1508342"/>
            <a:chExt cx="7006281" cy="1593206"/>
          </a:xfrm>
        </p:grpSpPr>
        <p:sp>
          <p:nvSpPr>
            <p:cNvPr id="866" name="Rectangle 4">
              <a:extLst>
                <a:ext uri="{FF2B5EF4-FFF2-40B4-BE49-F238E27FC236}">
                  <a16:creationId xmlns:a16="http://schemas.microsoft.com/office/drawing/2014/main" id="{95A8744F-5E99-5649-A199-59AADEC46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173" y="1508342"/>
              <a:ext cx="3731741" cy="1593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000099"/>
                </a:buClr>
                <a:buSzPct val="75000"/>
                <a:tabLst>
                  <a:tab pos="746125" algn="l"/>
                </a:tabLs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home network HSS:</a:t>
              </a:r>
            </a:p>
            <a:p>
              <a:pPr marL="403225" indent="-342900">
                <a:lnSpc>
                  <a:spcPct val="90000"/>
                </a:lnSpc>
                <a:spcBef>
                  <a:spcPts val="4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>
                  <a:tab pos="746125" algn="l"/>
                </a:tabLst>
                <a:defRPr/>
              </a:pPr>
              <a:r>
                <a:rPr lang="en-US" sz="2400" dirty="0"/>
                <a:t>identify &amp; services info, while in home network and roaming</a:t>
              </a:r>
              <a:endParaRPr lang="en-US" sz="2400" dirty="0">
                <a:cs typeface="+mn-cs"/>
              </a:endParaRPr>
            </a:p>
          </p:txBody>
        </p:sp>
        <p:cxnSp>
          <p:nvCxnSpPr>
            <p:cNvPr id="867" name="Straight Connector 866">
              <a:extLst>
                <a:ext uri="{FF2B5EF4-FFF2-40B4-BE49-F238E27FC236}">
                  <a16:creationId xmlns:a16="http://schemas.microsoft.com/office/drawing/2014/main" id="{B7C2ACBA-0FF2-974F-AC05-2D288F07C692}"/>
                </a:ext>
              </a:extLst>
            </p:cNvPr>
            <p:cNvCxnSpPr>
              <a:cxnSpLocks/>
            </p:cNvCxnSpPr>
            <p:nvPr/>
          </p:nvCxnSpPr>
          <p:spPr>
            <a:xfrm>
              <a:off x="4905633" y="2141837"/>
              <a:ext cx="3323967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18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6" y="380460"/>
            <a:ext cx="10965608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On to 5G!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67" name="Rectangle 4">
            <a:extLst>
              <a:ext uri="{FF2B5EF4-FFF2-40B4-BE49-F238E27FC236}">
                <a16:creationId xmlns:a16="http://schemas.microsoft.com/office/drawing/2014/main" id="{88FFA6EA-DE94-B64C-8876-D4415A8CC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28" y="1291105"/>
            <a:ext cx="11181805" cy="483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9250" indent="-285750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solidFill>
                  <a:srgbClr val="C00000"/>
                </a:solidFill>
              </a:rPr>
              <a:t>goal: </a:t>
            </a:r>
            <a:r>
              <a:rPr lang="en-US" sz="2800" dirty="0"/>
              <a:t>10x increase in peak bitrate, 10x decrease in latency, 100x increase in traffic capacity over 4G</a:t>
            </a:r>
          </a:p>
          <a:p>
            <a:pPr marL="349250" indent="-285750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solidFill>
                  <a:srgbClr val="011199"/>
                </a:solidFill>
              </a:rPr>
              <a:t>5G NR (new radio):</a:t>
            </a:r>
          </a:p>
          <a:p>
            <a:pPr marL="806450" lvl="1" indent="-285750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two frequency bands: </a:t>
            </a:r>
            <a:r>
              <a:rPr lang="en-US" sz="2000" dirty="0"/>
              <a:t>FR1 (450 MHz–6 GHz) </a:t>
            </a:r>
            <a:r>
              <a:rPr lang="en-US" sz="2400" dirty="0"/>
              <a:t>and FR2 </a:t>
            </a:r>
            <a:r>
              <a:rPr lang="en-US" sz="2000" dirty="0"/>
              <a:t>(24 GHz–52 GHz): </a:t>
            </a:r>
            <a:r>
              <a:rPr lang="en-US" sz="2400" dirty="0"/>
              <a:t>millimeter wave frequencies</a:t>
            </a:r>
          </a:p>
          <a:p>
            <a:pPr marL="806450" lvl="1" indent="-285750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not backwards-compatible with 4G</a:t>
            </a:r>
          </a:p>
          <a:p>
            <a:pPr marL="806450" lvl="1" indent="-285750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MIMO: multiple directional antennae</a:t>
            </a:r>
          </a:p>
          <a:p>
            <a:pPr marL="349250" indent="-285750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solidFill>
                  <a:srgbClr val="011199"/>
                </a:solidFill>
              </a:rPr>
              <a:t>millimeter wave frequencies: </a:t>
            </a:r>
            <a:r>
              <a:rPr lang="en-US" sz="2800" dirty="0"/>
              <a:t>much higher data rates, but over shorter distances</a:t>
            </a:r>
          </a:p>
          <a:p>
            <a:pPr marL="806450" lvl="1" indent="-285750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pico-cells: cells diameters: 10-100 m</a:t>
            </a:r>
          </a:p>
          <a:p>
            <a:pPr marL="806450" lvl="1" indent="-285750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r>
              <a:rPr lang="en-US" sz="2400" dirty="0"/>
              <a:t>massive, dense deployment of new base stations required</a:t>
            </a:r>
          </a:p>
          <a:p>
            <a:pPr marL="806450" lvl="1" indent="-285750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lang="en-US" sz="2400" dirty="0"/>
          </a:p>
          <a:p>
            <a:pPr marL="349250" indent="-285750"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tabLst>
                <a:tab pos="746125" algn="l"/>
              </a:tabLst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62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Recall: 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56" name="Rectangle 64">
            <a:extLst>
              <a:ext uri="{FF2B5EF4-FFF2-40B4-BE49-F238E27FC236}">
                <a16:creationId xmlns:a16="http://schemas.microsoft.com/office/drawing/2014/main" id="{6AA6881B-4358-FF4E-A4CC-2B912642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621631"/>
            <a:ext cx="5486399" cy="218836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57" name="Rectangle 65">
            <a:extLst>
              <a:ext uri="{FF2B5EF4-FFF2-40B4-BE49-F238E27FC236}">
                <a16:creationId xmlns:a16="http://schemas.microsoft.com/office/drawing/2014/main" id="{D3DD057D-1216-6143-801F-C09B3673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1485900"/>
            <a:ext cx="2030412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58" name="Rectangle 66">
            <a:extLst>
              <a:ext uri="{FF2B5EF4-FFF2-40B4-BE49-F238E27FC236}">
                <a16:creationId xmlns:a16="http://schemas.microsoft.com/office/drawing/2014/main" id="{AFF8804D-A907-D64D-B296-CED28A197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1412875"/>
            <a:ext cx="53975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relay - responsible for sending packets between wired network and wireless host(s) in its </a:t>
            </a:r>
            <a:r>
              <a:rPr lang="en-US" sz="2400" dirty="0"/>
              <a:t>“</a:t>
            </a:r>
            <a:r>
              <a:rPr lang="en-US" sz="2400" dirty="0">
                <a:cs typeface="+mn-cs"/>
              </a:rPr>
              <a:t>area</a:t>
            </a:r>
            <a:r>
              <a:rPr lang="en-US" sz="2400" dirty="0"/>
              <a:t>”</a:t>
            </a:r>
            <a:endParaRPr lang="en-US" sz="2400" dirty="0">
              <a:cs typeface="+mn-cs"/>
            </a:endParaRPr>
          </a:p>
          <a:p>
            <a:pPr marL="508000" lvl="1" indent="-2286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cs typeface="+mn-cs"/>
              </a:rPr>
              <a:t>e.g., cell towers,  802.11 access points </a:t>
            </a:r>
          </a:p>
        </p:txBody>
      </p:sp>
      <p:sp>
        <p:nvSpPr>
          <p:cNvPr id="262" name="Line 75">
            <a:extLst>
              <a:ext uri="{FF2B5EF4-FFF2-40B4-BE49-F238E27FC236}">
                <a16:creationId xmlns:a16="http://schemas.microsoft.com/office/drawing/2014/main" id="{A8073855-FFB7-4243-B73E-71BE7F007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0899" y="3794124"/>
            <a:ext cx="1770063" cy="155257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4" name="Rectangle 65">
            <a:extLst>
              <a:ext uri="{FF2B5EF4-FFF2-40B4-BE49-F238E27FC236}">
                <a16:creationId xmlns:a16="http://schemas.microsoft.com/office/drawing/2014/main" id="{DF949D2A-16AA-6549-B627-118C1D0E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1587500"/>
            <a:ext cx="1358900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263" name="Group 190">
            <a:extLst>
              <a:ext uri="{FF2B5EF4-FFF2-40B4-BE49-F238E27FC236}">
                <a16:creationId xmlns:a16="http://schemas.microsoft.com/office/drawing/2014/main" id="{AF5699E1-B44D-5047-9954-D0A83ED44246}"/>
              </a:ext>
            </a:extLst>
          </p:cNvPr>
          <p:cNvGrpSpPr>
            <a:grpSpLocks/>
          </p:cNvGrpSpPr>
          <p:nvPr/>
        </p:nvGrpSpPr>
        <p:grpSpPr bwMode="auto">
          <a:xfrm>
            <a:off x="10258425" y="1214438"/>
            <a:ext cx="458788" cy="620712"/>
            <a:chOff x="5955030" y="3031808"/>
            <a:chExt cx="914400" cy="1398587"/>
          </a:xfrm>
        </p:grpSpPr>
        <p:grpSp>
          <p:nvGrpSpPr>
            <p:cNvPr id="264" name="Group 398">
              <a:extLst>
                <a:ext uri="{FF2B5EF4-FFF2-40B4-BE49-F238E27FC236}">
                  <a16:creationId xmlns:a16="http://schemas.microsoft.com/office/drawing/2014/main" id="{806484FB-7958-7247-8BEE-0D5BFB63A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66" name="Line 270">
                <a:extLst>
                  <a:ext uri="{FF2B5EF4-FFF2-40B4-BE49-F238E27FC236}">
                    <a16:creationId xmlns:a16="http://schemas.microsoft.com/office/drawing/2014/main" id="{27275B54-E4E9-344E-8181-84B435A41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67" name="Line 271">
                <a:extLst>
                  <a:ext uri="{FF2B5EF4-FFF2-40B4-BE49-F238E27FC236}">
                    <a16:creationId xmlns:a16="http://schemas.microsoft.com/office/drawing/2014/main" id="{DC4A4B3B-4463-644E-9D78-B5EEEB6FB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68" name="Line 272">
                <a:extLst>
                  <a:ext uri="{FF2B5EF4-FFF2-40B4-BE49-F238E27FC236}">
                    <a16:creationId xmlns:a16="http://schemas.microsoft.com/office/drawing/2014/main" id="{C6633AAF-EE07-0142-99BC-CEFF96A95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69" name="Line 273">
                <a:extLst>
                  <a:ext uri="{FF2B5EF4-FFF2-40B4-BE49-F238E27FC236}">
                    <a16:creationId xmlns:a16="http://schemas.microsoft.com/office/drawing/2014/main" id="{6AA78A1D-1234-4745-9F8E-4BAE67844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0" name="Line 274">
                <a:extLst>
                  <a:ext uri="{FF2B5EF4-FFF2-40B4-BE49-F238E27FC236}">
                    <a16:creationId xmlns:a16="http://schemas.microsoft.com/office/drawing/2014/main" id="{CEACD629-D460-A245-8055-9AC8BE599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1" name="Line 275">
                <a:extLst>
                  <a:ext uri="{FF2B5EF4-FFF2-40B4-BE49-F238E27FC236}">
                    <a16:creationId xmlns:a16="http://schemas.microsoft.com/office/drawing/2014/main" id="{BB8181ED-9DB7-1442-B504-9A5F576CD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2" name="Line 276">
                <a:extLst>
                  <a:ext uri="{FF2B5EF4-FFF2-40B4-BE49-F238E27FC236}">
                    <a16:creationId xmlns:a16="http://schemas.microsoft.com/office/drawing/2014/main" id="{0BB66F43-5CAC-FB42-9429-881A63DB4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3" name="Line 277">
                <a:extLst>
                  <a:ext uri="{FF2B5EF4-FFF2-40B4-BE49-F238E27FC236}">
                    <a16:creationId xmlns:a16="http://schemas.microsoft.com/office/drawing/2014/main" id="{FCBD4696-D541-BF42-A408-8BA8358A3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4" name="Line 278">
                <a:extLst>
                  <a:ext uri="{FF2B5EF4-FFF2-40B4-BE49-F238E27FC236}">
                    <a16:creationId xmlns:a16="http://schemas.microsoft.com/office/drawing/2014/main" id="{EC238CC5-8B26-7944-8E06-E739A295B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5" name="Line 279">
                <a:extLst>
                  <a:ext uri="{FF2B5EF4-FFF2-40B4-BE49-F238E27FC236}">
                    <a16:creationId xmlns:a16="http://schemas.microsoft.com/office/drawing/2014/main" id="{E7C21F0C-FC09-1E48-B777-76DA61D20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6" name="Line 280">
                <a:extLst>
                  <a:ext uri="{FF2B5EF4-FFF2-40B4-BE49-F238E27FC236}">
                    <a16:creationId xmlns:a16="http://schemas.microsoft.com/office/drawing/2014/main" id="{1D2DA39A-CC3C-0645-B501-BC54F65CD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7" name="Line 281">
                <a:extLst>
                  <a:ext uri="{FF2B5EF4-FFF2-40B4-BE49-F238E27FC236}">
                    <a16:creationId xmlns:a16="http://schemas.microsoft.com/office/drawing/2014/main" id="{EA2D075B-81E5-784B-9EF8-3CBF05443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8" name="Line 282">
                <a:extLst>
                  <a:ext uri="{FF2B5EF4-FFF2-40B4-BE49-F238E27FC236}">
                    <a16:creationId xmlns:a16="http://schemas.microsoft.com/office/drawing/2014/main" id="{575FE7C0-166B-0641-9079-0E45C7151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9" name="Line 283">
                <a:extLst>
                  <a:ext uri="{FF2B5EF4-FFF2-40B4-BE49-F238E27FC236}">
                    <a16:creationId xmlns:a16="http://schemas.microsoft.com/office/drawing/2014/main" id="{DCF71BEB-82A4-7D44-B7BE-5FF6363BB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80" name="Line 284">
                <a:extLst>
                  <a:ext uri="{FF2B5EF4-FFF2-40B4-BE49-F238E27FC236}">
                    <a16:creationId xmlns:a16="http://schemas.microsoft.com/office/drawing/2014/main" id="{D40A2DA9-2533-2040-92F4-233F8B92E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pic>
          <p:nvPicPr>
            <p:cNvPr id="265" name="Picture 399" descr="cell_tower_radiation copy">
              <a:extLst>
                <a:ext uri="{FF2B5EF4-FFF2-40B4-BE49-F238E27FC236}">
                  <a16:creationId xmlns:a16="http://schemas.microsoft.com/office/drawing/2014/main" id="{931FB936-CE8A-944F-A035-21C703FD2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1" name="Group 361">
            <a:extLst>
              <a:ext uri="{FF2B5EF4-FFF2-40B4-BE49-F238E27FC236}">
                <a16:creationId xmlns:a16="http://schemas.microsoft.com/office/drawing/2014/main" id="{4A514C10-36AD-C047-9DCA-0C60D7FFD481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1355725"/>
            <a:ext cx="590550" cy="501650"/>
            <a:chOff x="2967" y="478"/>
            <a:chExt cx="788" cy="625"/>
          </a:xfrm>
        </p:grpSpPr>
        <p:pic>
          <p:nvPicPr>
            <p:cNvPr id="282" name="Picture 358" descr="access_point_stylized_small">
              <a:extLst>
                <a:ext uri="{FF2B5EF4-FFF2-40B4-BE49-F238E27FC236}">
                  <a16:creationId xmlns:a16="http://schemas.microsoft.com/office/drawing/2014/main" id="{F5572894-4F42-B145-A40E-F9233C4CA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360" descr="antenna_radiation_stylized">
              <a:extLst>
                <a:ext uri="{FF2B5EF4-FFF2-40B4-BE49-F238E27FC236}">
                  <a16:creationId xmlns:a16="http://schemas.microsoft.com/office/drawing/2014/main" id="{A24360A3-C842-C243-846B-4B82E967F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5" name="Line 75">
            <a:extLst>
              <a:ext uri="{FF2B5EF4-FFF2-40B4-BE49-F238E27FC236}">
                <a16:creationId xmlns:a16="http://schemas.microsoft.com/office/drawing/2014/main" id="{5B9CA4A4-32DA-EE41-8D67-FD891F420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9498" y="3810000"/>
            <a:ext cx="5334001" cy="68579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8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Recall: 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56" name="Rectangle 64">
            <a:extLst>
              <a:ext uri="{FF2B5EF4-FFF2-40B4-BE49-F238E27FC236}">
                <a16:creationId xmlns:a16="http://schemas.microsoft.com/office/drawing/2014/main" id="{6AA6881B-4358-FF4E-A4CC-2B912642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329531"/>
            <a:ext cx="5740400" cy="256936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57" name="Rectangle 65">
            <a:extLst>
              <a:ext uri="{FF2B5EF4-FFF2-40B4-BE49-F238E27FC236}">
                <a16:creationId xmlns:a16="http://schemas.microsoft.com/office/drawing/2014/main" id="{D3DD057D-1216-6143-801F-C09B3673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1193800"/>
            <a:ext cx="2030412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62" name="Line 75">
            <a:extLst>
              <a:ext uri="{FF2B5EF4-FFF2-40B4-BE49-F238E27FC236}">
                <a16:creationId xmlns:a16="http://schemas.microsoft.com/office/drawing/2014/main" id="{A8073855-FFB7-4243-B73E-71BE7F007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08699" y="3911600"/>
            <a:ext cx="533401" cy="1092201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4" name="Rectangle 65">
            <a:extLst>
              <a:ext uri="{FF2B5EF4-FFF2-40B4-BE49-F238E27FC236}">
                <a16:creationId xmlns:a16="http://schemas.microsoft.com/office/drawing/2014/main" id="{DF949D2A-16AA-6549-B627-118C1D0E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1295400"/>
            <a:ext cx="1358900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5" name="Line 75">
            <a:extLst>
              <a:ext uri="{FF2B5EF4-FFF2-40B4-BE49-F238E27FC236}">
                <a16:creationId xmlns:a16="http://schemas.microsoft.com/office/drawing/2014/main" id="{5B9CA4A4-32DA-EE41-8D67-FD891F420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273" y="3898760"/>
            <a:ext cx="90435" cy="1446963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245" name="Group 137">
            <a:extLst>
              <a:ext uri="{FF2B5EF4-FFF2-40B4-BE49-F238E27FC236}">
                <a16:creationId xmlns:a16="http://schemas.microsoft.com/office/drawing/2014/main" id="{88B7DCAA-0CB9-F545-9DFF-1E8694423511}"/>
              </a:ext>
            </a:extLst>
          </p:cNvPr>
          <p:cNvGrpSpPr>
            <a:grpSpLocks/>
          </p:cNvGrpSpPr>
          <p:nvPr/>
        </p:nvGrpSpPr>
        <p:grpSpPr bwMode="auto">
          <a:xfrm>
            <a:off x="9740900" y="952500"/>
            <a:ext cx="955675" cy="508000"/>
            <a:chOff x="4750" y="264"/>
            <a:chExt cx="455" cy="191"/>
          </a:xfrm>
        </p:grpSpPr>
        <p:sp>
          <p:nvSpPr>
            <p:cNvPr id="246" name="Freeform 89">
              <a:extLst>
                <a:ext uri="{FF2B5EF4-FFF2-40B4-BE49-F238E27FC236}">
                  <a16:creationId xmlns:a16="http://schemas.microsoft.com/office/drawing/2014/main" id="{73DB9F87-D415-6743-A1D6-32BB86A4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90">
              <a:extLst>
                <a:ext uri="{FF2B5EF4-FFF2-40B4-BE49-F238E27FC236}">
                  <a16:creationId xmlns:a16="http://schemas.microsoft.com/office/drawing/2014/main" id="{4F4B0FF5-138A-D643-BB7F-D4B666979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28837DE4-B3C2-2648-B8CC-EE71BC8F5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87C30CE3-162D-CD4D-9C1A-80D7C9307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0C797A02-92B0-854A-ADF5-34DAD3217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34C534AB-F22B-4A41-9360-94568C2B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99">
              <a:extLst>
                <a:ext uri="{FF2B5EF4-FFF2-40B4-BE49-F238E27FC236}">
                  <a16:creationId xmlns:a16="http://schemas.microsoft.com/office/drawing/2014/main" id="{428FC368-1047-1340-A112-E31C32E88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100">
              <a:extLst>
                <a:ext uri="{FF2B5EF4-FFF2-40B4-BE49-F238E27FC236}">
                  <a16:creationId xmlns:a16="http://schemas.microsoft.com/office/drawing/2014/main" id="{AB9C1CAC-5A46-BA41-BBAA-685BAA6C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101">
              <a:extLst>
                <a:ext uri="{FF2B5EF4-FFF2-40B4-BE49-F238E27FC236}">
                  <a16:creationId xmlns:a16="http://schemas.microsoft.com/office/drawing/2014/main" id="{DAA1389C-22E9-514C-862D-56CAB778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130">
              <a:extLst>
                <a:ext uri="{FF2B5EF4-FFF2-40B4-BE49-F238E27FC236}">
                  <a16:creationId xmlns:a16="http://schemas.microsoft.com/office/drawing/2014/main" id="{3332B559-5B8E-2F43-BCAF-A43653382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131">
              <a:extLst>
                <a:ext uri="{FF2B5EF4-FFF2-40B4-BE49-F238E27FC236}">
                  <a16:creationId xmlns:a16="http://schemas.microsoft.com/office/drawing/2014/main" id="{BE351027-A1EB-894A-9E56-6DC4C0E5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132">
              <a:extLst>
                <a:ext uri="{FF2B5EF4-FFF2-40B4-BE49-F238E27FC236}">
                  <a16:creationId xmlns:a16="http://schemas.microsoft.com/office/drawing/2014/main" id="{F8644A5A-017F-394F-8B35-EE84D256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133">
              <a:extLst>
                <a:ext uri="{FF2B5EF4-FFF2-40B4-BE49-F238E27FC236}">
                  <a16:creationId xmlns:a16="http://schemas.microsoft.com/office/drawing/2014/main" id="{C6EC1324-7077-4440-B83C-C489FCCD3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134">
              <a:extLst>
                <a:ext uri="{FF2B5EF4-FFF2-40B4-BE49-F238E27FC236}">
                  <a16:creationId xmlns:a16="http://schemas.microsoft.com/office/drawing/2014/main" id="{EC8CAC83-2A4D-AF47-9DDF-A50A222C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135">
              <a:extLst>
                <a:ext uri="{FF2B5EF4-FFF2-40B4-BE49-F238E27FC236}">
                  <a16:creationId xmlns:a16="http://schemas.microsoft.com/office/drawing/2014/main" id="{06031132-C2BD-B24C-B4C1-99B2F3F2E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8" name="Rectangle 66">
            <a:extLst>
              <a:ext uri="{FF2B5EF4-FFF2-40B4-BE49-F238E27FC236}">
                <a16:creationId xmlns:a16="http://schemas.microsoft.com/office/drawing/2014/main" id="{FBD709F5-577B-5D47-8CCC-53923E118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328" y="1080861"/>
            <a:ext cx="5635172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800" dirty="0"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typically used to connect mobile(s) to base station, also used 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multiple 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various transmission rates and distances, frequency bands</a:t>
            </a:r>
            <a:endParaRPr lang="en-US" sz="2000" dirty="0">
              <a:cs typeface="+mn-cs"/>
            </a:endParaRPr>
          </a:p>
        </p:txBody>
      </p:sp>
      <p:sp>
        <p:nvSpPr>
          <p:cNvPr id="289" name="Line 75">
            <a:extLst>
              <a:ext uri="{FF2B5EF4-FFF2-40B4-BE49-F238E27FC236}">
                <a16:creationId xmlns:a16="http://schemas.microsoft.com/office/drawing/2014/main" id="{E03537F9-DF3E-6243-BDEE-EB2475A342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8198" y="3898759"/>
            <a:ext cx="4547160" cy="774841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4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Characteristics of selected wireless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A44EDA04-068E-3B42-A494-5C9068D9A40F}"/>
              </a:ext>
            </a:extLst>
          </p:cNvPr>
          <p:cNvSpPr/>
          <p:nvPr/>
        </p:nvSpPr>
        <p:spPr>
          <a:xfrm>
            <a:off x="2773087" y="1353412"/>
            <a:ext cx="7805489" cy="3730148"/>
          </a:xfrm>
          <a:prstGeom prst="rect">
            <a:avLst/>
          </a:prstGeom>
          <a:gradFill flip="none" rotWithShape="1"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10800000" scaled="0"/>
            <a:tileRect/>
          </a:gra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98ACCA7C-345E-314E-AB98-39C61AD2934C}"/>
              </a:ext>
            </a:extLst>
          </p:cNvPr>
          <p:cNvSpPr txBox="1"/>
          <p:nvPr/>
        </p:nvSpPr>
        <p:spPr>
          <a:xfrm>
            <a:off x="3200852" y="5119273"/>
            <a:ext cx="80983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Indoor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B99AD61-03FB-5D4F-A4E4-4B7D9B3621B7}"/>
              </a:ext>
            </a:extLst>
          </p:cNvPr>
          <p:cNvSpPr txBox="1"/>
          <p:nvPr/>
        </p:nvSpPr>
        <p:spPr>
          <a:xfrm>
            <a:off x="5121770" y="5118959"/>
            <a:ext cx="98135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Outdoor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1A1F7179-DCFA-F947-89D9-11B31CD1EC42}"/>
              </a:ext>
            </a:extLst>
          </p:cNvPr>
          <p:cNvSpPr txBox="1"/>
          <p:nvPr/>
        </p:nvSpPr>
        <p:spPr>
          <a:xfrm>
            <a:off x="7150140" y="5118661"/>
            <a:ext cx="1093569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Midrange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outdoor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24182A1C-7EC9-3942-A026-387D2706F572}"/>
              </a:ext>
            </a:extLst>
          </p:cNvPr>
          <p:cNvSpPr txBox="1"/>
          <p:nvPr/>
        </p:nvSpPr>
        <p:spPr>
          <a:xfrm>
            <a:off x="9005314" y="5118343"/>
            <a:ext cx="1225015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Long range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outdoor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CBC5DE18-98B0-5F4F-9D16-D6207F682E21}"/>
              </a:ext>
            </a:extLst>
          </p:cNvPr>
          <p:cNvSpPr txBox="1"/>
          <p:nvPr/>
        </p:nvSpPr>
        <p:spPr>
          <a:xfrm>
            <a:off x="3155486" y="5700942"/>
            <a:ext cx="90762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10-30m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6F063B18-CAD6-C243-B2C4-9602DCADB40C}"/>
              </a:ext>
            </a:extLst>
          </p:cNvPr>
          <p:cNvSpPr txBox="1"/>
          <p:nvPr/>
        </p:nvSpPr>
        <p:spPr>
          <a:xfrm>
            <a:off x="5095454" y="5678478"/>
            <a:ext cx="102464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50-200m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B4346EBB-CDE2-9F48-876C-4AD996BD671D}"/>
              </a:ext>
            </a:extLst>
          </p:cNvPr>
          <p:cNvSpPr txBox="1"/>
          <p:nvPr/>
        </p:nvSpPr>
        <p:spPr>
          <a:xfrm>
            <a:off x="7102508" y="5700266"/>
            <a:ext cx="121219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200m-4Km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E2935B9E-0175-8144-8BB5-BF49B201D9B5}"/>
              </a:ext>
            </a:extLst>
          </p:cNvPr>
          <p:cNvSpPr txBox="1"/>
          <p:nvPr/>
        </p:nvSpPr>
        <p:spPr>
          <a:xfrm>
            <a:off x="9028727" y="5700266"/>
            <a:ext cx="121539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4Km-15Km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2DC986FD-135A-9A4C-8BA9-9755178FE60C}"/>
              </a:ext>
            </a:extLst>
          </p:cNvPr>
          <p:cNvCxnSpPr/>
          <p:nvPr/>
        </p:nvCxnSpPr>
        <p:spPr>
          <a:xfrm flipV="1">
            <a:off x="2830067" y="5103388"/>
            <a:ext cx="8053833" cy="389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5A471DF8-36B6-1E40-82BF-B2215B7C2F3D}"/>
              </a:ext>
            </a:extLst>
          </p:cNvPr>
          <p:cNvSpPr txBox="1"/>
          <p:nvPr/>
        </p:nvSpPr>
        <p:spPr>
          <a:xfrm>
            <a:off x="1268349" y="4745282"/>
            <a:ext cx="885178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Mbps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A41B8E29-A400-AA4E-9C9E-612B59F4006E}"/>
              </a:ext>
            </a:extLst>
          </p:cNvPr>
          <p:cNvSpPr/>
          <p:nvPr/>
        </p:nvSpPr>
        <p:spPr>
          <a:xfrm>
            <a:off x="2840676" y="3588594"/>
            <a:ext cx="4845968" cy="48938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4E0EB526-4A23-104C-8223-95B8B18C3897}"/>
              </a:ext>
            </a:extLst>
          </p:cNvPr>
          <p:cNvSpPr/>
          <p:nvPr/>
        </p:nvSpPr>
        <p:spPr>
          <a:xfrm>
            <a:off x="2840679" y="3683322"/>
            <a:ext cx="7045618" cy="299515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8B1A470C-3991-464B-BD3F-2A8B25EEB300}"/>
              </a:ext>
            </a:extLst>
          </p:cNvPr>
          <p:cNvSpPr txBox="1"/>
          <p:nvPr/>
        </p:nvSpPr>
        <p:spPr>
          <a:xfrm>
            <a:off x="8729724" y="3654195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4G LTE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045005FD-AE61-C148-853F-1121FC487B80}"/>
              </a:ext>
            </a:extLst>
          </p:cNvPr>
          <p:cNvGrpSpPr/>
          <p:nvPr/>
        </p:nvGrpSpPr>
        <p:grpSpPr>
          <a:xfrm>
            <a:off x="2826866" y="2958920"/>
            <a:ext cx="2502239" cy="400111"/>
            <a:chOff x="1532480" y="2933848"/>
            <a:chExt cx="1331008" cy="327410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E0DA3370-7464-214B-AEC0-D9EE25AF9A84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3506552A-C5C5-EF4A-9FC1-573002207B95}"/>
                </a:ext>
              </a:extLst>
            </p:cNvPr>
            <p:cNvSpPr txBox="1"/>
            <p:nvPr/>
          </p:nvSpPr>
          <p:spPr>
            <a:xfrm>
              <a:off x="1770300" y="2933848"/>
              <a:ext cx="601310" cy="327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802.11ac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9F3A583D-15EC-CC46-9395-28FB26694B7D}"/>
              </a:ext>
            </a:extLst>
          </p:cNvPr>
          <p:cNvGrpSpPr/>
          <p:nvPr/>
        </p:nvGrpSpPr>
        <p:grpSpPr>
          <a:xfrm>
            <a:off x="2826866" y="3430306"/>
            <a:ext cx="2502239" cy="400110"/>
            <a:chOff x="1532480" y="2929994"/>
            <a:chExt cx="1331008" cy="3559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30C697A-81DA-714A-80C1-76DBE9F6574A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0D6EE909-8090-4E49-9B40-3B01E9548D2A}"/>
                </a:ext>
              </a:extLst>
            </p:cNvPr>
            <p:cNvSpPr txBox="1"/>
            <p:nvPr/>
          </p:nvSpPr>
          <p:spPr>
            <a:xfrm>
              <a:off x="1876434" y="2929994"/>
              <a:ext cx="549297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A1331FDB-AEA0-774C-A9EA-C8676B647602}"/>
              </a:ext>
            </a:extLst>
          </p:cNvPr>
          <p:cNvGrpSpPr/>
          <p:nvPr/>
        </p:nvGrpSpPr>
        <p:grpSpPr>
          <a:xfrm>
            <a:off x="2827930" y="4080433"/>
            <a:ext cx="1569608" cy="400110"/>
            <a:chOff x="1532480" y="2918323"/>
            <a:chExt cx="1331008" cy="3559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AB46FA29-20DF-B145-9493-92268F1348B5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16BD9F7B-2651-5C40-ADDB-ACDE4C51962D}"/>
                </a:ext>
              </a:extLst>
            </p:cNvPr>
            <p:cNvSpPr txBox="1"/>
            <p:nvPr/>
          </p:nvSpPr>
          <p:spPr>
            <a:xfrm>
              <a:off x="1649067" y="2918323"/>
              <a:ext cx="863444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AE3D5A25-69CC-0D4D-86CC-185860DE69A3}"/>
              </a:ext>
            </a:extLst>
          </p:cNvPr>
          <p:cNvGrpSpPr/>
          <p:nvPr/>
        </p:nvGrpSpPr>
        <p:grpSpPr>
          <a:xfrm>
            <a:off x="2827932" y="4377291"/>
            <a:ext cx="1578709" cy="400110"/>
            <a:chOff x="1532480" y="2921428"/>
            <a:chExt cx="917147" cy="3559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851DAA26-CF3C-1242-8190-ADD7935C740C}"/>
                </a:ext>
              </a:extLst>
            </p:cNvPr>
            <p:cNvSpPr/>
            <p:nvPr/>
          </p:nvSpPr>
          <p:spPr>
            <a:xfrm>
              <a:off x="1532480" y="2966630"/>
              <a:ext cx="917147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A218A2AF-BA6A-4E4F-8D3C-672FC63DF84C}"/>
                </a:ext>
              </a:extLst>
            </p:cNvPr>
            <p:cNvSpPr txBox="1"/>
            <p:nvPr/>
          </p:nvSpPr>
          <p:spPr>
            <a:xfrm>
              <a:off x="1614325" y="2921428"/>
              <a:ext cx="599918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7" name="TextBox 336">
            <a:extLst>
              <a:ext uri="{FF2B5EF4-FFF2-40B4-BE49-F238E27FC236}">
                <a16:creationId xmlns:a16="http://schemas.microsoft.com/office/drawing/2014/main" id="{0F402A10-6FD0-9B4F-86F7-F806A641DFED}"/>
              </a:ext>
            </a:extLst>
          </p:cNvPr>
          <p:cNvSpPr txBox="1"/>
          <p:nvPr/>
        </p:nvSpPr>
        <p:spPr>
          <a:xfrm>
            <a:off x="1303853" y="2947357"/>
            <a:ext cx="1008609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3.5 Gbps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976E4C8-80B6-C24A-8A1A-03271253CE6C}"/>
              </a:ext>
            </a:extLst>
          </p:cNvPr>
          <p:cNvSpPr txBox="1"/>
          <p:nvPr/>
        </p:nvSpPr>
        <p:spPr>
          <a:xfrm>
            <a:off x="1291168" y="3433503"/>
            <a:ext cx="1119217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600 Mbps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94385C9E-ED62-4D48-8D01-B6C7481DAF80}"/>
              </a:ext>
            </a:extLst>
          </p:cNvPr>
          <p:cNvSpPr txBox="1"/>
          <p:nvPr/>
        </p:nvSpPr>
        <p:spPr>
          <a:xfrm>
            <a:off x="1265819" y="4077973"/>
            <a:ext cx="100219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54 Mbps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F4E39943-F576-C041-8A66-0E93476330F1}"/>
              </a:ext>
            </a:extLst>
          </p:cNvPr>
          <p:cNvSpPr txBox="1"/>
          <p:nvPr/>
        </p:nvSpPr>
        <p:spPr>
          <a:xfrm>
            <a:off x="1265819" y="4380813"/>
            <a:ext cx="100219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 Mbps</a:t>
            </a:r>
          </a:p>
        </p:txBody>
      </p: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F24FD35-187D-1D46-AC2A-2A1CA8FCACEB}"/>
              </a:ext>
            </a:extLst>
          </p:cNvPr>
          <p:cNvGrpSpPr/>
          <p:nvPr/>
        </p:nvGrpSpPr>
        <p:grpSpPr>
          <a:xfrm>
            <a:off x="2816146" y="4727041"/>
            <a:ext cx="1231538" cy="400110"/>
            <a:chOff x="1521586" y="2918342"/>
            <a:chExt cx="1138679" cy="355992"/>
          </a:xfrm>
        </p:grpSpPr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AF3C8963-1507-954C-B253-1DB41D77D268}"/>
                </a:ext>
              </a:extLst>
            </p:cNvPr>
            <p:cNvSpPr/>
            <p:nvPr/>
          </p:nvSpPr>
          <p:spPr>
            <a:xfrm>
              <a:off x="1532480" y="2966630"/>
              <a:ext cx="1127785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7ECE36E8-A989-4A4A-A0BB-FEF4B0CE313E}"/>
                </a:ext>
              </a:extLst>
            </p:cNvPr>
            <p:cNvSpPr txBox="1"/>
            <p:nvPr/>
          </p:nvSpPr>
          <p:spPr>
            <a:xfrm>
              <a:off x="1521586" y="2918342"/>
              <a:ext cx="1131169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Bluetooth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760BB77-C23E-ED44-91B8-05A2342BE33C}"/>
              </a:ext>
            </a:extLst>
          </p:cNvPr>
          <p:cNvGrpSpPr/>
          <p:nvPr/>
        </p:nvGrpSpPr>
        <p:grpSpPr>
          <a:xfrm>
            <a:off x="2840692" y="1990874"/>
            <a:ext cx="2488414" cy="400110"/>
            <a:chOff x="1532480" y="2933848"/>
            <a:chExt cx="1331008" cy="344437"/>
          </a:xfrm>
        </p:grpSpPr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ADFD30A0-5943-CE43-B324-8106D6695244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79B3F892-6627-9640-B085-BE9EE6603AD8}"/>
                </a:ext>
              </a:extLst>
            </p:cNvPr>
            <p:cNvSpPr txBox="1"/>
            <p:nvPr/>
          </p:nvSpPr>
          <p:spPr>
            <a:xfrm>
              <a:off x="1839189" y="2933848"/>
              <a:ext cx="605508" cy="344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802.11ax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33E0151E-8CE8-2A41-8B51-C9664BC622E3}"/>
              </a:ext>
            </a:extLst>
          </p:cNvPr>
          <p:cNvSpPr txBox="1"/>
          <p:nvPr/>
        </p:nvSpPr>
        <p:spPr>
          <a:xfrm>
            <a:off x="1317677" y="1990877"/>
            <a:ext cx="95090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 Gbps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768B9DED-7771-2345-AC0E-BA3248DE4DA0}"/>
              </a:ext>
            </a:extLst>
          </p:cNvPr>
          <p:cNvSpPr/>
          <p:nvPr/>
        </p:nvSpPr>
        <p:spPr>
          <a:xfrm>
            <a:off x="2840678" y="2348407"/>
            <a:ext cx="4526141" cy="26490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D739FFD6-58B0-544B-90D6-1F321AE925E0}"/>
              </a:ext>
            </a:extLst>
          </p:cNvPr>
          <p:cNvSpPr txBox="1"/>
          <p:nvPr/>
        </p:nvSpPr>
        <p:spPr>
          <a:xfrm>
            <a:off x="6658504" y="2297321"/>
            <a:ext cx="476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58265561-FD3C-2248-9DD2-282AE799A38D}"/>
              </a:ext>
            </a:extLst>
          </p:cNvPr>
          <p:cNvSpPr txBox="1"/>
          <p:nvPr/>
        </p:nvSpPr>
        <p:spPr>
          <a:xfrm>
            <a:off x="1311995" y="2301465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Gbps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848EB939-C446-B14F-956B-444135D753F7}"/>
              </a:ext>
            </a:extLst>
          </p:cNvPr>
          <p:cNvSpPr txBox="1"/>
          <p:nvPr/>
        </p:nvSpPr>
        <p:spPr>
          <a:xfrm>
            <a:off x="6112771" y="3162137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802.11 af,ah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18B62895-3CCA-A64D-82D9-14F8140CC733}"/>
              </a:ext>
            </a:extLst>
          </p:cNvPr>
          <p:cNvCxnSpPr/>
          <p:nvPr/>
        </p:nvCxnSpPr>
        <p:spPr>
          <a:xfrm flipH="1">
            <a:off x="6745831" y="3458924"/>
            <a:ext cx="2" cy="18064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B395DFEF-C276-7E49-A8E3-052287931078}"/>
              </a:ext>
            </a:extLst>
          </p:cNvPr>
          <p:cNvCxnSpPr/>
          <p:nvPr/>
        </p:nvCxnSpPr>
        <p:spPr>
          <a:xfrm flipV="1">
            <a:off x="2822750" y="1878388"/>
            <a:ext cx="0" cy="323055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18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62" name="Line 75">
            <a:extLst>
              <a:ext uri="{FF2B5EF4-FFF2-40B4-BE49-F238E27FC236}">
                <a16:creationId xmlns:a16="http://schemas.microsoft.com/office/drawing/2014/main" id="{A8073855-FFB7-4243-B73E-71BE7F007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5500" y="3769102"/>
            <a:ext cx="144780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5" name="Line 75">
            <a:extLst>
              <a:ext uri="{FF2B5EF4-FFF2-40B4-BE49-F238E27FC236}">
                <a16:creationId xmlns:a16="http://schemas.microsoft.com/office/drawing/2014/main" id="{5B9CA4A4-32DA-EE41-8D67-FD891F420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2097" y="3768025"/>
            <a:ext cx="1981202" cy="144779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9" name="Line 75">
            <a:extLst>
              <a:ext uri="{FF2B5EF4-FFF2-40B4-BE49-F238E27FC236}">
                <a16:creationId xmlns:a16="http://schemas.microsoft.com/office/drawing/2014/main" id="{E03537F9-DF3E-6243-BDEE-EB2475A342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6448" y="3764151"/>
            <a:ext cx="2959101" cy="14859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58" name="Rectangle 63">
            <a:extLst>
              <a:ext uri="{FF2B5EF4-FFF2-40B4-BE49-F238E27FC236}">
                <a16:creationId xmlns:a16="http://schemas.microsoft.com/office/drawing/2014/main" id="{2E264414-55C6-964D-A7A6-D994B443E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2" y="1582738"/>
            <a:ext cx="5462587" cy="21764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3" name="Rectangle 64">
            <a:extLst>
              <a:ext uri="{FF2B5EF4-FFF2-40B4-BE49-F238E27FC236}">
                <a16:creationId xmlns:a16="http://schemas.microsoft.com/office/drawing/2014/main" id="{9189415B-37F7-7B49-B670-15B4A38B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289" y="1447800"/>
            <a:ext cx="3262312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4" name="Rectangle 65">
            <a:extLst>
              <a:ext uri="{FF2B5EF4-FFF2-40B4-BE49-F238E27FC236}">
                <a16:creationId xmlns:a16="http://schemas.microsoft.com/office/drawing/2014/main" id="{5517F4DF-0905-2A4E-A645-CE0CFAEF6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699" y="1336675"/>
            <a:ext cx="5397501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 </a:t>
            </a:r>
            <a:r>
              <a:rPr lang="en-US" sz="2800" dirty="0">
                <a:cs typeface="+mn-cs"/>
              </a:rPr>
              <a:t>infrastructure mode</a:t>
            </a:r>
          </a:p>
          <a:p>
            <a:pPr marL="393700" indent="-2286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base station connects mobiles into wired network</a:t>
            </a:r>
          </a:p>
          <a:p>
            <a:pPr marL="393700" indent="-2286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handoff: mobile changes base station providing connection into wired network</a:t>
            </a:r>
          </a:p>
        </p:txBody>
      </p:sp>
    </p:spTree>
    <p:extLst>
      <p:ext uri="{BB962C8B-B14F-4D97-AF65-F5344CB8AC3E}">
        <p14:creationId xmlns:p14="http://schemas.microsoft.com/office/powerpoint/2010/main" val="24440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27176</TotalTime>
  <Words>4451</Words>
  <Application>Microsoft Macintosh PowerPoint</Application>
  <PresentationFormat>Widescreen</PresentationFormat>
  <Paragraphs>1323</Paragraphs>
  <Slides>52</Slides>
  <Notes>52</Notes>
  <HiddenSlides>11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 Light</vt:lpstr>
      <vt:lpstr>Cambria</vt:lpstr>
      <vt:lpstr>Gill Sans MT</vt:lpstr>
      <vt:lpstr>Roboto</vt:lpstr>
      <vt:lpstr>Symbol</vt:lpstr>
      <vt:lpstr>Wingdings</vt:lpstr>
      <vt:lpstr>Office Theme</vt:lpstr>
      <vt:lpstr>PowerPoint Presentation</vt:lpstr>
      <vt:lpstr>Wireless and Mobile Networks: context</vt:lpstr>
      <vt:lpstr>Chapter 7 outline</vt:lpstr>
      <vt:lpstr>Elements of a wireless network</vt:lpstr>
      <vt:lpstr>Recall: Elements of a wireless network</vt:lpstr>
      <vt:lpstr>Recall: Elements of a wireless network</vt:lpstr>
      <vt:lpstr>Recall: 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link characteristics (2)</vt:lpstr>
      <vt:lpstr>Wireless link characteristics (3)</vt:lpstr>
      <vt:lpstr>Code Division Multiple Access (CDMA)</vt:lpstr>
      <vt:lpstr>CDMA encode/decode</vt:lpstr>
      <vt:lpstr>CDMA: two-sender interference</vt:lpstr>
      <vt:lpstr>Chapter 7 outline</vt:lpstr>
      <vt:lpstr>Recall: IEEE 802.11 multiple access via CSMA/CA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802.11 frame: addressing</vt:lpstr>
      <vt:lpstr>802.11 frame: addressing</vt:lpstr>
      <vt:lpstr>802.11: mobility within same subnet</vt:lpstr>
      <vt:lpstr>802.11: advanced capabilities</vt:lpstr>
      <vt:lpstr>802.11: advanced capabilities</vt:lpstr>
      <vt:lpstr>Personal area networks: Bluetooth</vt:lpstr>
      <vt:lpstr>Personal area networks: Bluetooth</vt:lpstr>
      <vt:lpstr>Chapter 7 outline</vt:lpstr>
      <vt:lpstr>4G/5G cellular networks</vt:lpstr>
      <vt:lpstr>4G/5G cellular networks</vt:lpstr>
      <vt:lpstr>Elements of 4G LTE architecture</vt:lpstr>
      <vt:lpstr>Elements of 4G LTE architecture</vt:lpstr>
      <vt:lpstr>Elements of 4G LTE architecture</vt:lpstr>
      <vt:lpstr>Elements of 4G LTE architecture</vt:lpstr>
      <vt:lpstr>Elements of 4G LTE architecture</vt:lpstr>
      <vt:lpstr>LTE: data plane control plane separation</vt:lpstr>
      <vt:lpstr>LTE data plane protocol stack: first hop</vt:lpstr>
      <vt:lpstr>LTE data plane protocol stack: first hop</vt:lpstr>
      <vt:lpstr>LTE data plane protocol stack:  packet core</vt:lpstr>
      <vt:lpstr>LTE data plane: associating with a BS</vt:lpstr>
      <vt:lpstr>LTE mobiles: sleep modes</vt:lpstr>
      <vt:lpstr>Global cellular network: a network of IP networks</vt:lpstr>
      <vt:lpstr>On to 5G!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Peng, Chunyi</cp:lastModifiedBy>
  <cp:revision>981</cp:revision>
  <dcterms:created xsi:type="dcterms:W3CDTF">2020-01-18T07:24:59Z</dcterms:created>
  <dcterms:modified xsi:type="dcterms:W3CDTF">2023-11-14T21:03:36Z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2023-03-29T00:32:56Z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db1985d4-c8fc-4f75-a4c4-913fbf3779d6</vt:lpwstr>
  </property>
  <property fmtid="{D5CDD505-2E9C-101B-9397-08002B2CF9AE}" pid="8" name="MSIP_Label_4044bd30-2ed7-4c9d-9d12-46200872a97b_ContentBits">
    <vt:lpwstr>0</vt:lpwstr>
  </property>
</Properties>
</file>